
<file path=[Content_Types].xml><?xml version="1.0" encoding="utf-8"?>
<Types xmlns="http://schemas.openxmlformats.org/package/2006/content-types"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</Types>
</file>

<file path=_rels/.rels><?xml version="1.0" encoding="UTF-8"?>
<Relationships xmlns="http://schemas.openxmlformats.org/package/2006/relationships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firstSlideNum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 type="custom"/>
  <p:notesSz cx="6858000" cy="9144000"/>
  <p:defaultTextStyle>
    <a:defPPr>
      <a:defRPr lang="ko-KR"/>
    </a:defPPr>
    <a:lvl1pPr algn="l" marL="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
<Relationships xmlns="http://schemas.openxmlformats.org/package/2006/relationships"><Relationship Id="rId18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20" Type="http://schemas.openxmlformats.org/officeDocument/2006/relationships/tableStyles" Target="tableStyles.xml"/><Relationship Id="rId21" Type="http://schemas.openxmlformats.org/officeDocument/2006/relationships/theme" Target="theme/theme1.xml"/><Relationship Id="rId19" Type="http://schemas.openxmlformats.org/officeDocument/2006/relationships/viewProps" Target="viewProps.xml"/></Relationships>
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ctr">
              <a:defRPr sz="6000"/>
            </a:lvl1pPr>
          </a:lstStyle>
          <a:p>
            <a:pPr algn="ctr"/>
            <a:r>
              <a:rPr lang="ko-KR" altLang="en-US" sz="6000"/>
              <a:t>마스터</a:t>
            </a:r>
            <a:r>
              <a:rPr lang="en-US" altLang="en-US" sz="6000"/>
              <a:t> </a:t>
            </a:r>
            <a:r>
              <a:rPr lang="ko-KR" altLang="en-US" sz="6000"/>
              <a:t>제목</a:t>
            </a:r>
            <a:r>
              <a:rPr lang="en-US" altLang="en-US" sz="6000"/>
              <a:t> </a:t>
            </a:r>
            <a:r>
              <a:rPr lang="ko-KR" altLang="en-US" sz="6000"/>
              <a:t>스타일</a:t>
            </a:r>
            <a:r>
              <a:rPr lang="en-US" altLang="en-US" sz="6000"/>
              <a:t> </a:t>
            </a:r>
            <a:r>
              <a:rPr lang="ko-KR" altLang="en-US" sz="6000"/>
              <a:t>편집</a:t>
            </a:r>
          </a:p>
        </p:txBody>
      </p:sp>
      <p:sp>
        <p:nvSpPr>
          <p:cNvPr id="4" name="layout1_shape2"/>
          <p:cNvSpPr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lIns="91440" tIns="45720" rIns="91440" bIns="45720"/>
          <a:lstStyle>
            <a:lvl1pPr algn="ctr" marL="0" indent="0">
              <a:buNone/>
              <a:defRPr sz="2400"/>
            </a:lvl1pPr>
            <a:lvl2pPr algn="ctr" marL="457200" indent="0">
              <a:buNone/>
              <a:defRPr sz="2000"/>
            </a:lvl2pPr>
            <a:lvl3pPr algn="ctr" marL="914400" indent="0">
              <a:buNone/>
              <a:defRPr sz="1800"/>
            </a:lvl3pPr>
            <a:lvl4pPr algn="ctr" marL="1371600" indent="0">
              <a:buNone/>
              <a:defRPr sz="1600"/>
            </a:lvl4pPr>
            <a:lvl5pPr algn="ctr" marL="1828800" indent="0">
              <a:buNone/>
              <a:defRPr sz="1600"/>
            </a:lvl5pPr>
            <a:lvl6pPr algn="ctr" marL="2286000" indent="0">
              <a:buNone/>
              <a:defRPr sz="1600"/>
            </a:lvl6pPr>
            <a:lvl7pPr algn="ctr" marL="2743200" indent="0">
              <a:buNone/>
              <a:defRPr sz="1600"/>
            </a:lvl7pPr>
            <a:lvl8pPr algn="ctr" marL="3200400" indent="0">
              <a:buNone/>
              <a:defRPr sz="1600"/>
            </a:lvl8pPr>
            <a:lvl9pPr algn="ctr" marL="3657600" indent="0">
              <a:buNone/>
              <a:defRPr sz="1600"/>
            </a:lvl9pPr>
          </a:lstStyle>
          <a:p>
            <a:pPr algn="ctr" marL="0" indent="0" lvl="0">
              <a:buNone/>
            </a:pPr>
            <a:r>
              <a:rPr lang="ko-KR" altLang="en-US" sz="2400"/>
              <a:t>클릭하여</a:t>
            </a:r>
            <a:r>
              <a:rPr lang="en-US" altLang="en-US" sz="2400"/>
              <a:t> </a:t>
            </a:r>
            <a:r>
              <a:rPr lang="ko-KR" altLang="en-US" sz="2400"/>
              <a:t>마스터</a:t>
            </a:r>
            <a:r>
              <a:rPr lang="en-US" altLang="en-US" sz="2400"/>
              <a:t> </a:t>
            </a:r>
            <a:r>
              <a:rPr lang="ko-KR" altLang="en-US" sz="2400"/>
              <a:t>부제목</a:t>
            </a:r>
            <a:r>
              <a:rPr lang="en-US" altLang="en-US" sz="2400"/>
              <a:t> </a:t>
            </a:r>
            <a:r>
              <a:rPr lang="ko-KR" altLang="en-US" sz="2400"/>
              <a:t>스타일</a:t>
            </a:r>
            <a:r>
              <a:rPr lang="en-US" altLang="en-US" sz="2400"/>
              <a:t> </a:t>
            </a:r>
            <a:r>
              <a:rPr lang="ko-KR" altLang="en-US" sz="2400"/>
              <a:t>편집</a:t>
            </a:r>
          </a:p>
        </p:txBody>
      </p:sp>
      <p:sp>
        <p:nvSpPr>
          <p:cNvPr id="5" name="layout1_shape3"/>
          <p:cNvSpPr/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en-US" sz="1200">
                <a:solidFill>
                  <a:srgbClr val="000000">
                    <a:tint val="75000"/>
                  </a:srgbClr>
                </a:solidFill>
              </a:rPr>
              <a:t>2022-04-24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_shape4"/>
          <p:cNvSpPr/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_shape5"/>
          <p:cNvSpPr/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0_shape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0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>
                <a:solidFill>
                  <a:srgbClr val="000000">
                    <a:tint val="75000"/>
                  </a:srgbClr>
                </a:solidFill>
              </a:rPr>
              <a:t>2022-04-24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0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0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1_shape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1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>
                <a:solidFill>
                  <a:srgbClr val="000000">
                    <a:tint val="75000"/>
                  </a:srgbClr>
                </a:solidFill>
              </a:rPr>
              <a:t>2022-04-24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1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1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2_shape2"/>
          <p:cNvSpPr/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2_shape3"/>
          <p:cNvSpPr/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en-US" sz="1200">
                <a:solidFill>
                  <a:srgbClr val="000000">
                    <a:tint val="75000"/>
                  </a:srgbClr>
                </a:solidFill>
              </a:rPr>
              <a:t>2022-04-24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2_shape4"/>
          <p:cNvSpPr/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2_shape5"/>
          <p:cNvSpPr/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3_shape2"/>
          <p:cNvSpPr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5" name="layout3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>
                <a:solidFill>
                  <a:srgbClr val="000000">
                    <a:tint val="75000"/>
                  </a:srgbClr>
                </a:solidFill>
              </a:rPr>
              <a:t>2022-04-24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3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3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4_shape2"/>
          <p:cNvSpPr/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4_shape3"/>
          <p:cNvSpPr/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4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>
                <a:solidFill>
                  <a:srgbClr val="000000">
                    <a:tint val="75000"/>
                  </a:srgbClr>
                </a:solidFill>
              </a:rPr>
              <a:t>2022-04-24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4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4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5_shape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5" name="layout5_shape3"/>
          <p:cNvSpPr/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5_shape4"/>
          <p:cNvSpPr/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7" name="layout5_shape5"/>
          <p:cNvSpPr/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8" name="layout5_shape6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>
                <a:solidFill>
                  <a:srgbClr val="000000">
                    <a:tint val="75000"/>
                  </a:srgbClr>
                </a:solidFill>
              </a:rPr>
              <a:t>2022-04-24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layout5_shape7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layout5_shape8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6_shape2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>
                <a:solidFill>
                  <a:srgbClr val="000000">
                    <a:tint val="75000"/>
                  </a:srgbClr>
                </a:solidFill>
              </a:rPr>
              <a:t>2022-04-24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layout6_shape3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6_shape4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>
                <a:solidFill>
                  <a:srgbClr val="000000">
                    <a:tint val="75000"/>
                  </a:srgbClr>
                </a:solidFill>
              </a:rPr>
              <a:t>2022-04-24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layout7_shape2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layout7_shape3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8_shape2"/>
          <p:cNvSpPr/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8_shape3"/>
          <p:cNvSpPr/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6" name="layout8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>
                <a:solidFill>
                  <a:srgbClr val="000000">
                    <a:tint val="75000"/>
                  </a:srgbClr>
                </a:solidFill>
              </a:rPr>
              <a:t>2022-04-24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8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8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9_shape2"/>
          <p:cNvSpPr/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/>
          </a:p>
        </p:txBody>
      </p:sp>
      <p:sp>
        <p:nvSpPr>
          <p:cNvPr id="5" name="layout9_shape3"/>
          <p:cNvSpPr/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6" name="layout9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>
                <a:solidFill>
                  <a:srgbClr val="000000">
                    <a:tint val="75000"/>
                  </a:srgbClr>
                </a:solidFill>
              </a:rPr>
              <a:t>2022-04-24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9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9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master1_shape3"/>
          <p:cNvSpPr/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en-US" sz="1200">
                <a:solidFill>
                  <a:srgbClr val="000000">
                    <a:tint val="75000"/>
                  </a:srgbClr>
                </a:solidFill>
              </a:rPr>
              <a:t>2022-04-24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master1_shape4"/>
          <p:cNvSpPr/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master1_shape5"/>
          <p:cNvSpPr/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marL="228600" indent="-228600" defTabSz="914400" latinLnBrk="1">
        <a:lnSpc>
          <a:spcPct val="90000"/>
        </a:lnSpc>
        <a:spcBef>
          <a:spcPts val="1000"/>
        </a:spcBef>
        <a:buFont typeface="Arial" pitchFamily="2" charset="2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6858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11430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6002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20574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5146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3" Type="http://schemas.openxmlformats.org/officeDocument/2006/relationships/image" Target="../media/26e5d953-b48d-47c6-a6c8-66dd637c75af.png"/><Relationship Id="rId8" Type="http://schemas.openxmlformats.org/officeDocument/2006/relationships/image" Target="../media/33884340-efd8-42ce-ba61-10dcae79edb0.png"/><Relationship Id="rId5" Type="http://schemas.openxmlformats.org/officeDocument/2006/relationships/image" Target="../media/4201d32b-c40a-4c6d-b422-c23b57cf749a.png"/><Relationship Id="rId7" Type="http://schemas.openxmlformats.org/officeDocument/2006/relationships/image" Target="../media/540da67f-ee54-4f12-b9d4-a7be2d681c9b.png"/><Relationship Id="rId4" Type="http://schemas.openxmlformats.org/officeDocument/2006/relationships/image" Target="../media/88f18333-0f7f-48b2-9b2f-9f2c82bf573a.png"/><Relationship Id="rId6" Type="http://schemas.openxmlformats.org/officeDocument/2006/relationships/image" Target="../media/c141cb11-3bb1-428d-98e2-51e5ddb8cf5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2" Type="http://schemas.openxmlformats.org/officeDocument/2006/relationships/image" Target="../media/image1.jpe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2" Type="http://schemas.openxmlformats.org/officeDocument/2006/relationships/image" Target="../media/image1.jpeg"/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4" Type="http://schemas.openxmlformats.org/officeDocument/2006/relationships/image" Target="../media/80e3ae07-7681-465f-8b5e-c078bbf401d6.png"/><Relationship Id="rId3" Type="http://schemas.openxmlformats.org/officeDocument/2006/relationships/image" Target="../media/df57a4e8-fb06-4893-8aeb-1be2a74a146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4" Type="http://schemas.openxmlformats.org/officeDocument/2006/relationships/image" Target="../media/0f343cf9-7735-439d-a2f8-b838761243f7.png"/><Relationship Id="rId3" Type="http://schemas.openxmlformats.org/officeDocument/2006/relationships/image" Target="../media/1f792ccd-9066-4064-ad3e-ce34126c6cf0.png"/><Relationship Id="rId6" Type="http://schemas.openxmlformats.org/officeDocument/2006/relationships/image" Target="../media/2a3ddc65-1c44-49cf-ac09-1fef17146b1a.png"/><Relationship Id="rId5" Type="http://schemas.openxmlformats.org/officeDocument/2006/relationships/image" Target="../media/56a3e313-4e5b-474f-a511-12dfa6824bd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2" Type="http://schemas.openxmlformats.org/officeDocument/2006/relationships/image" Target="../media/image1.jpe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2" Type="http://schemas.openxmlformats.org/officeDocument/2006/relationships/image" Target="../media/image1.jpe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4" Type="http://schemas.openxmlformats.org/officeDocument/2006/relationships/image" Target="../media/428abbbb-f521-47ff-bcf8-a58ed7907725.png"/><Relationship Id="rId5" Type="http://schemas.openxmlformats.org/officeDocument/2006/relationships/image" Target="../media/719e34be-eef8-4496-8592-f6a480f021ce.png"/><Relationship Id="rId3" Type="http://schemas.openxmlformats.org/officeDocument/2006/relationships/image" Target="../media/7b55d6aa-2474-480f-b3c1-0ad1407650b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2790230" y="2635562"/>
            <a:ext cx="6611540" cy="107068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ctr" marL="0">
              <a:lnSpc>
                <a:spcPct val="100000"/>
              </a:lnSpc>
              <a:buNone/>
            </a:pPr>
            <a:r>
              <a:rPr lang="en-US" altLang="ko-KR" sz="4400" i="1" b="1">
                <a:solidFill>
                  <a:srgbClr val="ffffff"/>
                </a:solidFill>
                <a:latin typeface="+mn-cs"/>
              </a:rPr>
              <a:t>FicSong</a:t>
            </a:r>
          </a:p>
          <a:p>
            <a:pPr algn="ctr" marL="0">
              <a:lnSpc>
                <a:spcPct val="2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</p:txBody>
      </p:sp>
      <p:sp>
        <p:nvSpPr>
          <p:cNvPr id="4" name="slide1_shape2"/>
          <p:cNvSpPr/>
          <p:nvPr/>
        </p:nvSpPr>
        <p:spPr>
          <a:xfrm>
            <a:off x="7018995" y="5234480"/>
            <a:ext cx="965398" cy="367503"/>
          </a:xfrm>
          <a:prstGeom prst="roundRect">
            <a:avLst>
              <a:gd name="adj" fmla="val 50000"/>
            </a:avLst>
          </a:prstGeom>
          <a:solidFill>
            <a:srgbClr val="a4dca0"/>
          </a:solidFill>
          <a:ln w="28575" cmpd="dbl" cap="flat">
            <a:noFill/>
            <a:prstDash val="solid"/>
            <a:miter lim="800000"/>
          </a:ln>
          <a:effectLst xmlns:a="http://schemas.openxmlformats.org/drawingml/2006/ma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>
              <a:lnSpc>
                <a:spcPct val="100000"/>
              </a:lnSpc>
              <a:buNone/>
            </a:pPr>
            <a:r>
              <a:rPr lang="en-US" altLang="ko-KR" sz="8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 </a:t>
            </a:r>
            <a:r>
              <a:rPr lang="ko-KR" altLang="ko-KR" sz="18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조원</a:t>
            </a:r>
          </a:p>
        </p:txBody>
      </p:sp>
      <p:sp>
        <p:nvSpPr>
          <p:cNvPr id="5" name="slide1_shape3"/>
          <p:cNvSpPr/>
          <p:nvPr/>
        </p:nvSpPr>
        <p:spPr>
          <a:xfrm>
            <a:off x="7984393" y="5234966"/>
            <a:ext cx="3070142" cy="37013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00000"/>
              </a:lnSpc>
              <a:buNone/>
            </a:pPr>
            <a:r>
              <a:rPr lang="ko-KR" altLang="ko-KR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박건후</a:t>
            </a:r>
            <a:r>
              <a:rPr lang="en-US" altLang="ko-KR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박정연</a:t>
            </a:r>
            <a:r>
              <a:rPr lang="en-US" altLang="ko-KR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이채림</a:t>
            </a:r>
          </a:p>
        </p:txBody>
      </p:sp>
      <p:cxnSp>
        <p:nvCxnSpPr>
          <p:cNvPr id="6" name="slide1_shape4"/>
          <p:cNvCxnSpPr/>
          <p:nvPr/>
        </p:nvCxnSpPr>
        <p:spPr>
          <a:xfrm>
            <a:off x="7902142" y="5601983"/>
            <a:ext cx="3234643" cy="7325"/>
          </a:xfrm>
          <a:prstGeom prst="line">
            <a:avLst/>
          </a:prstGeom>
          <a:ln w="6350" cap="flat">
            <a:solidFill>
              <a:srgbClr val="0070c0"/>
            </a:solidFill>
            <a:prstDash val="solid"/>
            <a:miter lim="800000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10_group1"/>
          <p:cNvGrpSpPr>
            <a:grpSpLocks/>
          </p:cNvGrpSpPr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4" name="slide10_shape1"/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   0"/>
              </a:avLst>
            </a:pr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10_shape2"/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10_shape3"/>
            <p:cNvSpPr/>
            <p:nvPr/>
          </p:nvSpPr>
          <p:spPr>
            <a:xfrm>
              <a:off x="10479144" y="233039"/>
              <a:ext cx="116026" cy="153118"/>
            </a:xfrm>
            <a:custGeom>
              <a:avLst/>
              <a:rect l="l" t="t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10_shape4"/>
            <p:cNvSpPr/>
            <p:nvPr/>
          </p:nvSpPr>
          <p:spPr>
            <a:xfrm flipH="1" flipV="1" rot="10800000">
              <a:off x="10951786" y="254449"/>
              <a:ext cx="163979" cy="145384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10_shape5"/>
            <p:cNvSpPr/>
            <p:nvPr/>
          </p:nvSpPr>
          <p:spPr>
            <a:xfrm>
              <a:off x="11387280" y="270140"/>
              <a:ext cx="134222" cy="119258"/>
            </a:xfrm>
            <a:custGeom>
              <a:avLst/>
              <a:rect l="l" t="t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10_shape6"/>
            <p:cNvSpPr/>
            <p:nvPr/>
          </p:nvSpPr>
          <p:spPr>
            <a:xfrm>
              <a:off x="11360481" y="239991"/>
              <a:ext cx="187822" cy="87992"/>
            </a:xfrm>
            <a:custGeom>
              <a:avLst/>
              <a:rect l="l" t="t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10_shape7"/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 marL="0" defTabSz="914400" latinLnBrk="1"/>
              <a:r>
                <a:rPr lang="en-US" altLang="ko-KR" sz="9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5</a:t>
              </a:r>
              <a:endParaRPr sz="9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slide10_shape8"/>
          <p:cNvSpPr/>
          <p:nvPr/>
        </p:nvSpPr>
        <p:spPr>
          <a:xfrm>
            <a:off x="851214" y="82248"/>
            <a:ext cx="6611540" cy="46230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2400" i="1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진행</a:t>
            </a:r>
            <a:r>
              <a:rPr lang="en-US" altLang="ko-KR" sz="2400" i="1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2400" i="1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과정</a:t>
            </a:r>
            <a:r>
              <a:rPr lang="en-US" altLang="en-US" sz="2400" i="1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2400" i="1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–</a:t>
            </a:r>
            <a:r>
              <a:rPr lang="en-US" altLang="ko-KR" sz="2400" i="1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2400" i="1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소설</a:t>
            </a:r>
            <a:r>
              <a:rPr lang="en-US" altLang="en-US" sz="2400" i="1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2400" i="1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토큰화</a:t>
            </a:r>
            <a:endParaRPr sz="2400" i="1" b="1" kern="1200">
              <a:solidFill>
                <a:srgbClr val="ffffff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slide10_shape9"/>
          <p:cNvSpPr/>
          <p:nvPr/>
        </p:nvSpPr>
        <p:spPr>
          <a:xfrm>
            <a:off x="461434" y="130735"/>
            <a:ext cx="356041" cy="356041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9525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" name="nppt_16508477097964883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474" y="1133782"/>
            <a:ext cx="4592750" cy="2064774"/>
          </a:xfrm>
          <a:prstGeom prst="rect">
            <a:avLst/>
          </a:prstGeom>
        </p:spPr>
      </p:pic>
      <p:sp>
        <p:nvSpPr>
          <p:cNvPr id="14" name="nppt_16508477097965067"/>
          <p:cNvSpPr/>
          <p:nvPr/>
        </p:nvSpPr>
        <p:spPr>
          <a:xfrm>
            <a:off x="817475" y="1133782"/>
            <a:ext cx="4631801" cy="2070919"/>
          </a:xfrm>
          <a:prstGeom prst="rect">
            <a:avLst/>
          </a:prstGeom>
          <a:noFill/>
          <a:ln w="38100" cap="flat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rgbClr val="000000"/>
                </a:solidFill>
              </a:rPr>
              <a:t/>
            </a:r>
          </a:p>
        </p:txBody>
      </p:sp>
      <p:pic>
        <p:nvPicPr>
          <p:cNvPr id="15" name="nppt_16508477097965243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85631" y="1133782"/>
            <a:ext cx="1065779" cy="5486400"/>
          </a:xfrm>
          <a:prstGeom prst="rect">
            <a:avLst/>
          </a:prstGeom>
        </p:spPr>
      </p:pic>
      <p:pic>
        <p:nvPicPr>
          <p:cNvPr id="16" name="nppt_16508477097965310" descr="이미지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51410" y="1133782"/>
            <a:ext cx="907300" cy="5486400"/>
          </a:xfrm>
          <a:prstGeom prst="rect">
            <a:avLst/>
          </a:prstGeom>
        </p:spPr>
      </p:pic>
      <p:pic>
        <p:nvPicPr>
          <p:cNvPr id="17" name="nppt_16508477097965365" descr="이미지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58711" y="1133782"/>
            <a:ext cx="952202" cy="5486400"/>
          </a:xfrm>
          <a:prstGeom prst="rect">
            <a:avLst/>
          </a:prstGeom>
        </p:spPr>
      </p:pic>
      <p:pic>
        <p:nvPicPr>
          <p:cNvPr id="18" name="nppt_16508477097965432" descr="이미지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10913" y="1133782"/>
            <a:ext cx="993795" cy="5486400"/>
          </a:xfrm>
          <a:prstGeom prst="rect">
            <a:avLst/>
          </a:prstGeom>
        </p:spPr>
      </p:pic>
      <p:pic>
        <p:nvPicPr>
          <p:cNvPr id="19" name="nppt_16508477097965509" descr="이미지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04709" y="1133782"/>
            <a:ext cx="979652" cy="5486400"/>
          </a:xfrm>
          <a:prstGeom prst="rect">
            <a:avLst/>
          </a:prstGeom>
        </p:spPr>
      </p:pic>
      <p:sp>
        <p:nvSpPr>
          <p:cNvPr id="20" name="nppt_16508477097965747"/>
          <p:cNvSpPr/>
          <p:nvPr/>
        </p:nvSpPr>
        <p:spPr>
          <a:xfrm>
            <a:off x="6685631" y="1133782"/>
            <a:ext cx="4871583" cy="5536790"/>
          </a:xfrm>
          <a:prstGeom prst="rect">
            <a:avLst/>
          </a:prstGeom>
          <a:noFill/>
          <a:ln w="38100" cap="flat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rgbClr val="000000"/>
                </a:solidFill>
              </a:rPr>
              <a:t/>
            </a:r>
          </a:p>
        </p:txBody>
      </p:sp>
      <p:sp>
        <p:nvSpPr>
          <p:cNvPr id="21" name="nppt_16508477097966405"/>
          <p:cNvSpPr/>
          <p:nvPr/>
        </p:nvSpPr>
        <p:spPr>
          <a:xfrm>
            <a:off x="5644103" y="1912553"/>
            <a:ext cx="903794" cy="507232"/>
          </a:xfrm>
          <a:prstGeom prst="rightArrow">
            <a:avLst/>
          </a:prstGeom>
          <a:solidFill>
            <a:srgbClr val="7030a0"/>
          </a:solidFill>
          <a:ln w="12700" cap="flat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</a:pPr>
            <a:r>
              <a:rPr altLang="ko-KR" sz="180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</a:p>
        </p:txBody>
      </p:sp>
      <p:sp>
        <p:nvSpPr>
          <p:cNvPr id="22" name="nppt_16508477097966931"/>
          <p:cNvSpPr/>
          <p:nvPr/>
        </p:nvSpPr>
        <p:spPr>
          <a:xfrm>
            <a:off x="817475" y="3876982"/>
            <a:ext cx="5323162" cy="1206056"/>
          </a:xfrm>
          <a:prstGeom prst="roundRect">
            <a:avLst/>
          </a:prstGeom>
          <a:solidFill>
            <a:srgbClr val="a4dca0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marL="139700" indent="-139700" lvl="0">
              <a:lnSpc>
                <a:spcPct val="150000"/>
              </a:lnSpc>
              <a:buFont typeface="Arial" pitchFamily="2" charset="2"/>
              <a:buChar char="❖"/>
            </a:pPr>
            <a:r>
              <a:rPr lang="en-US" altLang="ko-KR" sz="1800">
                <a:solidFill>
                  <a:srgbClr val="000000"/>
                </a:solidFill>
              </a:rPr>
              <a:t> Okt 토크나이저 사용</a:t>
            </a:r>
          </a:p>
          <a:p>
            <a:pPr algn="l" marL="139700" indent="-139700" lvl="0">
              <a:lnSpc>
                <a:spcPct val="150000"/>
              </a:lnSpc>
              <a:buFont typeface="Arial" pitchFamily="2" charset="2"/>
              <a:buChar char="❖"/>
            </a:pPr>
            <a:r>
              <a:rPr lang="en-US" altLang="ko-KR" sz="1800">
                <a:solidFill>
                  <a:srgbClr val="000000"/>
                </a:solidFill>
              </a:rPr>
              <a:t> 글자수가 2개 이상인 것들만 추출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11_group1"/>
          <p:cNvGrpSpPr>
            <a:grpSpLocks/>
          </p:cNvGrpSpPr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4" name="slide11_shape1"/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   0"/>
              </a:avLst>
            </a:pr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11_shape2"/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11_shape3"/>
            <p:cNvSpPr/>
            <p:nvPr/>
          </p:nvSpPr>
          <p:spPr>
            <a:xfrm>
              <a:off x="10479144" y="233039"/>
              <a:ext cx="116026" cy="153118"/>
            </a:xfrm>
            <a:custGeom>
              <a:avLst/>
              <a:rect l="l" t="t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11_shape4"/>
            <p:cNvSpPr/>
            <p:nvPr/>
          </p:nvSpPr>
          <p:spPr>
            <a:xfrm flipH="1" flipV="1" rot="10800000">
              <a:off x="10951786" y="254449"/>
              <a:ext cx="163979" cy="145384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11_shape5"/>
            <p:cNvSpPr/>
            <p:nvPr/>
          </p:nvSpPr>
          <p:spPr>
            <a:xfrm>
              <a:off x="11387280" y="270140"/>
              <a:ext cx="134222" cy="119258"/>
            </a:xfrm>
            <a:custGeom>
              <a:avLst/>
              <a:rect l="l" t="t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11_shape6"/>
            <p:cNvSpPr/>
            <p:nvPr/>
          </p:nvSpPr>
          <p:spPr>
            <a:xfrm>
              <a:off x="11360481" y="239991"/>
              <a:ext cx="187822" cy="87992"/>
            </a:xfrm>
            <a:custGeom>
              <a:avLst/>
              <a:rect l="l" t="t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11_shape7"/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 marL="0" defTabSz="914400" latinLnBrk="1"/>
              <a:r>
                <a:rPr lang="en-US" altLang="ko-KR" sz="9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5</a:t>
              </a:r>
              <a:endParaRPr sz="9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slide11_shape8"/>
          <p:cNvSpPr/>
          <p:nvPr/>
        </p:nvSpPr>
        <p:spPr>
          <a:xfrm>
            <a:off x="851214" y="82248"/>
            <a:ext cx="6611540" cy="46230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ko-KR" altLang="ko-KR" sz="2400" i="1" b="1">
                <a:solidFill>
                  <a:srgbClr val="ffffff"/>
                </a:solidFill>
                <a:ea typeface="+mn-cs"/>
              </a:rPr>
              <a:t>진행</a:t>
            </a:r>
            <a:r>
              <a:rPr lang="en-US" altLang="ko-KR" sz="2400" i="1" b="1">
                <a:solidFill>
                  <a:srgbClr val="ffffff"/>
                </a:solidFill>
                <a:latin typeface="+mn-cs"/>
              </a:rPr>
              <a:t> </a:t>
            </a:r>
            <a:r>
              <a:rPr lang="ko-KR" altLang="ko-KR" sz="2400" i="1" b="1">
                <a:solidFill>
                  <a:srgbClr val="ffffff"/>
                </a:solidFill>
                <a:ea typeface="+mn-cs"/>
              </a:rPr>
              <a:t>과정</a:t>
            </a:r>
            <a:r>
              <a:rPr lang="en-US" altLang="ko-KR" sz="2400" i="1" b="1">
                <a:solidFill>
                  <a:srgbClr val="ffffff"/>
                </a:solidFill>
                <a:latin typeface="+mn-cs"/>
              </a:rPr>
              <a:t> </a:t>
            </a:r>
            <a:r>
              <a:rPr lang="en-US" altLang="ko-KR" sz="2400" i="1" b="1">
                <a:solidFill>
                  <a:srgbClr val="ffffff"/>
                </a:solidFill>
                <a:latin typeface="+mn-cs"/>
              </a:rPr>
              <a:t>–</a:t>
            </a:r>
            <a:r>
              <a:rPr lang="en-US" altLang="ko-KR" sz="2400" i="1" b="1">
                <a:solidFill>
                  <a:srgbClr val="ffffff"/>
                </a:solidFill>
                <a:latin typeface="+mn-cs"/>
              </a:rPr>
              <a:t> </a:t>
            </a:r>
            <a:r>
              <a:rPr lang="ko-KR" altLang="ko-KR" sz="2400" i="1" b="1">
                <a:solidFill>
                  <a:srgbClr val="ffffff"/>
                </a:solidFill>
                <a:ea typeface="+mn-cs"/>
              </a:rPr>
              <a:t>감성사전</a:t>
            </a:r>
            <a:r>
              <a:rPr lang="en-US" altLang="ko-KR" sz="2400" i="1" b="1">
                <a:solidFill>
                  <a:srgbClr val="ffffff"/>
                </a:solidFill>
                <a:latin typeface="+mn-cs"/>
              </a:rPr>
              <a:t> </a:t>
            </a:r>
            <a:r>
              <a:rPr lang="ko-KR" altLang="ko-KR" sz="2400" i="1" b="1">
                <a:solidFill>
                  <a:srgbClr val="ffffff"/>
                </a:solidFill>
                <a:ea typeface="+mn-cs"/>
              </a:rPr>
              <a:t>만들기</a:t>
            </a:r>
          </a:p>
        </p:txBody>
      </p:sp>
      <p:sp>
        <p:nvSpPr>
          <p:cNvPr id="12" name="slide11_shape9"/>
          <p:cNvSpPr/>
          <p:nvPr/>
        </p:nvSpPr>
        <p:spPr>
          <a:xfrm>
            <a:off x="461434" y="130735"/>
            <a:ext cx="356041" cy="356041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9525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lide11_shape10"/>
          <p:cNvSpPr/>
          <p:nvPr/>
        </p:nvSpPr>
        <p:spPr>
          <a:xfrm>
            <a:off x="6492312" y="1110504"/>
            <a:ext cx="4576149" cy="5068290"/>
          </a:xfrm>
          <a:prstGeom prst="roundRect">
            <a:avLst/>
          </a:prstGeom>
          <a:solidFill>
            <a:srgbClr val="a4dca0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marL="139700" indent="-139700" lvl="0">
              <a:lnSpc>
                <a:spcPct val="150000"/>
              </a:lnSpc>
              <a:buFont typeface="Arial" pitchFamily="2" charset="2"/>
              <a:buChar char="❖"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KNU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한국어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감성사전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참고</a:t>
            </a:r>
          </a:p>
          <a:p>
            <a:pPr algn="l" marL="139700" indent="-139700" lvl="0">
              <a:lnSpc>
                <a:spcPct val="150000"/>
              </a:lnSpc>
              <a:buFont typeface="Arial" pitchFamily="2" charset="2"/>
              <a:buChar char="❖"/>
            </a:pP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긍정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: 4863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개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,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부정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: 9826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개</a:t>
            </a:r>
          </a:p>
          <a:p>
            <a:pPr algn="l" marL="139700" indent="-139700" lvl="0">
              <a:lnSpc>
                <a:spcPct val="150000"/>
              </a:lnSpc>
              <a:buFont typeface="Arial" pitchFamily="2" charset="2"/>
              <a:buChar char="❖"/>
            </a:pP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분위기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라벨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: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슬픔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,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분노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,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기쁨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,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긴장감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,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무서운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,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증오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,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차분히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,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섹시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,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브릿락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,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설렘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,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몽환</a:t>
            </a:r>
          </a:p>
          <a:p>
            <a:pPr algn="l" marL="139700" indent="-139700" lvl="0">
              <a:lnSpc>
                <a:spcPct val="150000"/>
              </a:lnSpc>
              <a:buFont typeface="Arial" pitchFamily="2" charset="2"/>
              <a:buChar char="❖"/>
            </a:pP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전처리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: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단어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토큰화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,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중복제거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,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한글자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이하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제거</a:t>
            </a:r>
          </a:p>
          <a:p>
            <a:pPr algn="l" marL="139700" indent="-139700" lvl="0">
              <a:lnSpc>
                <a:spcPct val="150000"/>
              </a:lnSpc>
              <a:buFont typeface="Arial" pitchFamily="2" charset="2"/>
              <a:buChar char="❖"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139700" indent="-139700" lvl="0">
              <a:lnSpc>
                <a:spcPct val="150000"/>
              </a:lnSpc>
              <a:buFont typeface="Arial" pitchFamily="2" charset="2"/>
              <a:buChar char="❖"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</p:txBody>
      </p:sp>
      <p:pic>
        <p:nvPicPr>
          <p:cNvPr id="14" name="slide11_picture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2315" y="995689"/>
            <a:ext cx="1809750" cy="3581400"/>
          </a:xfrm>
          <a:prstGeom prst="rect">
            <a:avLst/>
          </a:prstGeom>
        </p:spPr>
      </p:pic>
      <p:pic>
        <p:nvPicPr>
          <p:cNvPr id="15" name="slide11_picture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9893" y="995689"/>
            <a:ext cx="2790825" cy="3619500"/>
          </a:xfrm>
          <a:prstGeom prst="rect">
            <a:avLst/>
          </a:prstGeom>
        </p:spPr>
      </p:pic>
      <p:sp>
        <p:nvSpPr>
          <p:cNvPr id="16" name="slide11_shape11"/>
          <p:cNvSpPr/>
          <p:nvPr/>
        </p:nvSpPr>
        <p:spPr>
          <a:xfrm>
            <a:off x="712315" y="995689"/>
            <a:ext cx="1809750" cy="3619500"/>
          </a:xfrm>
          <a:prstGeom prst="rect">
            <a:avLst/>
          </a:prstGeom>
          <a:noFill/>
          <a:ln w="38100" cap="flat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</p:txBody>
      </p:sp>
      <p:sp>
        <p:nvSpPr>
          <p:cNvPr id="17" name="slide11_shape12"/>
          <p:cNvSpPr/>
          <p:nvPr/>
        </p:nvSpPr>
        <p:spPr>
          <a:xfrm>
            <a:off x="2648784" y="1016507"/>
            <a:ext cx="2811934" cy="3348597"/>
          </a:xfrm>
          <a:prstGeom prst="rect">
            <a:avLst/>
          </a:prstGeom>
          <a:noFill/>
          <a:ln w="38100" cap="flat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8" name="slide11_picture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15000" y="3298474"/>
            <a:ext cx="2769056" cy="2880320"/>
          </a:xfrm>
          <a:prstGeom prst="rect">
            <a:avLst/>
          </a:prstGeom>
        </p:spPr>
      </p:pic>
      <p:sp>
        <p:nvSpPr>
          <p:cNvPr id="19" name="slide11_shape13"/>
          <p:cNvSpPr/>
          <p:nvPr/>
        </p:nvSpPr>
        <p:spPr>
          <a:xfrm>
            <a:off x="1815000" y="3310599"/>
            <a:ext cx="2765822" cy="2868195"/>
          </a:xfrm>
          <a:prstGeom prst="rect">
            <a:avLst/>
          </a:prstGeom>
          <a:noFill/>
          <a:ln w="38100" cap="flat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12_group1"/>
          <p:cNvGrpSpPr>
            <a:grpSpLocks/>
          </p:cNvGrpSpPr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4" name="slide12_shape1"/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   0"/>
              </a:avLst>
            </a:pr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12_shape2"/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12_shape3"/>
            <p:cNvSpPr/>
            <p:nvPr/>
          </p:nvSpPr>
          <p:spPr>
            <a:xfrm>
              <a:off x="10479144" y="233039"/>
              <a:ext cx="116026" cy="153118"/>
            </a:xfrm>
            <a:custGeom>
              <a:avLst/>
              <a:rect l="l" t="t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12_shape4"/>
            <p:cNvSpPr/>
            <p:nvPr/>
          </p:nvSpPr>
          <p:spPr>
            <a:xfrm flipH="1" flipV="1" rot="10800000">
              <a:off x="10951786" y="254449"/>
              <a:ext cx="163979" cy="145384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12_shape5"/>
            <p:cNvSpPr/>
            <p:nvPr/>
          </p:nvSpPr>
          <p:spPr>
            <a:xfrm>
              <a:off x="11387280" y="270140"/>
              <a:ext cx="134222" cy="119258"/>
            </a:xfrm>
            <a:custGeom>
              <a:avLst/>
              <a:rect l="l" t="t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12_shape6"/>
            <p:cNvSpPr/>
            <p:nvPr/>
          </p:nvSpPr>
          <p:spPr>
            <a:xfrm>
              <a:off x="11360481" y="239991"/>
              <a:ext cx="187822" cy="87992"/>
            </a:xfrm>
            <a:custGeom>
              <a:avLst/>
              <a:rect l="l" t="t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12_shape7"/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 marL="0" defTabSz="914400" latinLnBrk="1"/>
              <a:r>
                <a:rPr lang="en-US" altLang="ko-KR" sz="9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5</a:t>
              </a:r>
              <a:endParaRPr sz="9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slide12_shape8"/>
          <p:cNvSpPr/>
          <p:nvPr/>
        </p:nvSpPr>
        <p:spPr>
          <a:xfrm>
            <a:off x="851214" y="82248"/>
            <a:ext cx="6611540" cy="46230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ko-KR" altLang="ko-KR" sz="2400" i="1" b="1">
                <a:solidFill>
                  <a:srgbClr val="ffffff"/>
                </a:solidFill>
                <a:ea typeface="+mn-cs"/>
              </a:rPr>
              <a:t>진행</a:t>
            </a:r>
            <a:r>
              <a:rPr lang="en-US" altLang="ko-KR" sz="2400" i="1" b="1">
                <a:solidFill>
                  <a:srgbClr val="ffffff"/>
                </a:solidFill>
                <a:latin typeface="+mn-cs"/>
              </a:rPr>
              <a:t> </a:t>
            </a:r>
            <a:r>
              <a:rPr lang="ko-KR" altLang="ko-KR" sz="2400" i="1" b="1">
                <a:solidFill>
                  <a:srgbClr val="ffffff"/>
                </a:solidFill>
                <a:ea typeface="+mn-cs"/>
              </a:rPr>
              <a:t>과정</a:t>
            </a:r>
            <a:r>
              <a:rPr lang="en-US" altLang="ko-KR" sz="2400" i="1" b="1">
                <a:solidFill>
                  <a:srgbClr val="ffffff"/>
                </a:solidFill>
                <a:latin typeface="+mn-cs"/>
              </a:rPr>
              <a:t> </a:t>
            </a:r>
            <a:r>
              <a:rPr lang="en-US" altLang="ko-KR" sz="2400" i="1" b="1">
                <a:solidFill>
                  <a:srgbClr val="ffffff"/>
                </a:solidFill>
                <a:latin typeface="+mn-cs"/>
              </a:rPr>
              <a:t>–</a:t>
            </a:r>
            <a:r>
              <a:rPr lang="en-US" altLang="ko-KR" sz="2400" i="1" b="1">
                <a:solidFill>
                  <a:srgbClr val="ffffff"/>
                </a:solidFill>
                <a:latin typeface="+mn-cs"/>
              </a:rPr>
              <a:t> </a:t>
            </a:r>
            <a:r>
              <a:rPr lang="ko-KR" altLang="ko-KR" sz="2400" i="1" b="1">
                <a:solidFill>
                  <a:srgbClr val="ffffff"/>
                </a:solidFill>
                <a:ea typeface="+mn-cs"/>
              </a:rPr>
              <a:t>감성사전</a:t>
            </a:r>
            <a:r>
              <a:rPr lang="en-US" altLang="ko-KR" sz="2400" i="1" b="1">
                <a:solidFill>
                  <a:srgbClr val="ffffff"/>
                </a:solidFill>
                <a:latin typeface="+mn-cs"/>
              </a:rPr>
              <a:t> </a:t>
            </a:r>
            <a:r>
              <a:rPr lang="ko-KR" altLang="ko-KR" sz="2400" i="1" b="1">
                <a:solidFill>
                  <a:srgbClr val="ffffff"/>
                </a:solidFill>
                <a:ea typeface="+mn-cs"/>
              </a:rPr>
              <a:t>만들기</a:t>
            </a:r>
          </a:p>
        </p:txBody>
      </p:sp>
      <p:sp>
        <p:nvSpPr>
          <p:cNvPr id="12" name="slide12_shape9"/>
          <p:cNvSpPr/>
          <p:nvPr/>
        </p:nvSpPr>
        <p:spPr>
          <a:xfrm>
            <a:off x="461434" y="130735"/>
            <a:ext cx="356041" cy="356041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9525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lide12_shape10"/>
          <p:cNvSpPr/>
          <p:nvPr/>
        </p:nvSpPr>
        <p:spPr>
          <a:xfrm>
            <a:off x="6492312" y="1196752"/>
            <a:ext cx="4788264" cy="2304256"/>
          </a:xfrm>
          <a:prstGeom prst="roundRect">
            <a:avLst/>
          </a:prstGeom>
          <a:solidFill>
            <a:srgbClr val="a4dca0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marL="139700" indent="-139700" lvl="0">
              <a:lnSpc>
                <a:spcPct val="150000"/>
              </a:lnSpc>
              <a:buFont typeface="Arial" pitchFamily="2" charset="2"/>
              <a:buChar char="❖"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감성사전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단어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총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4010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개</a:t>
            </a:r>
          </a:p>
          <a:p>
            <a:pPr algn="l" marL="139700" indent="-139700" lvl="0">
              <a:lnSpc>
                <a:spcPct val="150000"/>
              </a:lnSpc>
              <a:buFont typeface="Arial" pitchFamily="2" charset="2"/>
              <a:buChar char="❖"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0, 1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벡터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방식</a:t>
            </a:r>
          </a:p>
          <a:p>
            <a:pPr algn="l" marL="139700" indent="-139700" lvl="0">
              <a:lnSpc>
                <a:spcPct val="150000"/>
              </a:lnSpc>
              <a:buFont typeface="Arial" pitchFamily="2" charset="2"/>
              <a:buChar char="❖"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139700" indent="-139700" lvl="0">
              <a:lnSpc>
                <a:spcPct val="150000"/>
              </a:lnSpc>
              <a:buFont typeface="Arial" pitchFamily="2" charset="2"/>
              <a:buChar char="❖"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</p:txBody>
      </p:sp>
      <p:pic>
        <p:nvPicPr>
          <p:cNvPr id="14" name="slide12_picture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7590" y="1096223"/>
            <a:ext cx="5540344" cy="5285105"/>
          </a:xfrm>
          <a:prstGeom prst="rect">
            <a:avLst/>
          </a:prstGeom>
        </p:spPr>
      </p:pic>
      <p:sp>
        <p:nvSpPr>
          <p:cNvPr id="15" name="nppt_16508477097967365"/>
          <p:cNvSpPr/>
          <p:nvPr/>
        </p:nvSpPr>
        <p:spPr>
          <a:xfrm>
            <a:off x="639454" y="1095356"/>
            <a:ext cx="5477204" cy="5264807"/>
          </a:xfrm>
          <a:prstGeom prst="rect">
            <a:avLst/>
          </a:prstGeom>
          <a:noFill/>
          <a:ln w="38100" cap="flat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rgbClr val="000000"/>
                </a:solidFill>
                <a:latin typeface="+mn-cs"/>
              </a:rPr>
              <a:t/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nppt_16508477097967584"/>
          <p:cNvGrpSpPr>
            <a:grpSpLocks/>
          </p:cNvGrpSpPr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4" name="nppt_16508477097967585"/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   0"/>
              </a:avLst>
            </a:pr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nppt_16508477097967589"/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>
                <a:lnSpc>
                  <a:spcPct val="100000"/>
                </a:lnSpc>
                <a:buNone/>
              </a:pPr>
              <a:r>
                <a:rPr lang="en-US" altLang="ko-KR" sz="1800">
                  <a:solidFill>
                    <a:srgbClr val="ffffff"/>
                  </a:solidFill>
                  <a:latin typeface="+mn-cs"/>
                </a:rPr>
                <a:t/>
              </a:r>
            </a:p>
          </p:txBody>
        </p:sp>
        <p:sp>
          <p:nvSpPr>
            <p:cNvPr id="6" name="nppt_16508477097967593"/>
            <p:cNvSpPr/>
            <p:nvPr/>
          </p:nvSpPr>
          <p:spPr>
            <a:xfrm>
              <a:off x="10479144" y="233039"/>
              <a:ext cx="116026" cy="153118"/>
            </a:xfrm>
            <a:custGeom>
              <a:avLst/>
              <a:rect l="l" t="t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nppt_16508477097967597"/>
            <p:cNvSpPr/>
            <p:nvPr/>
          </p:nvSpPr>
          <p:spPr>
            <a:xfrm flipH="1" flipV="1" rot="10800000">
              <a:off x="10951786" y="254449"/>
              <a:ext cx="163979" cy="145384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nppt_16508477097967601"/>
            <p:cNvSpPr/>
            <p:nvPr/>
          </p:nvSpPr>
          <p:spPr>
            <a:xfrm>
              <a:off x="11387280" y="270140"/>
              <a:ext cx="134222" cy="119258"/>
            </a:xfrm>
            <a:custGeom>
              <a:avLst/>
              <a:rect l="l" t="t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nppt_16508477097967605"/>
            <p:cNvSpPr/>
            <p:nvPr/>
          </p:nvSpPr>
          <p:spPr>
            <a:xfrm>
              <a:off x="11360481" y="239991"/>
              <a:ext cx="187822" cy="87992"/>
            </a:xfrm>
            <a:custGeom>
              <a:avLst/>
              <a:rect l="l" t="t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6508477097967609"/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 marL="0" defTabSz="914400" latinLnBrk="1"/>
              <a:r>
                <a:rPr lang="en-US" altLang="ko-KR" sz="9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5</a:t>
              </a:r>
              <a:endParaRPr sz="9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nppt_16508477097967613"/>
          <p:cNvSpPr/>
          <p:nvPr/>
        </p:nvSpPr>
        <p:spPr>
          <a:xfrm>
            <a:off x="851214" y="82248"/>
            <a:ext cx="6611540" cy="46230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ko-KR" altLang="ko-KR" sz="2400" i="1" b="1">
                <a:solidFill>
                  <a:srgbClr val="ffffff"/>
                </a:solidFill>
                <a:ea typeface="+mn-cs"/>
              </a:rPr>
              <a:t>진행</a:t>
            </a:r>
            <a:r>
              <a:rPr lang="en-US" altLang="ko-KR" sz="2400" i="1" b="1">
                <a:solidFill>
                  <a:srgbClr val="ffffff"/>
                </a:solidFill>
                <a:latin typeface="+mn-cs"/>
              </a:rPr>
              <a:t> </a:t>
            </a:r>
            <a:r>
              <a:rPr lang="ko-KR" altLang="ko-KR" sz="2400" i="1" b="1">
                <a:solidFill>
                  <a:srgbClr val="ffffff"/>
                </a:solidFill>
                <a:ea typeface="+mn-cs"/>
              </a:rPr>
              <a:t>과정</a:t>
            </a:r>
            <a:r>
              <a:rPr lang="en-US" altLang="ko-KR" sz="2400" i="1" b="1">
                <a:solidFill>
                  <a:srgbClr val="ffffff"/>
                </a:solidFill>
                <a:latin typeface="+mn-cs"/>
              </a:rPr>
              <a:t> </a:t>
            </a:r>
            <a:r>
              <a:rPr lang="en-US" altLang="ko-KR" sz="2400" i="1" b="1">
                <a:solidFill>
                  <a:srgbClr val="ffffff"/>
                </a:solidFill>
                <a:latin typeface="+mn-cs"/>
              </a:rPr>
              <a:t>–</a:t>
            </a:r>
            <a:r>
              <a:rPr lang="en-US" altLang="ko-KR" sz="2400" i="1" b="1">
                <a:solidFill>
                  <a:srgbClr val="ffffff"/>
                </a:solidFill>
                <a:latin typeface="+mn-cs"/>
              </a:rPr>
              <a:t> </a:t>
            </a:r>
            <a:r>
              <a:rPr lang="ko-KR" altLang="ko-KR" sz="2400" i="1" b="1">
                <a:solidFill>
                  <a:srgbClr val="ffffff"/>
                </a:solidFill>
                <a:ea typeface="+mn-cs"/>
              </a:rPr>
              <a:t>감성사전</a:t>
            </a:r>
            <a:r>
              <a:rPr lang="en-US" altLang="ko-KR" sz="2400" i="1" b="1">
                <a:solidFill>
                  <a:srgbClr val="ffffff"/>
                </a:solidFill>
                <a:latin typeface="+mn-cs"/>
              </a:rPr>
              <a:t> </a:t>
            </a:r>
            <a:r>
              <a:rPr lang="ko-KR" altLang="ko-KR" sz="2400" i="1" b="1">
                <a:solidFill>
                  <a:srgbClr val="ffffff"/>
                </a:solidFill>
                <a:ea typeface="+mn-cs"/>
              </a:rPr>
              <a:t>대입</a:t>
            </a:r>
          </a:p>
        </p:txBody>
      </p:sp>
      <p:sp>
        <p:nvSpPr>
          <p:cNvPr id="12" name="nppt_16508477097967615"/>
          <p:cNvSpPr/>
          <p:nvPr/>
        </p:nvSpPr>
        <p:spPr>
          <a:xfrm>
            <a:off x="461434" y="130735"/>
            <a:ext cx="356041" cy="356041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9525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nppt_16508477097967619"/>
          <p:cNvSpPr/>
          <p:nvPr/>
        </p:nvSpPr>
        <p:spPr>
          <a:xfrm>
            <a:off x="6861207" y="897808"/>
            <a:ext cx="4788264" cy="1695885"/>
          </a:xfrm>
          <a:prstGeom prst="roundRect">
            <a:avLst/>
          </a:prstGeom>
          <a:solidFill>
            <a:srgbClr val="a4dca0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marL="0">
              <a:lnSpc>
                <a:spcPct val="15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139700" indent="-139700" lvl="0">
              <a:lnSpc>
                <a:spcPct val="150000"/>
              </a:lnSpc>
              <a:buFont typeface="Arial" pitchFamily="2" charset="2"/>
              <a:buChar char="❖"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 소설 : 끊을 수 없는 부부사이 (외전 3화)</a:t>
            </a:r>
          </a:p>
          <a:p>
            <a:pPr algn="l" marL="139700" indent="-139700" lvl="0">
              <a:lnSpc>
                <a:spcPct val="150000"/>
              </a:lnSpc>
              <a:buFont typeface="Arial" pitchFamily="2" charset="2"/>
              <a:buChar char="❖"/>
            </a:pPr>
            <a:r>
              <a:rPr lang="en-US" altLang="ko-KR" sz="1800">
                <a:solidFill>
                  <a:srgbClr val="000000"/>
                </a:solidFill>
                <a:latin typeface="맑은 고딕"/>
              </a:rPr>
              <a:t> 분위기는 대체적으로 '설렘'</a:t>
            </a:r>
          </a:p>
          <a:p>
            <a:pPr algn="l" marL="139700" indent="-139700" lvl="0">
              <a:lnSpc>
                <a:spcPct val="150000"/>
              </a:lnSpc>
              <a:buFont typeface="Arial" pitchFamily="2" charset="2"/>
              <a:buChar char="❖"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</p:txBody>
      </p:sp>
      <p:pic>
        <p:nvPicPr>
          <p:cNvPr id="14" name="nppt_16508477097967690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9454" y="897808"/>
            <a:ext cx="5969635" cy="5523270"/>
          </a:xfrm>
          <a:prstGeom prst="rect">
            <a:avLst/>
          </a:prstGeom>
        </p:spPr>
      </p:pic>
      <p:pic>
        <p:nvPicPr>
          <p:cNvPr id="15" name="nppt_16508477097967886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15943" y="3429000"/>
            <a:ext cx="4482081" cy="2968112"/>
          </a:xfrm>
          <a:prstGeom prst="rect">
            <a:avLst/>
          </a:prstGeom>
        </p:spPr>
      </p:pic>
      <p:sp>
        <p:nvSpPr>
          <p:cNvPr id="16" name="nppt_16508477097968055"/>
          <p:cNvSpPr/>
          <p:nvPr/>
        </p:nvSpPr>
        <p:spPr>
          <a:xfrm>
            <a:off x="639454" y="897808"/>
            <a:ext cx="5996715" cy="5684274"/>
          </a:xfrm>
          <a:prstGeom prst="rect">
            <a:avLst/>
          </a:prstGeom>
          <a:noFill/>
          <a:ln w="38100" cap="flat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rgbClr val="000000"/>
                </a:solidFill>
              </a:rPr>
              <a:t/>
            </a:r>
          </a:p>
        </p:txBody>
      </p:sp>
      <p:sp>
        <p:nvSpPr>
          <p:cNvPr id="17" name="nppt_16508477097968904"/>
          <p:cNvSpPr/>
          <p:nvPr/>
        </p:nvSpPr>
        <p:spPr>
          <a:xfrm>
            <a:off x="1915943" y="3429000"/>
            <a:ext cx="4499631" cy="3070985"/>
          </a:xfrm>
          <a:prstGeom prst="rect">
            <a:avLst/>
          </a:prstGeom>
          <a:noFill/>
          <a:ln w="38100" cap="flat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nppt_16508477097969417"/>
          <p:cNvGrpSpPr>
            <a:grpSpLocks/>
          </p:cNvGrpSpPr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4" name="nppt_16508477097969418"/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   0"/>
              </a:avLst>
            </a:pr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nppt_16508477097969422"/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>
                <a:lnSpc>
                  <a:spcPct val="100000"/>
                </a:lnSpc>
                <a:buNone/>
              </a:pPr>
              <a:r>
                <a:rPr altLang="ko-KR" sz="1800"/>
                <a:t> </a:t>
              </a:r>
            </a:p>
          </p:txBody>
        </p:sp>
        <p:sp>
          <p:nvSpPr>
            <p:cNvPr id="6" name="nppt_16508477097969426"/>
            <p:cNvSpPr/>
            <p:nvPr/>
          </p:nvSpPr>
          <p:spPr>
            <a:xfrm>
              <a:off x="10479144" y="233039"/>
              <a:ext cx="116026" cy="153118"/>
            </a:xfrm>
            <a:custGeom>
              <a:avLst/>
              <a:rect l="l" t="t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nppt_16508477097969430"/>
            <p:cNvSpPr/>
            <p:nvPr/>
          </p:nvSpPr>
          <p:spPr>
            <a:xfrm flipH="1" flipV="1" rot="10800000">
              <a:off x="10951786" y="254449"/>
              <a:ext cx="163979" cy="145384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nppt_16508477097969434"/>
            <p:cNvSpPr/>
            <p:nvPr/>
          </p:nvSpPr>
          <p:spPr>
            <a:xfrm>
              <a:off x="11387280" y="270140"/>
              <a:ext cx="134222" cy="119258"/>
            </a:xfrm>
            <a:custGeom>
              <a:avLst/>
              <a:rect l="l" t="t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nppt_16508477097969438"/>
            <p:cNvSpPr/>
            <p:nvPr/>
          </p:nvSpPr>
          <p:spPr>
            <a:xfrm>
              <a:off x="11360481" y="239991"/>
              <a:ext cx="187822" cy="87992"/>
            </a:xfrm>
            <a:custGeom>
              <a:avLst/>
              <a:rect l="l" t="t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6508477097969442"/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 marL="0" defTabSz="914400" latinLnBrk="1"/>
              <a:r>
                <a:rPr lang="en-US" altLang="ko-KR" sz="9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5</a:t>
              </a:r>
              <a:endParaRPr sz="9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nppt_16508477097969446"/>
          <p:cNvSpPr/>
          <p:nvPr/>
        </p:nvSpPr>
        <p:spPr>
          <a:xfrm>
            <a:off x="851214" y="82248"/>
            <a:ext cx="6611540" cy="46230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ko-KR" altLang="ko-KR" sz="2400" i="1" b="1">
                <a:solidFill>
                  <a:srgbClr val="ffffff"/>
                </a:solidFill>
                <a:ea typeface="+mn-cs"/>
              </a:rPr>
              <a:t>진행</a:t>
            </a:r>
            <a:r>
              <a:rPr lang="en-US" altLang="ko-KR" sz="2400" i="1" b="1">
                <a:solidFill>
                  <a:srgbClr val="ffffff"/>
                </a:solidFill>
                <a:latin typeface="+mn-cs"/>
              </a:rPr>
              <a:t> </a:t>
            </a:r>
            <a:r>
              <a:rPr lang="ko-KR" altLang="ko-KR" sz="2400" i="1" b="1">
                <a:solidFill>
                  <a:srgbClr val="ffffff"/>
                </a:solidFill>
                <a:ea typeface="+mn-cs"/>
              </a:rPr>
              <a:t>과정</a:t>
            </a:r>
            <a:r>
              <a:rPr lang="en-US" altLang="ko-KR" sz="2400" i="1" b="1">
                <a:solidFill>
                  <a:srgbClr val="ffffff"/>
                </a:solidFill>
                <a:latin typeface="+mn-cs"/>
              </a:rPr>
              <a:t> </a:t>
            </a:r>
            <a:r>
              <a:rPr lang="en-US" altLang="ko-KR" sz="2400" i="1" b="1">
                <a:solidFill>
                  <a:srgbClr val="ffffff"/>
                </a:solidFill>
                <a:latin typeface="+mn-cs"/>
              </a:rPr>
              <a:t>–</a:t>
            </a:r>
            <a:r>
              <a:rPr lang="en-US" altLang="ko-KR" sz="2400" i="1" b="1">
                <a:solidFill>
                  <a:srgbClr val="ffffff"/>
                </a:solidFill>
                <a:latin typeface="+mn-cs"/>
              </a:rPr>
              <a:t> </a:t>
            </a:r>
            <a:r>
              <a:rPr lang="ko-KR" altLang="ko-KR" sz="2400" i="1" b="1">
                <a:solidFill>
                  <a:srgbClr val="ffffff"/>
                </a:solidFill>
                <a:ea typeface="+mn-cs"/>
              </a:rPr>
              <a:t>감성사전</a:t>
            </a:r>
            <a:r>
              <a:rPr lang="en-US" altLang="ko-KR" sz="2400" i="1" b="1">
                <a:solidFill>
                  <a:srgbClr val="ffffff"/>
                </a:solidFill>
                <a:latin typeface="+mn-cs"/>
              </a:rPr>
              <a:t> </a:t>
            </a:r>
            <a:r>
              <a:rPr lang="ko-KR" altLang="ko-KR" sz="2400" i="1" b="1">
                <a:solidFill>
                  <a:srgbClr val="ffffff"/>
                </a:solidFill>
                <a:ea typeface="+mn-cs"/>
              </a:rPr>
              <a:t>만들기</a:t>
            </a:r>
          </a:p>
        </p:txBody>
      </p:sp>
      <p:sp>
        <p:nvSpPr>
          <p:cNvPr id="12" name="nppt_16508477097969448"/>
          <p:cNvSpPr/>
          <p:nvPr/>
        </p:nvSpPr>
        <p:spPr>
          <a:xfrm>
            <a:off x="461434" y="130735"/>
            <a:ext cx="356041" cy="356041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9525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nppt_16508477097969627"/>
          <p:cNvSpPr/>
          <p:nvPr/>
        </p:nvSpPr>
        <p:spPr>
          <a:xfrm>
            <a:off x="639454" y="1255763"/>
            <a:ext cx="2315250" cy="1200218"/>
          </a:xfrm>
          <a:prstGeom prst="roundRect">
            <a:avLst/>
          </a:prstGeom>
          <a:solidFill>
            <a:srgbClr val="a4dca0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 algn="l" marL="0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marL="180975" indent="-180975" lvl="0">
              <a:lnSpc>
                <a:spcPct val="150000"/>
              </a:lnSpc>
              <a:buFont typeface="Arial" pitchFamily="2" charset="2"/>
              <a:buChar char="❖"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</a:rPr>
              <a:t> 로맨스</a:t>
            </a:r>
          </a:p>
          <a:p>
            <a:pPr algn="l" marL="180975" indent="-180975" lvl="0">
              <a:lnSpc>
                <a:spcPct val="150000"/>
              </a:lnSpc>
              <a:buFont typeface="Arial" pitchFamily="2" charset="2"/>
              <a:buChar char="❖"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</a:rPr>
              <a:t> 소설 : 미친중독(2화)</a:t>
            </a:r>
          </a:p>
        </p:txBody>
      </p:sp>
      <p:pic>
        <p:nvPicPr>
          <p:cNvPr id="14" name="nppt_16508477097969665" descr="텍스트이(가) 표시된 사진  자동 생성된 설명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1214" y="2733675"/>
            <a:ext cx="1724025" cy="3676650"/>
          </a:xfrm>
          <a:prstGeom prst="rect">
            <a:avLst/>
          </a:prstGeom>
        </p:spPr>
      </p:pic>
      <p:pic>
        <p:nvPicPr>
          <p:cNvPr id="15" name="nppt_16508477097969666" descr="텍스트이(가) 표시된 사진  자동 생성된 설명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66213" y="2733675"/>
            <a:ext cx="1619250" cy="3552825"/>
          </a:xfrm>
          <a:prstGeom prst="rect">
            <a:avLst/>
          </a:prstGeom>
        </p:spPr>
      </p:pic>
      <p:pic>
        <p:nvPicPr>
          <p:cNvPr id="16" name="nppt_16508477097969667" descr="텍스트이(가) 표시된 사진  자동 생성된 설명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20440" y="2801838"/>
            <a:ext cx="1666875" cy="3638550"/>
          </a:xfrm>
          <a:prstGeom prst="rect">
            <a:avLst/>
          </a:prstGeom>
        </p:spPr>
      </p:pic>
      <p:pic>
        <p:nvPicPr>
          <p:cNvPr id="17" name="nppt_16508477097969668" descr="텍스트이(가) 표시된 사진  자동 생성된 설명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7296" y="2733675"/>
            <a:ext cx="1676400" cy="3571875"/>
          </a:xfrm>
          <a:prstGeom prst="rect">
            <a:avLst/>
          </a:prstGeom>
        </p:spPr>
      </p:pic>
      <p:sp>
        <p:nvSpPr>
          <p:cNvPr id="18" name="nppt_16508477097969862"/>
          <p:cNvSpPr/>
          <p:nvPr/>
        </p:nvSpPr>
        <p:spPr>
          <a:xfrm>
            <a:off x="6229350" y="1255763"/>
            <a:ext cx="2619589" cy="1264742"/>
          </a:xfrm>
          <a:prstGeom prst="roundRect">
            <a:avLst/>
          </a:prstGeom>
          <a:solidFill>
            <a:srgbClr val="a4dca0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 algn="l" marL="0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marL="180975" indent="-180975" lvl="0">
              <a:lnSpc>
                <a:spcPct val="150000"/>
              </a:lnSpc>
              <a:buFont typeface="Arial" pitchFamily="2" charset="2"/>
              <a:buChar char="❖"/>
            </a:pPr>
            <a:r>
              <a:rPr lang="en-US" altLang="ko-KR" sz="1800">
                <a:solidFill>
                  <a:srgbClr val="000000"/>
                </a:solidFill>
              </a:rPr>
              <a:t> 무협</a:t>
            </a:r>
          </a:p>
          <a:p>
            <a:pPr algn="l" marL="180975" indent="-180975" lvl="0">
              <a:lnSpc>
                <a:spcPct val="150000"/>
              </a:lnSpc>
              <a:buFont typeface="Arial" pitchFamily="2" charset="2"/>
              <a:buChar char="❖"/>
            </a:pPr>
            <a:r>
              <a:rPr lang="en-US" altLang="ko-KR" sz="1800">
                <a:solidFill>
                  <a:srgbClr val="000000"/>
                </a:solidFill>
              </a:rPr>
              <a:t> 소설 : 고인물, 무림에 가다(114화)</a:t>
            </a:r>
          </a:p>
        </p:txBody>
      </p:sp>
      <p:sp>
        <p:nvSpPr>
          <p:cNvPr id="19" name="nppt_16508477097969873"/>
          <p:cNvSpPr/>
          <p:nvPr/>
        </p:nvSpPr>
        <p:spPr>
          <a:xfrm>
            <a:off x="9029154" y="1255763"/>
            <a:ext cx="2693368" cy="1246306"/>
          </a:xfrm>
          <a:prstGeom prst="roundRect">
            <a:avLst/>
          </a:prstGeom>
          <a:solidFill>
            <a:srgbClr val="a4dca0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 algn="l" marL="0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marL="180975" indent="-180975" lvl="0">
              <a:lnSpc>
                <a:spcPct val="150000"/>
              </a:lnSpc>
              <a:buFont typeface="Arial" pitchFamily="2" charset="2"/>
              <a:buChar char="❖"/>
            </a:pPr>
            <a:r>
              <a:rPr lang="en-US" altLang="ko-KR" sz="1800">
                <a:solidFill>
                  <a:srgbClr val="000000"/>
                </a:solidFill>
              </a:rPr>
              <a:t> 미스터리</a:t>
            </a:r>
          </a:p>
          <a:p>
            <a:pPr algn="l" marL="180975" indent="-180975" lvl="0">
              <a:lnSpc>
                <a:spcPct val="150000"/>
              </a:lnSpc>
              <a:buFont typeface="Arial" pitchFamily="2" charset="2"/>
              <a:buChar char="❖"/>
            </a:pPr>
            <a:r>
              <a:rPr lang="en-US" altLang="ko-KR" sz="1800">
                <a:solidFill>
                  <a:srgbClr val="000000"/>
                </a:solidFill>
              </a:rPr>
              <a:t> 소설 : 복수 법률사무소(84화)</a:t>
            </a:r>
          </a:p>
        </p:txBody>
      </p:sp>
      <p:sp>
        <p:nvSpPr>
          <p:cNvPr id="20" name="nppt_165084770979610028"/>
          <p:cNvSpPr/>
          <p:nvPr/>
        </p:nvSpPr>
        <p:spPr>
          <a:xfrm>
            <a:off x="3220322" y="1251154"/>
            <a:ext cx="2868593" cy="1227871"/>
          </a:xfrm>
          <a:prstGeom prst="roundRect">
            <a:avLst/>
          </a:prstGeom>
          <a:solidFill>
            <a:srgbClr val="a4dca0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 algn="l" marL="0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marL="180975" indent="-180975" lvl="0">
              <a:lnSpc>
                <a:spcPct val="150000"/>
              </a:lnSpc>
              <a:buFont typeface="Arial" pitchFamily="2" charset="2"/>
              <a:buChar char="❖"/>
            </a:pPr>
            <a:r>
              <a:rPr lang="en-US" altLang="ko-KR" sz="1800">
                <a:solidFill>
                  <a:srgbClr val="000000"/>
                </a:solidFill>
              </a:rPr>
              <a:t> 판타지</a:t>
            </a:r>
          </a:p>
          <a:p>
            <a:pPr algn="l" marL="180975" indent="-180975" lvl="0">
              <a:lnSpc>
                <a:spcPct val="150000"/>
              </a:lnSpc>
              <a:buFont typeface="Arial" pitchFamily="2" charset="2"/>
              <a:buChar char="❖"/>
            </a:pPr>
            <a:r>
              <a:rPr lang="en-US" altLang="ko-KR" sz="1800">
                <a:solidFill>
                  <a:srgbClr val="000000"/>
                </a:solidFill>
              </a:rPr>
              <a:t> 소설 : 복수는 드래곤과 함께(101화)</a:t>
            </a:r>
          </a:p>
        </p:txBody>
      </p:sp>
      <p:sp>
        <p:nvSpPr>
          <p:cNvPr id="21" name="nppt_165084770979610825"/>
          <p:cNvSpPr/>
          <p:nvPr/>
        </p:nvSpPr>
        <p:spPr>
          <a:xfrm>
            <a:off x="9732060" y="5129566"/>
            <a:ext cx="1356122" cy="344070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nppt_165084770979610829"/>
          <p:cNvSpPr/>
          <p:nvPr/>
        </p:nvSpPr>
        <p:spPr>
          <a:xfrm>
            <a:off x="9732060" y="5833554"/>
            <a:ext cx="1356122" cy="344070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nppt_165084770979610833"/>
          <p:cNvSpPr/>
          <p:nvPr/>
        </p:nvSpPr>
        <p:spPr>
          <a:xfrm>
            <a:off x="1205400" y="5748414"/>
            <a:ext cx="1356122" cy="344070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nppt_165084770979610837"/>
          <p:cNvSpPr/>
          <p:nvPr/>
        </p:nvSpPr>
        <p:spPr>
          <a:xfrm>
            <a:off x="7017435" y="5920449"/>
            <a:ext cx="1356122" cy="344070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nppt_165084770979610841"/>
          <p:cNvSpPr/>
          <p:nvPr/>
        </p:nvSpPr>
        <p:spPr>
          <a:xfrm>
            <a:off x="4031892" y="6097766"/>
            <a:ext cx="1356122" cy="224239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nppt_165084770979610845"/>
          <p:cNvSpPr/>
          <p:nvPr/>
        </p:nvSpPr>
        <p:spPr>
          <a:xfrm>
            <a:off x="4031892" y="4785496"/>
            <a:ext cx="1356122" cy="344070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nppt_165084770979610849"/>
          <p:cNvSpPr/>
          <p:nvPr/>
        </p:nvSpPr>
        <p:spPr>
          <a:xfrm>
            <a:off x="1205399" y="3891038"/>
            <a:ext cx="1356122" cy="344070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nppt_165084770979610853"/>
          <p:cNvSpPr/>
          <p:nvPr/>
        </p:nvSpPr>
        <p:spPr>
          <a:xfrm>
            <a:off x="7099543" y="4063074"/>
            <a:ext cx="1356122" cy="344070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nppt_165084770979611211"/>
          <p:cNvSpPr/>
          <p:nvPr/>
        </p:nvSpPr>
        <p:spPr>
          <a:xfrm>
            <a:off x="912660" y="2801838"/>
            <a:ext cx="1668357" cy="3568743"/>
          </a:xfrm>
          <a:prstGeom prst="rect">
            <a:avLst/>
          </a:prstGeom>
          <a:noFill/>
          <a:ln w="38100" cap="flat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nppt_165084770979611524"/>
          <p:cNvSpPr/>
          <p:nvPr/>
        </p:nvSpPr>
        <p:spPr>
          <a:xfrm>
            <a:off x="3875775" y="2801838"/>
            <a:ext cx="1668357" cy="3614832"/>
          </a:xfrm>
          <a:prstGeom prst="rect">
            <a:avLst/>
          </a:prstGeom>
          <a:noFill/>
          <a:ln w="38100" cap="flat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rgbClr val="000000"/>
                </a:solidFill>
                <a:latin typeface="+mn-cs"/>
              </a:rPr>
              <a:t/>
            </a:r>
          </a:p>
        </p:txBody>
      </p:sp>
      <p:sp>
        <p:nvSpPr>
          <p:cNvPr id="31" name="nppt_165084770979611632"/>
          <p:cNvSpPr/>
          <p:nvPr/>
        </p:nvSpPr>
        <p:spPr>
          <a:xfrm>
            <a:off x="6875150" y="2733675"/>
            <a:ext cx="1640690" cy="3568743"/>
          </a:xfrm>
          <a:prstGeom prst="rect">
            <a:avLst/>
          </a:prstGeom>
          <a:noFill/>
          <a:ln w="38100" cap="flat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" name="nppt_165084770979611753"/>
          <p:cNvSpPr/>
          <p:nvPr/>
        </p:nvSpPr>
        <p:spPr>
          <a:xfrm>
            <a:off x="9608220" y="2733675"/>
            <a:ext cx="1603800" cy="3568743"/>
          </a:xfrm>
          <a:prstGeom prst="rect">
            <a:avLst/>
          </a:prstGeom>
          <a:noFill/>
          <a:ln w="38100" cap="flat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rgbClr val="000000"/>
                </a:solidFill>
                <a:latin typeface="+mn-cs"/>
              </a:rPr>
              <a:t/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13_group1"/>
          <p:cNvGrpSpPr>
            <a:grpSpLocks/>
          </p:cNvGrpSpPr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4" name="slide13_shape1"/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   0"/>
              </a:avLst>
            </a:pr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13_shape2"/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13_shape3"/>
            <p:cNvSpPr/>
            <p:nvPr/>
          </p:nvSpPr>
          <p:spPr>
            <a:xfrm>
              <a:off x="10479144" y="233039"/>
              <a:ext cx="116026" cy="153118"/>
            </a:xfrm>
            <a:custGeom>
              <a:avLst/>
              <a:rect l="l" t="t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13_shape4"/>
            <p:cNvSpPr/>
            <p:nvPr/>
          </p:nvSpPr>
          <p:spPr>
            <a:xfrm flipH="1" flipV="1" rot="10800000">
              <a:off x="10951786" y="254449"/>
              <a:ext cx="163979" cy="145384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13_shape5"/>
            <p:cNvSpPr/>
            <p:nvPr/>
          </p:nvSpPr>
          <p:spPr>
            <a:xfrm>
              <a:off x="11387280" y="270140"/>
              <a:ext cx="134222" cy="119258"/>
            </a:xfrm>
            <a:custGeom>
              <a:avLst/>
              <a:rect l="l" t="t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13_shape6"/>
            <p:cNvSpPr/>
            <p:nvPr/>
          </p:nvSpPr>
          <p:spPr>
            <a:xfrm>
              <a:off x="11360481" y="239991"/>
              <a:ext cx="187822" cy="87992"/>
            </a:xfrm>
            <a:custGeom>
              <a:avLst/>
              <a:rect l="l" t="t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13_shape7"/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 marL="0" defTabSz="914400" latinLnBrk="1"/>
              <a:r>
                <a:rPr lang="en-US" altLang="ko-KR" sz="9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5</a:t>
              </a:r>
              <a:endParaRPr sz="9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slide13_shape8"/>
          <p:cNvSpPr/>
          <p:nvPr/>
        </p:nvSpPr>
        <p:spPr>
          <a:xfrm>
            <a:off x="851214" y="82248"/>
            <a:ext cx="6611540" cy="46230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2400" i="1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진행</a:t>
            </a:r>
            <a:r>
              <a:rPr lang="en-US" altLang="ko-KR" sz="2400" i="1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2400" i="1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과정</a:t>
            </a:r>
            <a:r>
              <a:rPr lang="en-US" altLang="en-US" sz="2400" i="1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2400" i="1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–</a:t>
            </a:r>
            <a:r>
              <a:rPr lang="en-US" altLang="ko-KR" sz="2400" i="1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2400" i="1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노래</a:t>
            </a:r>
            <a:r>
              <a:rPr lang="en-US" altLang="en-US" sz="2400" i="1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2400" i="1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추천</a:t>
            </a:r>
            <a:endParaRPr sz="2400" i="1" b="1" kern="1200">
              <a:solidFill>
                <a:srgbClr val="ffffff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slide13_shape9"/>
          <p:cNvSpPr/>
          <p:nvPr/>
        </p:nvSpPr>
        <p:spPr>
          <a:xfrm>
            <a:off x="461434" y="130735"/>
            <a:ext cx="356041" cy="356041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9525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4_shape1"/>
          <p:cNvSpPr/>
          <p:nvPr/>
        </p:nvSpPr>
        <p:spPr>
          <a:xfrm>
            <a:off x="851214" y="77924"/>
            <a:ext cx="6611540" cy="461665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00000"/>
              </a:lnSpc>
              <a:buNone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slide14_picture1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" y="19050"/>
            <a:ext cx="12153900" cy="68056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2_group1"/>
          <p:cNvGrpSpPr>
            <a:grpSpLocks/>
          </p:cNvGrpSpPr>
          <p:nvPr/>
        </p:nvGrpSpPr>
        <p:grpSpPr>
          <a:xfrm>
            <a:off x="26736" y="130735"/>
            <a:ext cx="12192000" cy="6706977"/>
            <a:chOff x="26736" y="130735"/>
            <a:chExt cx="12192000" cy="6706977"/>
          </a:xfrm>
        </p:grpSpPr>
        <p:sp>
          <p:nvSpPr>
            <p:cNvPr id="4" name="slide2_shape1"/>
            <p:cNvSpPr/>
            <p:nvPr/>
          </p:nvSpPr>
          <p:spPr>
            <a:xfrm>
              <a:off x="26736" y="3102740"/>
              <a:ext cx="12192000" cy="3734972"/>
            </a:xfrm>
            <a:prstGeom prst="round2SameRect">
              <a:avLst>
                <a:gd name="adj1" fmla="val 6592"/>
                <a:gd name="adj2" fmla="val    0"/>
              </a:avLst>
            </a:prstGeom>
            <a:solidFill>
              <a:srgbClr val="ffffff">
                <a:lumMod val="95000"/>
              </a:srgb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2_shape2"/>
            <p:cNvSpPr/>
            <p:nvPr/>
          </p:nvSpPr>
          <p:spPr>
            <a:xfrm>
              <a:off x="351114" y="612758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2_shape3"/>
            <p:cNvSpPr/>
            <p:nvPr/>
          </p:nvSpPr>
          <p:spPr>
            <a:xfrm>
              <a:off x="10505881" y="212751"/>
              <a:ext cx="116026" cy="153118"/>
            </a:xfrm>
            <a:custGeom>
              <a:avLst/>
              <a:rect l="l" t="t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2_shape4"/>
            <p:cNvSpPr/>
            <p:nvPr/>
          </p:nvSpPr>
          <p:spPr>
            <a:xfrm flipH="1" flipV="1" rot="10800000">
              <a:off x="10978523" y="234161"/>
              <a:ext cx="163979" cy="145384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2_shape5"/>
            <p:cNvSpPr/>
            <p:nvPr/>
          </p:nvSpPr>
          <p:spPr>
            <a:xfrm>
              <a:off x="11414017" y="249852"/>
              <a:ext cx="134222" cy="119258"/>
            </a:xfrm>
            <a:custGeom>
              <a:avLst/>
              <a:rect l="l" t="t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2_shape6"/>
            <p:cNvSpPr/>
            <p:nvPr/>
          </p:nvSpPr>
          <p:spPr>
            <a:xfrm>
              <a:off x="11387218" y="219703"/>
              <a:ext cx="187822" cy="87992"/>
            </a:xfrm>
            <a:custGeom>
              <a:avLst/>
              <a:rect l="l" t="t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2_shape7"/>
            <p:cNvSpPr/>
            <p:nvPr/>
          </p:nvSpPr>
          <p:spPr>
            <a:xfrm>
              <a:off x="10588423" y="130735"/>
              <a:ext cx="145384" cy="145384"/>
            </a:xfrm>
            <a:prstGeom prst="ellipse">
              <a:avLst/>
            </a:prstGeom>
            <a:solidFill>
              <a:srgbClr val="000000">
                <a:alpha val="30000"/>
              </a:srgb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 marL="0" defTabSz="914400" latinLnBrk="1"/>
              <a:r>
                <a:rPr lang="en-US" altLang="ko-KR" sz="9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5</a:t>
              </a:r>
              <a:endParaRPr sz="9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slide2_shape8"/>
          <p:cNvSpPr/>
          <p:nvPr/>
        </p:nvSpPr>
        <p:spPr>
          <a:xfrm>
            <a:off x="851214" y="82248"/>
            <a:ext cx="6611540" cy="46230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2400" i="1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주제</a:t>
            </a:r>
            <a:r>
              <a:rPr lang="en-US" altLang="ko-KR" sz="2400" i="1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 : </a:t>
            </a:r>
            <a:r>
              <a:rPr lang="ko-KR" altLang="ko-KR" sz="2400" i="1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웹</a:t>
            </a:r>
            <a:r>
              <a:rPr lang="en-US" altLang="ko-KR" sz="2400" i="1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 </a:t>
            </a:r>
            <a:r>
              <a:rPr lang="ko-KR" altLang="ko-KR" sz="2400" i="1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소설</a:t>
            </a:r>
            <a:r>
              <a:rPr lang="en-US" altLang="ko-KR" sz="2400" i="1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 </a:t>
            </a:r>
            <a:r>
              <a:rPr lang="ko-KR" altLang="ko-KR" sz="2400" i="1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분위기에</a:t>
            </a:r>
            <a:r>
              <a:rPr lang="en-US" altLang="ko-KR" sz="2400" i="1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 </a:t>
            </a:r>
            <a:r>
              <a:rPr lang="ko-KR" altLang="ko-KR" sz="2400" i="1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맞는</a:t>
            </a:r>
            <a:r>
              <a:rPr lang="en-US" altLang="ko-KR" sz="2400" i="1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 </a:t>
            </a:r>
            <a:r>
              <a:rPr lang="ko-KR" altLang="ko-KR" sz="2400" i="1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노래</a:t>
            </a:r>
            <a:r>
              <a:rPr lang="en-US" altLang="ko-KR" sz="2400" i="1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 </a:t>
            </a:r>
            <a:r>
              <a:rPr lang="ko-KR" altLang="ko-KR" sz="2400" i="1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추천</a:t>
            </a:r>
            <a:r>
              <a:rPr lang="en-US" altLang="ko-KR" sz="2400" i="1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! </a:t>
            </a:r>
          </a:p>
        </p:txBody>
      </p:sp>
      <p:sp>
        <p:nvSpPr>
          <p:cNvPr id="12" name="slide2_shape9"/>
          <p:cNvSpPr/>
          <p:nvPr/>
        </p:nvSpPr>
        <p:spPr>
          <a:xfrm>
            <a:off x="461434" y="130735"/>
            <a:ext cx="356041" cy="356041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9525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" name="slide2_picture1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475" y="2071152"/>
            <a:ext cx="4288411" cy="3226209"/>
          </a:xfrm>
          <a:prstGeom prst="rect">
            <a:avLst/>
          </a:prstGeom>
        </p:spPr>
      </p:pic>
      <p:pic>
        <p:nvPicPr>
          <p:cNvPr id="14" name="slide2_picture2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17694" y="2071152"/>
            <a:ext cx="3744290" cy="3185180"/>
          </a:xfrm>
          <a:prstGeom prst="rect">
            <a:avLst/>
          </a:prstGeom>
        </p:spPr>
      </p:pic>
      <p:sp>
        <p:nvSpPr>
          <p:cNvPr id="15" name="slide2_shape10"/>
          <p:cNvSpPr/>
          <p:nvPr/>
        </p:nvSpPr>
        <p:spPr>
          <a:xfrm>
            <a:off x="5790971" y="3084801"/>
            <a:ext cx="1134354" cy="1198911"/>
          </a:xfrm>
          <a:prstGeom prst="mathPlus">
            <a:avLst/>
          </a:prstGeom>
          <a:solidFill>
            <a:srgbClr val="7030a0">
              <a:alpha val="100000"/>
            </a:srgbClr>
          </a:solidFill>
          <a:ln w="12700" cap="flat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3_group1"/>
          <p:cNvGrpSpPr>
            <a:grpSpLocks/>
          </p:cNvGrpSpPr>
          <p:nvPr/>
        </p:nvGrpSpPr>
        <p:grpSpPr>
          <a:xfrm>
            <a:off x="26736" y="130735"/>
            <a:ext cx="12192000" cy="6706977"/>
            <a:chOff x="26736" y="130735"/>
            <a:chExt cx="12192000" cy="6706977"/>
          </a:xfrm>
        </p:grpSpPr>
        <p:sp>
          <p:nvSpPr>
            <p:cNvPr id="4" name="slide3_shape1"/>
            <p:cNvSpPr/>
            <p:nvPr/>
          </p:nvSpPr>
          <p:spPr>
            <a:xfrm>
              <a:off x="26736" y="3102740"/>
              <a:ext cx="12192000" cy="3734972"/>
            </a:xfrm>
            <a:prstGeom prst="round2SameRect">
              <a:avLst>
                <a:gd name="adj1" fmla="val 6592"/>
                <a:gd name="adj2" fmla="val    0"/>
              </a:avLst>
            </a:pr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3_shape2"/>
            <p:cNvSpPr/>
            <p:nvPr/>
          </p:nvSpPr>
          <p:spPr>
            <a:xfrm>
              <a:off x="351114" y="612758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3_shape3"/>
            <p:cNvSpPr/>
            <p:nvPr/>
          </p:nvSpPr>
          <p:spPr>
            <a:xfrm>
              <a:off x="10505881" y="212751"/>
              <a:ext cx="116026" cy="153118"/>
            </a:xfrm>
            <a:custGeom>
              <a:avLst/>
              <a:rect l="l" t="t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3_shape4"/>
            <p:cNvSpPr/>
            <p:nvPr/>
          </p:nvSpPr>
          <p:spPr>
            <a:xfrm flipH="1" flipV="1" rot="10800000">
              <a:off x="10978523" y="234161"/>
              <a:ext cx="163979" cy="145384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3_shape5"/>
            <p:cNvSpPr/>
            <p:nvPr/>
          </p:nvSpPr>
          <p:spPr>
            <a:xfrm>
              <a:off x="11414017" y="249852"/>
              <a:ext cx="134222" cy="119258"/>
            </a:xfrm>
            <a:custGeom>
              <a:avLst/>
              <a:rect l="l" t="t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3_shape6"/>
            <p:cNvSpPr/>
            <p:nvPr/>
          </p:nvSpPr>
          <p:spPr>
            <a:xfrm>
              <a:off x="11387218" y="219703"/>
              <a:ext cx="187822" cy="87992"/>
            </a:xfrm>
            <a:custGeom>
              <a:avLst/>
              <a:rect l="l" t="t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3_shape7"/>
            <p:cNvSpPr/>
            <p:nvPr/>
          </p:nvSpPr>
          <p:spPr>
            <a:xfrm>
              <a:off x="10588423" y="130735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 marL="0" defTabSz="914400" latinLnBrk="1"/>
              <a:r>
                <a:rPr lang="en-US" altLang="ko-KR" sz="9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5</a:t>
              </a:r>
              <a:endParaRPr sz="9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slide3_shape8"/>
          <p:cNvSpPr/>
          <p:nvPr/>
        </p:nvSpPr>
        <p:spPr>
          <a:xfrm>
            <a:off x="851214" y="82248"/>
            <a:ext cx="6611540" cy="46230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2400" i="1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동기</a:t>
            </a:r>
            <a:r>
              <a:rPr lang="en-US" altLang="ko-KR" sz="2400" i="1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 </a:t>
            </a:r>
            <a:r>
              <a:rPr lang="ko-KR" altLang="ko-KR" sz="2400" i="1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및</a:t>
            </a:r>
            <a:r>
              <a:rPr lang="en-US" altLang="ko-KR" sz="2400" i="1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 </a:t>
            </a:r>
            <a:r>
              <a:rPr lang="ko-KR" altLang="ko-KR" sz="2400" i="1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목표</a:t>
            </a:r>
            <a:r>
              <a:rPr lang="en-US" altLang="ko-KR" sz="2400" i="1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 </a:t>
            </a:r>
          </a:p>
        </p:txBody>
      </p:sp>
      <p:sp>
        <p:nvSpPr>
          <p:cNvPr id="12" name="slide3_shape9"/>
          <p:cNvSpPr/>
          <p:nvPr/>
        </p:nvSpPr>
        <p:spPr>
          <a:xfrm>
            <a:off x="461434" y="130735"/>
            <a:ext cx="356041" cy="356041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9525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" name="slide3_picture1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475" y="1128855"/>
            <a:ext cx="5116265" cy="3004983"/>
          </a:xfrm>
          <a:prstGeom prst="rect">
            <a:avLst/>
          </a:prstGeom>
        </p:spPr>
      </p:pic>
      <p:sp>
        <p:nvSpPr>
          <p:cNvPr id="14" name="slide3_shape10"/>
          <p:cNvSpPr/>
          <p:nvPr/>
        </p:nvSpPr>
        <p:spPr>
          <a:xfrm>
            <a:off x="851213" y="4576409"/>
            <a:ext cx="9316030" cy="1683598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330200" indent="-330200" lvl="0" defTabSz="914400" latinLnBrk="1">
              <a:lnSpc>
                <a:spcPct val="150000"/>
              </a:lnSpc>
              <a:buFont typeface="Arial" pitchFamily="2" charset="2"/>
              <a:buChar char="❖"/>
            </a:pPr>
            <a:r>
              <a:rPr lang="ko-KR" altLang="ko-KR" sz="2000" kern="1200">
                <a:solidFill>
                  <a:srgbClr val="3f3f3f"/>
                </a:solidFill>
                <a:latin typeface="+mn-lt"/>
                <a:ea typeface="+mn-cs"/>
                <a:cs typeface="+mn-cs"/>
              </a:rPr>
              <a:t>책만</a:t>
            </a:r>
            <a:r>
              <a:rPr lang="en-US" altLang="ko-KR" sz="2000" kern="1200">
                <a:solidFill>
                  <a:srgbClr val="3f3f3f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2000" kern="1200">
                <a:solidFill>
                  <a:srgbClr val="3f3f3f"/>
                </a:solidFill>
                <a:latin typeface="+mn-lt"/>
                <a:ea typeface="+mn-cs"/>
                <a:cs typeface="+mn-cs"/>
              </a:rPr>
              <a:t>읽을</a:t>
            </a:r>
            <a:r>
              <a:rPr lang="en-US" altLang="ko-KR" sz="2000" kern="1200">
                <a:solidFill>
                  <a:srgbClr val="3f3f3f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2000" kern="1200">
                <a:solidFill>
                  <a:srgbClr val="3f3f3f"/>
                </a:solidFill>
                <a:latin typeface="+mn-lt"/>
                <a:ea typeface="+mn-cs"/>
                <a:cs typeface="+mn-cs"/>
              </a:rPr>
              <a:t>때</a:t>
            </a:r>
            <a:r>
              <a:rPr lang="en-US" altLang="ko-KR" sz="2000" kern="1200">
                <a:solidFill>
                  <a:srgbClr val="3f3f3f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2000" kern="1200">
                <a:solidFill>
                  <a:srgbClr val="3f3f3f"/>
                </a:solidFill>
                <a:latin typeface="+mn-lt"/>
                <a:ea typeface="+mn-cs"/>
                <a:cs typeface="+mn-cs"/>
              </a:rPr>
              <a:t>심심할</a:t>
            </a:r>
            <a:r>
              <a:rPr lang="en-US" altLang="ko-KR" sz="2000" kern="1200">
                <a:solidFill>
                  <a:srgbClr val="3f3f3f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2000" kern="1200">
                <a:solidFill>
                  <a:srgbClr val="3f3f3f"/>
                </a:solidFill>
                <a:latin typeface="+mn-lt"/>
                <a:ea typeface="+mn-cs"/>
                <a:cs typeface="+mn-cs"/>
              </a:rPr>
              <a:t>수</a:t>
            </a:r>
            <a:r>
              <a:rPr lang="en-US" altLang="ko-KR" sz="2000" kern="1200">
                <a:solidFill>
                  <a:srgbClr val="3f3f3f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2000" kern="1200">
                <a:solidFill>
                  <a:srgbClr val="3f3f3f"/>
                </a:solidFill>
                <a:latin typeface="+mn-lt"/>
                <a:ea typeface="+mn-cs"/>
                <a:cs typeface="+mn-cs"/>
              </a:rPr>
              <a:t>있다</a:t>
            </a:r>
            <a:r>
              <a:rPr lang="en-US" altLang="ko-KR" sz="2000" kern="1200">
                <a:solidFill>
                  <a:srgbClr val="3f3f3f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2000" kern="1200">
                <a:solidFill>
                  <a:srgbClr val="3f3f3f"/>
                </a:solidFill>
                <a:latin typeface="+mn-lt"/>
                <a:ea typeface="+mn-cs"/>
                <a:cs typeface="+mn-cs"/>
              </a:rPr>
              <a:t>또는</a:t>
            </a:r>
            <a:r>
              <a:rPr lang="en-US" altLang="ko-KR" sz="2000" kern="1200">
                <a:solidFill>
                  <a:srgbClr val="3f3f3f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2000" kern="1200">
                <a:solidFill>
                  <a:srgbClr val="3f3f3f"/>
                </a:solidFill>
                <a:latin typeface="+mn-lt"/>
                <a:ea typeface="+mn-cs"/>
                <a:cs typeface="+mn-cs"/>
              </a:rPr>
              <a:t>금방</a:t>
            </a:r>
            <a:r>
              <a:rPr lang="en-US" altLang="ko-KR" sz="2000" kern="1200">
                <a:solidFill>
                  <a:srgbClr val="3f3f3f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2000" kern="1200">
                <a:solidFill>
                  <a:srgbClr val="3f3f3f"/>
                </a:solidFill>
                <a:latin typeface="+mn-lt"/>
                <a:ea typeface="+mn-cs"/>
                <a:cs typeface="+mn-cs"/>
              </a:rPr>
              <a:t>지루해질</a:t>
            </a:r>
            <a:r>
              <a:rPr lang="en-US" altLang="ko-KR" sz="2000" kern="1200">
                <a:solidFill>
                  <a:srgbClr val="3f3f3f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2000" kern="1200">
                <a:solidFill>
                  <a:srgbClr val="3f3f3f"/>
                </a:solidFill>
                <a:latin typeface="+mn-lt"/>
                <a:ea typeface="+mn-cs"/>
                <a:cs typeface="+mn-cs"/>
              </a:rPr>
              <a:t>수</a:t>
            </a:r>
            <a:r>
              <a:rPr lang="en-US" altLang="ko-KR" sz="2000" kern="1200">
                <a:solidFill>
                  <a:srgbClr val="3f3f3f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2000" kern="1200">
                <a:solidFill>
                  <a:srgbClr val="3f3f3f"/>
                </a:solidFill>
                <a:latin typeface="+mn-lt"/>
                <a:ea typeface="+mn-cs"/>
                <a:cs typeface="+mn-cs"/>
              </a:rPr>
              <a:t>있다</a:t>
            </a:r>
            <a:r>
              <a:rPr lang="en-US" altLang="ko-KR" sz="2000" kern="1200">
                <a:solidFill>
                  <a:srgbClr val="3f3f3f"/>
                </a:solidFill>
                <a:latin typeface="+mn-cs"/>
                <a:ea typeface="+mn-ea"/>
                <a:cs typeface="+mn-cs"/>
              </a:rPr>
              <a:t>.</a:t>
            </a:r>
          </a:p>
          <a:p>
            <a:pPr algn="l" marL="330200" indent="-330200" lvl="0" defTabSz="914400" latinLnBrk="1">
              <a:lnSpc>
                <a:spcPct val="150000"/>
              </a:lnSpc>
              <a:buFont typeface="Arial" pitchFamily="2" charset="2"/>
              <a:buChar char="❖"/>
            </a:pPr>
            <a:r>
              <a:rPr lang="ko-KR" altLang="ko-KR" sz="2000" kern="120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여러</a:t>
            </a:r>
            <a:r>
              <a:rPr lang="en-US" altLang="ko-KR" sz="2000" kern="120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ko-KR" sz="2000" kern="120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북카페에서도</a:t>
            </a:r>
            <a:r>
              <a:rPr lang="en-US" altLang="ko-KR" sz="2000" kern="120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ko-KR" sz="2000" kern="120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음악이</a:t>
            </a:r>
            <a:r>
              <a:rPr lang="en-US" altLang="ko-KR" sz="2000" kern="120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ko-KR" sz="2000" kern="120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나온다</a:t>
            </a:r>
            <a:r>
              <a:rPr lang="en-US" altLang="ko-KR" sz="2000" kern="1200">
                <a:solidFill>
                  <a:schemeClr val="tx1"/>
                </a:solidFill>
                <a:latin typeface="+mn-ea"/>
                <a:ea typeface="+mn-ea"/>
                <a:cs typeface="+mn-cs"/>
              </a:rPr>
              <a:t>.</a:t>
            </a:r>
          </a:p>
          <a:p>
            <a:pPr algn="l" marL="330200" indent="-330200" lvl="0" defTabSz="914400" latinLnBrk="1">
              <a:lnSpc>
                <a:spcPct val="150000"/>
              </a:lnSpc>
              <a:buFont typeface="Arial" pitchFamily="2" charset="2"/>
              <a:buChar char="❖"/>
            </a:pPr>
            <a:r>
              <a:rPr lang="ko-KR" altLang="ko-KR" sz="2000" kern="1200">
                <a:solidFill>
                  <a:srgbClr val="3f3f3f"/>
                </a:solidFill>
                <a:latin typeface="+mn-lt"/>
                <a:ea typeface="+mn-cs"/>
                <a:cs typeface="+mn-cs"/>
              </a:rPr>
              <a:t>소설</a:t>
            </a:r>
            <a:r>
              <a:rPr lang="en-US" altLang="ko-KR" sz="2000" kern="1200">
                <a:solidFill>
                  <a:srgbClr val="3f3f3f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2000" kern="1200">
                <a:solidFill>
                  <a:srgbClr val="3f3f3f"/>
                </a:solidFill>
                <a:latin typeface="+mn-lt"/>
                <a:ea typeface="+mn-cs"/>
                <a:cs typeface="+mn-cs"/>
              </a:rPr>
              <a:t>분위기에</a:t>
            </a:r>
            <a:r>
              <a:rPr lang="en-US" altLang="ko-KR" sz="2000" kern="1200">
                <a:solidFill>
                  <a:srgbClr val="3f3f3f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2000" kern="1200">
                <a:solidFill>
                  <a:srgbClr val="3f3f3f"/>
                </a:solidFill>
                <a:latin typeface="+mn-lt"/>
                <a:ea typeface="+mn-cs"/>
                <a:cs typeface="+mn-cs"/>
              </a:rPr>
              <a:t>맞는</a:t>
            </a:r>
            <a:r>
              <a:rPr lang="en-US" altLang="ko-KR" sz="2000" kern="1200">
                <a:solidFill>
                  <a:srgbClr val="3f3f3f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2000" kern="1200">
                <a:solidFill>
                  <a:srgbClr val="3f3f3f"/>
                </a:solidFill>
                <a:latin typeface="+mn-lt"/>
                <a:ea typeface="+mn-cs"/>
                <a:cs typeface="+mn-cs"/>
              </a:rPr>
              <a:t>음악이</a:t>
            </a:r>
            <a:r>
              <a:rPr lang="en-US" altLang="ko-KR" sz="2000" kern="1200">
                <a:solidFill>
                  <a:srgbClr val="3f3f3f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2000" kern="1200">
                <a:solidFill>
                  <a:srgbClr val="3f3f3f"/>
                </a:solidFill>
                <a:latin typeface="+mn-lt"/>
                <a:ea typeface="+mn-cs"/>
                <a:cs typeface="+mn-cs"/>
              </a:rPr>
              <a:t>나온다면</a:t>
            </a:r>
            <a:r>
              <a:rPr lang="en-US" altLang="ko-KR" sz="2000" kern="1200">
                <a:solidFill>
                  <a:srgbClr val="3f3f3f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2000" kern="1200">
                <a:solidFill>
                  <a:srgbClr val="3f3f3f"/>
                </a:solidFill>
                <a:latin typeface="+mn-lt"/>
                <a:ea typeface="+mn-cs"/>
                <a:cs typeface="+mn-cs"/>
              </a:rPr>
              <a:t>더</a:t>
            </a:r>
            <a:r>
              <a:rPr lang="en-US" altLang="ko-KR" sz="2000" kern="1200">
                <a:solidFill>
                  <a:srgbClr val="3f3f3f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2000" kern="1200">
                <a:solidFill>
                  <a:srgbClr val="3f3f3f"/>
                </a:solidFill>
                <a:latin typeface="+mn-lt"/>
                <a:ea typeface="+mn-cs"/>
                <a:cs typeface="+mn-cs"/>
              </a:rPr>
              <a:t>몰입할</a:t>
            </a:r>
            <a:r>
              <a:rPr lang="en-US" altLang="ko-KR" sz="2000" kern="1200">
                <a:solidFill>
                  <a:srgbClr val="3f3f3f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2000" kern="1200">
                <a:solidFill>
                  <a:srgbClr val="3f3f3f"/>
                </a:solidFill>
                <a:latin typeface="+mn-lt"/>
                <a:ea typeface="+mn-cs"/>
                <a:cs typeface="+mn-cs"/>
              </a:rPr>
              <a:t>수가</a:t>
            </a:r>
            <a:r>
              <a:rPr lang="en-US" altLang="ko-KR" sz="2000" kern="1200">
                <a:solidFill>
                  <a:srgbClr val="3f3f3f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2000" kern="1200">
                <a:solidFill>
                  <a:srgbClr val="3f3f3f"/>
                </a:solidFill>
                <a:latin typeface="+mn-lt"/>
                <a:ea typeface="+mn-cs"/>
                <a:cs typeface="+mn-cs"/>
              </a:rPr>
              <a:t>있다</a:t>
            </a:r>
            <a:r>
              <a:rPr lang="en-US" altLang="ko-KR" sz="2000" kern="1200">
                <a:solidFill>
                  <a:srgbClr val="3f3f3f"/>
                </a:solidFill>
                <a:latin typeface="+mn-cs"/>
                <a:ea typeface="+mn-ea"/>
                <a:cs typeface="+mn-cs"/>
              </a:rPr>
              <a:t>.</a:t>
            </a:r>
          </a:p>
        </p:txBody>
      </p:sp>
      <p:pic>
        <p:nvPicPr>
          <p:cNvPr id="15" name="slide3_picture2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24065" y="1073175"/>
            <a:ext cx="5050180" cy="31342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4_group1"/>
          <p:cNvGrpSpPr>
            <a:grpSpLocks/>
          </p:cNvGrpSpPr>
          <p:nvPr/>
        </p:nvGrpSpPr>
        <p:grpSpPr>
          <a:xfrm>
            <a:off x="26736" y="130735"/>
            <a:ext cx="12192000" cy="6706977"/>
            <a:chOff x="26736" y="130735"/>
            <a:chExt cx="12192000" cy="6706977"/>
          </a:xfrm>
        </p:grpSpPr>
        <p:sp>
          <p:nvSpPr>
            <p:cNvPr id="4" name="slide4_shape1"/>
            <p:cNvSpPr/>
            <p:nvPr/>
          </p:nvSpPr>
          <p:spPr>
            <a:xfrm>
              <a:off x="26736" y="3102740"/>
              <a:ext cx="12192000" cy="3734972"/>
            </a:xfrm>
            <a:prstGeom prst="round2SameRect">
              <a:avLst>
                <a:gd name="adj1" fmla="val 6592"/>
                <a:gd name="adj2" fmla="val    0"/>
              </a:avLst>
            </a:pr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4_shape2"/>
            <p:cNvSpPr/>
            <p:nvPr/>
          </p:nvSpPr>
          <p:spPr>
            <a:xfrm>
              <a:off x="351114" y="612758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4_shape3"/>
            <p:cNvSpPr/>
            <p:nvPr/>
          </p:nvSpPr>
          <p:spPr>
            <a:xfrm>
              <a:off x="10505881" y="212751"/>
              <a:ext cx="116026" cy="153118"/>
            </a:xfrm>
            <a:custGeom>
              <a:avLst/>
              <a:rect l="l" t="t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4_shape4"/>
            <p:cNvSpPr/>
            <p:nvPr/>
          </p:nvSpPr>
          <p:spPr>
            <a:xfrm flipH="1" flipV="1" rot="10800000">
              <a:off x="10978523" y="234161"/>
              <a:ext cx="163979" cy="145384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4_shape5"/>
            <p:cNvSpPr/>
            <p:nvPr/>
          </p:nvSpPr>
          <p:spPr>
            <a:xfrm>
              <a:off x="11414017" y="249852"/>
              <a:ext cx="134222" cy="119258"/>
            </a:xfrm>
            <a:custGeom>
              <a:avLst/>
              <a:rect l="l" t="t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4_shape6"/>
            <p:cNvSpPr/>
            <p:nvPr/>
          </p:nvSpPr>
          <p:spPr>
            <a:xfrm>
              <a:off x="11387218" y="219703"/>
              <a:ext cx="187822" cy="87992"/>
            </a:xfrm>
            <a:custGeom>
              <a:avLst/>
              <a:rect l="l" t="t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4_shape7"/>
            <p:cNvSpPr/>
            <p:nvPr/>
          </p:nvSpPr>
          <p:spPr>
            <a:xfrm>
              <a:off x="10588423" y="130735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 marL="0" defTabSz="914400" latinLnBrk="1"/>
              <a:r>
                <a:rPr lang="en-US" altLang="ko-KR" sz="9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5</a:t>
              </a:r>
              <a:endParaRPr sz="9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slide4_shape8"/>
          <p:cNvSpPr/>
          <p:nvPr/>
        </p:nvSpPr>
        <p:spPr>
          <a:xfrm>
            <a:off x="851214" y="82248"/>
            <a:ext cx="6611540" cy="46230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2400" i="1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동기</a:t>
            </a:r>
            <a:r>
              <a:rPr lang="en-US" altLang="ko-KR" sz="2400" i="1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 </a:t>
            </a:r>
            <a:r>
              <a:rPr lang="ko-KR" altLang="ko-KR" sz="2400" i="1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및</a:t>
            </a:r>
            <a:r>
              <a:rPr lang="en-US" altLang="ko-KR" sz="2400" i="1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 </a:t>
            </a:r>
            <a:r>
              <a:rPr lang="ko-KR" altLang="ko-KR" sz="2400" i="1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목표</a:t>
            </a:r>
            <a:r>
              <a:rPr lang="en-US" altLang="ko-KR" sz="2400" i="1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 </a:t>
            </a:r>
          </a:p>
        </p:txBody>
      </p:sp>
      <p:sp>
        <p:nvSpPr>
          <p:cNvPr id="12" name="slide4_shape9"/>
          <p:cNvSpPr/>
          <p:nvPr/>
        </p:nvSpPr>
        <p:spPr>
          <a:xfrm>
            <a:off x="461434" y="130735"/>
            <a:ext cx="356041" cy="356041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9525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" name="slide4_picture1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1214" y="940920"/>
            <a:ext cx="5219872" cy="3037691"/>
          </a:xfrm>
          <a:prstGeom prst="rect">
            <a:avLst/>
          </a:prstGeom>
        </p:spPr>
      </p:pic>
      <p:sp>
        <p:nvSpPr>
          <p:cNvPr id="14" name="slide4_shape10"/>
          <p:cNvSpPr/>
          <p:nvPr/>
        </p:nvSpPr>
        <p:spPr>
          <a:xfrm>
            <a:off x="851213" y="4576409"/>
            <a:ext cx="9316030" cy="1683598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330200" indent="-330200" lvl="0" defTabSz="914400" latinLnBrk="1">
              <a:lnSpc>
                <a:spcPct val="150000"/>
              </a:lnSpc>
              <a:buFont typeface="Arial" pitchFamily="2" charset="2"/>
              <a:buChar char="❖"/>
            </a:pPr>
            <a:r>
              <a:rPr lang="ko-KR" altLang="ko-KR" sz="20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웹</a:t>
            </a:r>
            <a:r>
              <a:rPr lang="en-US" altLang="ko-KR" sz="20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20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소설의</a:t>
            </a:r>
            <a:r>
              <a:rPr lang="en-US" altLang="ko-KR" sz="20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20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각</a:t>
            </a:r>
            <a:r>
              <a:rPr lang="en-US" altLang="ko-KR" sz="20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20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화당</a:t>
            </a:r>
            <a:r>
              <a:rPr lang="en-US" altLang="ko-KR" sz="20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20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분위기에</a:t>
            </a:r>
            <a:r>
              <a:rPr lang="en-US" altLang="ko-KR" sz="20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20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맞는</a:t>
            </a:r>
            <a:r>
              <a:rPr lang="en-US" altLang="ko-KR" sz="20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20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음악을</a:t>
            </a:r>
            <a:r>
              <a:rPr lang="en-US" altLang="ko-KR" sz="20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20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추천해주자</a:t>
            </a:r>
            <a:r>
              <a:rPr lang="en-US" altLang="ko-KR" sz="20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!!</a:t>
            </a:r>
          </a:p>
          <a:p>
            <a:pPr algn="l" marL="330200" indent="-330200" lvl="0" defTabSz="914400" latinLnBrk="1">
              <a:lnSpc>
                <a:spcPct val="150000"/>
              </a:lnSpc>
              <a:buFont typeface="Arial" pitchFamily="2" charset="2"/>
              <a:buChar char="❖"/>
            </a:pPr>
            <a:r>
              <a:rPr lang="en-US" altLang="ko-KR" sz="18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ex) 'ABC'</a:t>
            </a:r>
            <a:r>
              <a:rPr lang="ko-KR" altLang="ko-KR" sz="18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라는</a:t>
            </a:r>
            <a:r>
              <a:rPr lang="en-US" altLang="ko-KR" sz="18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8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웹</a:t>
            </a:r>
            <a:r>
              <a:rPr lang="en-US" altLang="ko-KR" sz="18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8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소설</a:t>
            </a:r>
            <a:r>
              <a:rPr lang="en-US" altLang="ko-KR" sz="18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 7</a:t>
            </a:r>
            <a:r>
              <a:rPr lang="ko-KR" altLang="ko-KR" sz="18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화의</a:t>
            </a:r>
            <a:r>
              <a:rPr lang="en-US" altLang="ko-KR" sz="18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8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분위기가</a:t>
            </a:r>
            <a:r>
              <a:rPr lang="en-US" altLang="ko-KR" sz="18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8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전체적으로</a:t>
            </a:r>
            <a:r>
              <a:rPr lang="en-US" altLang="ko-KR" sz="18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8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즐거운</a:t>
            </a:r>
            <a:r>
              <a:rPr lang="en-US" altLang="ko-KR" sz="18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8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분위기라면</a:t>
            </a:r>
            <a:r>
              <a:rPr lang="en-US" altLang="ko-KR" sz="18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8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즐거울때</a:t>
            </a:r>
            <a:r>
              <a:rPr lang="en-US" altLang="ko-KR" sz="18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8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듣는</a:t>
            </a:r>
            <a:r>
              <a:rPr lang="en-US" altLang="ko-KR" sz="18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8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노래</a:t>
            </a:r>
            <a:r>
              <a:rPr lang="en-US" altLang="ko-KR" sz="18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8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몇개를</a:t>
            </a:r>
            <a:r>
              <a:rPr lang="en-US" altLang="ko-KR" sz="18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8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추천하는</a:t>
            </a:r>
            <a:r>
              <a:rPr lang="en-US" altLang="ko-KR" sz="18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800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방식</a:t>
            </a:r>
          </a:p>
        </p:txBody>
      </p:sp>
      <p:pic>
        <p:nvPicPr>
          <p:cNvPr id="15" name="slide4_picture2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9670" y="940920"/>
            <a:ext cx="4989313" cy="30311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5_group1"/>
          <p:cNvGrpSpPr>
            <a:grpSpLocks/>
          </p:cNvGrpSpPr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4" name="slide5_shape1"/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   0"/>
              </a:avLst>
            </a:pr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5_shape2"/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5_shape3"/>
            <p:cNvSpPr/>
            <p:nvPr/>
          </p:nvSpPr>
          <p:spPr>
            <a:xfrm>
              <a:off x="10479144" y="233039"/>
              <a:ext cx="116026" cy="153118"/>
            </a:xfrm>
            <a:custGeom>
              <a:avLst/>
              <a:rect l="l" t="t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5_shape4"/>
            <p:cNvSpPr/>
            <p:nvPr/>
          </p:nvSpPr>
          <p:spPr>
            <a:xfrm flipH="1" flipV="1" rot="10800000">
              <a:off x="10951786" y="254449"/>
              <a:ext cx="163979" cy="145384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5_shape5"/>
            <p:cNvSpPr/>
            <p:nvPr/>
          </p:nvSpPr>
          <p:spPr>
            <a:xfrm>
              <a:off x="11387280" y="270140"/>
              <a:ext cx="134222" cy="119258"/>
            </a:xfrm>
            <a:custGeom>
              <a:avLst/>
              <a:rect l="l" t="t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5_shape6"/>
            <p:cNvSpPr/>
            <p:nvPr/>
          </p:nvSpPr>
          <p:spPr>
            <a:xfrm>
              <a:off x="11360481" y="239991"/>
              <a:ext cx="187822" cy="87992"/>
            </a:xfrm>
            <a:custGeom>
              <a:avLst/>
              <a:rect l="l" t="t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5_shape7"/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 marL="0" defTabSz="914400" latinLnBrk="1"/>
              <a:r>
                <a:rPr lang="en-US" altLang="ko-KR" sz="9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5</a:t>
              </a:r>
              <a:endParaRPr sz="9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slide5_shape8"/>
          <p:cNvSpPr/>
          <p:nvPr/>
        </p:nvSpPr>
        <p:spPr>
          <a:xfrm>
            <a:off x="851214" y="82248"/>
            <a:ext cx="6611540" cy="821801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2400" i="1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조원</a:t>
            </a:r>
            <a:r>
              <a:rPr lang="en-US" altLang="ko-KR" sz="2400" i="1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2400" i="1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역할</a:t>
            </a:r>
            <a:b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lide5_shape9"/>
          <p:cNvSpPr/>
          <p:nvPr/>
        </p:nvSpPr>
        <p:spPr>
          <a:xfrm>
            <a:off x="461434" y="130735"/>
            <a:ext cx="356041" cy="356041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9525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3" name="slide5_group2"/>
          <p:cNvGrpSpPr>
            <a:grpSpLocks/>
          </p:cNvGrpSpPr>
          <p:nvPr/>
        </p:nvGrpSpPr>
        <p:grpSpPr>
          <a:xfrm>
            <a:off x="1144229" y="1960511"/>
            <a:ext cx="5004000" cy="3456000"/>
            <a:chOff x="1144229" y="1960511"/>
            <a:chExt cx="5004000" cy="3456000"/>
          </a:xfrm>
        </p:grpSpPr>
        <p:cxnSp>
          <p:nvCxnSpPr>
            <p:cNvPr id="14" name="slide5_shape10"/>
            <p:cNvCxnSpPr/>
            <p:nvPr/>
          </p:nvCxnSpPr>
          <p:spPr>
            <a:xfrm rot="16200000">
              <a:off x="3646229" y="1186512"/>
              <a:ext cx="0" cy="5004000"/>
            </a:xfrm>
            <a:prstGeom prst="line">
              <a:avLst/>
            </a:prstGeom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lide5_shape11"/>
            <p:cNvCxnSpPr/>
            <p:nvPr/>
          </p:nvCxnSpPr>
          <p:spPr>
            <a:xfrm rot="10800000">
              <a:off x="3646230" y="1960511"/>
              <a:ext cx="0" cy="3456000"/>
            </a:xfrm>
            <a:prstGeom prst="line">
              <a:avLst/>
            </a:prstGeom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5_shape12"/>
          <p:cNvSpPr/>
          <p:nvPr/>
        </p:nvSpPr>
        <p:spPr>
          <a:xfrm>
            <a:off x="1623585" y="2501900"/>
            <a:ext cx="368300" cy="368300"/>
          </a:xfrm>
          <a:prstGeom prst="ellipse">
            <a:avLst/>
          </a:prstGeom>
          <a:solidFill>
            <a:schemeClr val="bg1"/>
          </a:solidFill>
          <a:ln w="19050" cap="flat">
            <a:solidFill>
              <a:srgbClr val="ff9933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slide5_shape13"/>
          <p:cNvSpPr/>
          <p:nvPr/>
        </p:nvSpPr>
        <p:spPr>
          <a:xfrm>
            <a:off x="9906349" y="2870200"/>
            <a:ext cx="580242" cy="580242"/>
          </a:xfrm>
          <a:prstGeom prst="ellipse">
            <a:avLst/>
          </a:prstGeom>
          <a:solidFill>
            <a:srgbClr val="25abc8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slide5_shape14"/>
          <p:cNvSpPr/>
          <p:nvPr/>
        </p:nvSpPr>
        <p:spPr>
          <a:xfrm>
            <a:off x="4154590" y="3048000"/>
            <a:ext cx="473928" cy="473928"/>
          </a:xfrm>
          <a:prstGeom prst="ellipse">
            <a:avLst/>
          </a:prstGeom>
          <a:solidFill>
            <a:schemeClr val="bg1"/>
          </a:solidFill>
          <a:ln w="19050" cap="flat">
            <a:solidFill>
              <a:srgbClr val="ff9933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slide5_shape15"/>
          <p:cNvSpPr/>
          <p:nvPr/>
        </p:nvSpPr>
        <p:spPr>
          <a:xfrm>
            <a:off x="4405606" y="2566764"/>
            <a:ext cx="238571" cy="238571"/>
          </a:xfrm>
          <a:prstGeom prst="ellipse">
            <a:avLst/>
          </a:prstGeom>
          <a:solidFill>
            <a:srgbClr val="a4dca0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slide5_shape16"/>
          <p:cNvSpPr/>
          <p:nvPr/>
        </p:nvSpPr>
        <p:spPr>
          <a:xfrm>
            <a:off x="2580486" y="3983767"/>
            <a:ext cx="109899" cy="109899"/>
          </a:xfrm>
          <a:prstGeom prst="ellipse">
            <a:avLst/>
          </a:prstGeom>
          <a:solidFill>
            <a:schemeClr val="bg1"/>
          </a:solidFill>
          <a:ln w="19050" cap="flat">
            <a:solidFill>
              <a:srgbClr val="ff9933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slide5_shape17"/>
          <p:cNvSpPr/>
          <p:nvPr/>
        </p:nvSpPr>
        <p:spPr>
          <a:xfrm>
            <a:off x="2049267" y="3190468"/>
            <a:ext cx="276501" cy="276501"/>
          </a:xfrm>
          <a:prstGeom prst="ellipse">
            <a:avLst/>
          </a:prstGeom>
          <a:solidFill>
            <a:schemeClr val="bg1"/>
          </a:solidFill>
          <a:ln w="19050" cap="flat">
            <a:solidFill>
              <a:srgbClr val="ff9933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slide5_shape18"/>
          <p:cNvSpPr/>
          <p:nvPr/>
        </p:nvSpPr>
        <p:spPr>
          <a:xfrm>
            <a:off x="5162323" y="4690973"/>
            <a:ext cx="276501" cy="276501"/>
          </a:xfrm>
          <a:prstGeom prst="ellipse">
            <a:avLst/>
          </a:prstGeom>
          <a:solidFill>
            <a:schemeClr val="bg1"/>
          </a:solidFill>
          <a:ln w="19050" cap="flat">
            <a:solidFill>
              <a:srgbClr val="ff9933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slide5_shape19"/>
          <p:cNvSpPr/>
          <p:nvPr/>
        </p:nvSpPr>
        <p:spPr>
          <a:xfrm>
            <a:off x="6302698" y="3793053"/>
            <a:ext cx="2669060" cy="494270"/>
          </a:xfrm>
          <a:prstGeom prst="roundRect">
            <a:avLst/>
          </a:prstGeom>
          <a:solidFill>
            <a:srgbClr val="a4dca0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>
              <a:lnSpc>
                <a:spcPct val="150000"/>
              </a:lnSpc>
              <a:buNone/>
            </a:pPr>
            <a:r>
              <a:rPr lang="ko-KR" altLang="ko-KR" sz="1400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박건후</a:t>
            </a:r>
          </a:p>
        </p:txBody>
      </p:sp>
      <p:sp>
        <p:nvSpPr>
          <p:cNvPr id="24" name="slide5_shape20"/>
          <p:cNvSpPr/>
          <p:nvPr/>
        </p:nvSpPr>
        <p:spPr>
          <a:xfrm>
            <a:off x="5316021" y="2666051"/>
            <a:ext cx="2669060" cy="494270"/>
          </a:xfrm>
          <a:prstGeom prst="roundRect">
            <a:avLst/>
          </a:prstGeom>
          <a:solidFill>
            <a:srgbClr val="25abc8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>
              <a:lnSpc>
                <a:spcPct val="150000"/>
              </a:lnSpc>
              <a:buNone/>
            </a:pPr>
            <a:r>
              <a:rPr lang="ko-KR" altLang="ko-KR" sz="1400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박정연</a:t>
            </a:r>
          </a:p>
        </p:txBody>
      </p:sp>
      <p:sp>
        <p:nvSpPr>
          <p:cNvPr id="25" name="slide5_shape21"/>
          <p:cNvSpPr/>
          <p:nvPr/>
        </p:nvSpPr>
        <p:spPr>
          <a:xfrm>
            <a:off x="6303951" y="4102908"/>
            <a:ext cx="3435934" cy="198793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5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180975" indent="-180975" lvl="0">
              <a:lnSpc>
                <a:spcPct val="150000"/>
              </a:lnSpc>
              <a:buFont typeface="Arial" pitchFamily="2" charset="2"/>
              <a:buChar char="❖"/>
            </a:pPr>
            <a:r>
              <a:rPr lang="ko-KR" altLang="ko-KR" sz="1400" b="1">
                <a:solidFill>
                  <a:srgbClr val="323f4f"/>
                </a:solidFill>
                <a:ea typeface="+mn-cs"/>
              </a:rPr>
              <a:t>크롤링</a:t>
            </a:r>
            <a:r>
              <a:rPr lang="en-US" altLang="ko-KR" sz="1400" b="1">
                <a:solidFill>
                  <a:srgbClr val="323f4f"/>
                </a:solidFill>
                <a:latin typeface="+mn-cs"/>
              </a:rPr>
              <a:t> </a:t>
            </a:r>
            <a:r>
              <a:rPr lang="ko-KR" altLang="ko-KR" sz="1400" b="1">
                <a:solidFill>
                  <a:srgbClr val="323f4f"/>
                </a:solidFill>
                <a:ea typeface="+mn-cs"/>
              </a:rPr>
              <a:t>및</a:t>
            </a:r>
            <a:r>
              <a:rPr lang="en-US" altLang="ko-KR" sz="1400" b="1">
                <a:solidFill>
                  <a:srgbClr val="323f4f"/>
                </a:solidFill>
                <a:latin typeface="+mn-cs"/>
              </a:rPr>
              <a:t> </a:t>
            </a:r>
            <a:r>
              <a:rPr lang="ko-KR" altLang="ko-KR" sz="1400" b="1">
                <a:solidFill>
                  <a:srgbClr val="323f4f"/>
                </a:solidFill>
                <a:ea typeface="+mn-cs"/>
              </a:rPr>
              <a:t>데이터</a:t>
            </a:r>
            <a:r>
              <a:rPr lang="en-US" altLang="ko-KR" sz="1400" b="1">
                <a:solidFill>
                  <a:srgbClr val="323f4f"/>
                </a:solidFill>
                <a:latin typeface="+mn-cs"/>
              </a:rPr>
              <a:t> </a:t>
            </a:r>
            <a:r>
              <a:rPr lang="ko-KR" altLang="ko-KR" sz="1400" b="1">
                <a:solidFill>
                  <a:srgbClr val="323f4f"/>
                </a:solidFill>
                <a:ea typeface="+mn-cs"/>
              </a:rPr>
              <a:t>수집</a:t>
            </a:r>
          </a:p>
          <a:p>
            <a:pPr algn="l" marL="180975" indent="-180975" lvl="0">
              <a:lnSpc>
                <a:spcPct val="150000"/>
              </a:lnSpc>
              <a:buFont typeface="Arial" pitchFamily="2" charset="2"/>
              <a:buChar char="❖"/>
            </a:pPr>
            <a:r>
              <a:rPr lang="ko-KR" altLang="ko-KR" sz="1400" b="1">
                <a:solidFill>
                  <a:srgbClr val="323f4f"/>
                </a:solidFill>
                <a:ea typeface="+mn-cs"/>
              </a:rPr>
              <a:t>감성사전</a:t>
            </a:r>
            <a:r>
              <a:rPr lang="en-US" altLang="ko-KR" sz="1400" b="1">
                <a:solidFill>
                  <a:srgbClr val="323f4f"/>
                </a:solidFill>
                <a:latin typeface="+mn-cs"/>
              </a:rPr>
              <a:t> </a:t>
            </a:r>
            <a:r>
              <a:rPr lang="ko-KR" altLang="ko-KR" sz="1400" b="1">
                <a:solidFill>
                  <a:srgbClr val="323f4f"/>
                </a:solidFill>
                <a:ea typeface="+mn-cs"/>
              </a:rPr>
              <a:t>구축</a:t>
            </a:r>
          </a:p>
          <a:p>
            <a:pPr algn="l" marL="180975" indent="-180975" lvl="0">
              <a:lnSpc>
                <a:spcPct val="150000"/>
              </a:lnSpc>
              <a:buFont typeface="Arial" pitchFamily="2" charset="2"/>
              <a:buChar char="❖"/>
            </a:pPr>
            <a:r>
              <a:rPr lang="ko-KR" altLang="ko-KR" sz="1400" b="1">
                <a:solidFill>
                  <a:srgbClr val="323f4f"/>
                </a:solidFill>
                <a:ea typeface="+mn-cs"/>
              </a:rPr>
              <a:t>텍스트</a:t>
            </a:r>
            <a:r>
              <a:rPr lang="en-US" altLang="ko-KR" sz="1400" b="1">
                <a:solidFill>
                  <a:srgbClr val="323f4f"/>
                </a:solidFill>
                <a:latin typeface="+mn-cs"/>
              </a:rPr>
              <a:t> </a:t>
            </a:r>
            <a:r>
              <a:rPr lang="ko-KR" altLang="ko-KR" sz="1400" b="1">
                <a:solidFill>
                  <a:srgbClr val="323f4f"/>
                </a:solidFill>
                <a:ea typeface="+mn-cs"/>
              </a:rPr>
              <a:t>바인딩</a:t>
            </a:r>
          </a:p>
          <a:p>
            <a:pPr algn="l" marL="180975" indent="-180975" lvl="0">
              <a:lnSpc>
                <a:spcPct val="150000"/>
              </a:lnSpc>
              <a:buFont typeface="Arial" pitchFamily="2" charset="2"/>
              <a:buChar char="❖"/>
            </a:pPr>
            <a:r>
              <a:rPr lang="ko-KR" altLang="ko-KR" sz="1400" b="1">
                <a:solidFill>
                  <a:srgbClr val="323f4f"/>
                </a:solidFill>
                <a:ea typeface="+mn-cs"/>
              </a:rPr>
              <a:t>벡터 유사도</a:t>
            </a:r>
          </a:p>
        </p:txBody>
      </p:sp>
      <p:sp>
        <p:nvSpPr>
          <p:cNvPr id="26" name="slide5_shape22"/>
          <p:cNvSpPr/>
          <p:nvPr/>
        </p:nvSpPr>
        <p:spPr>
          <a:xfrm>
            <a:off x="5300573" y="1180003"/>
            <a:ext cx="3435934" cy="124130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139700" indent="-139700" lvl="0">
              <a:lnSpc>
                <a:spcPct val="150000"/>
              </a:lnSpc>
              <a:buFont typeface="Arial" pitchFamily="2" charset="2"/>
              <a:buChar char="❖"/>
            </a:pPr>
            <a:r>
              <a:rPr lang="ko-KR" altLang="ko-KR" sz="1400" b="1">
                <a:solidFill>
                  <a:srgbClr val="323f4f"/>
                </a:solidFill>
                <a:ea typeface="+mn-cs"/>
              </a:rPr>
              <a:t>크롤링</a:t>
            </a:r>
            <a:r>
              <a:rPr lang="en-US" altLang="ko-KR" sz="1400" b="1">
                <a:solidFill>
                  <a:srgbClr val="323f4f"/>
                </a:solidFill>
                <a:latin typeface="+mn-cs"/>
              </a:rPr>
              <a:t> </a:t>
            </a:r>
            <a:r>
              <a:rPr lang="ko-KR" altLang="ko-KR" sz="1400" b="1">
                <a:solidFill>
                  <a:srgbClr val="323f4f"/>
                </a:solidFill>
                <a:ea typeface="+mn-cs"/>
              </a:rPr>
              <a:t>및</a:t>
            </a:r>
            <a:r>
              <a:rPr lang="en-US" altLang="ko-KR" sz="1400" b="1">
                <a:solidFill>
                  <a:srgbClr val="323f4f"/>
                </a:solidFill>
                <a:latin typeface="+mn-cs"/>
              </a:rPr>
              <a:t> </a:t>
            </a:r>
            <a:r>
              <a:rPr lang="ko-KR" altLang="ko-KR" sz="1400" b="1">
                <a:solidFill>
                  <a:srgbClr val="323f4f"/>
                </a:solidFill>
                <a:ea typeface="+mn-cs"/>
              </a:rPr>
              <a:t>데이터</a:t>
            </a:r>
            <a:r>
              <a:rPr lang="en-US" altLang="ko-KR" sz="1400" b="1">
                <a:solidFill>
                  <a:srgbClr val="323f4f"/>
                </a:solidFill>
                <a:latin typeface="+mn-cs"/>
              </a:rPr>
              <a:t> </a:t>
            </a:r>
            <a:r>
              <a:rPr lang="ko-KR" altLang="ko-KR" sz="1400" b="1">
                <a:solidFill>
                  <a:srgbClr val="323f4f"/>
                </a:solidFill>
                <a:ea typeface="+mn-cs"/>
              </a:rPr>
              <a:t>수집</a:t>
            </a:r>
          </a:p>
          <a:p>
            <a:pPr algn="l" marL="139700" indent="-139700" lvl="0">
              <a:lnSpc>
                <a:spcPct val="150000"/>
              </a:lnSpc>
              <a:buFont typeface="Arial" pitchFamily="2" charset="2"/>
              <a:buChar char="❖"/>
            </a:pPr>
            <a:r>
              <a:rPr lang="ko-KR" altLang="ko-KR" sz="1400" b="1">
                <a:solidFill>
                  <a:srgbClr val="323f4f"/>
                </a:solidFill>
                <a:ea typeface="+mn-cs"/>
              </a:rPr>
              <a:t>감성사전</a:t>
            </a:r>
            <a:r>
              <a:rPr lang="en-US" altLang="ko-KR" sz="1400" b="1">
                <a:solidFill>
                  <a:srgbClr val="323f4f"/>
                </a:solidFill>
                <a:latin typeface="+mn-cs"/>
              </a:rPr>
              <a:t> </a:t>
            </a:r>
            <a:r>
              <a:rPr lang="ko-KR" altLang="ko-KR" sz="1400" b="1">
                <a:solidFill>
                  <a:srgbClr val="323f4f"/>
                </a:solidFill>
                <a:ea typeface="+mn-cs"/>
              </a:rPr>
              <a:t>구축</a:t>
            </a:r>
          </a:p>
          <a:p>
            <a:pPr algn="l" marL="139700" indent="-139700" lvl="0">
              <a:lnSpc>
                <a:spcPct val="150000"/>
              </a:lnSpc>
              <a:buFont typeface="Arial" pitchFamily="2" charset="2"/>
              <a:buChar char="❖"/>
            </a:pPr>
            <a:r>
              <a:rPr lang="ko-KR" altLang="ko-KR" sz="1400" b="1">
                <a:solidFill>
                  <a:srgbClr val="323f4f"/>
                </a:solidFill>
                <a:ea typeface="+mn-cs"/>
              </a:rPr>
              <a:t>텍스트</a:t>
            </a:r>
            <a:r>
              <a:rPr lang="en-US" altLang="ko-KR" sz="1400" b="1">
                <a:solidFill>
                  <a:srgbClr val="323f4f"/>
                </a:solidFill>
                <a:latin typeface="+mn-cs"/>
              </a:rPr>
              <a:t> </a:t>
            </a:r>
            <a:r>
              <a:rPr lang="ko-KR" altLang="ko-KR" sz="1400" b="1">
                <a:solidFill>
                  <a:srgbClr val="323f4f"/>
                </a:solidFill>
                <a:ea typeface="+mn-cs"/>
              </a:rPr>
              <a:t>바인딩</a:t>
            </a:r>
          </a:p>
          <a:p>
            <a:pPr algn="l" marL="139700" indent="-139700" lvl="0">
              <a:lnSpc>
                <a:spcPct val="150000"/>
              </a:lnSpc>
              <a:buFont typeface="Arial" pitchFamily="2" charset="2"/>
              <a:buChar char="❖"/>
            </a:pPr>
            <a:r>
              <a:rPr lang="ko-KR" altLang="ko-KR" sz="1400" b="1">
                <a:solidFill>
                  <a:srgbClr val="323f4f"/>
                </a:solidFill>
                <a:ea typeface="+mn-cs"/>
              </a:rPr>
              <a:t>벡터 유사도</a:t>
            </a:r>
          </a:p>
        </p:txBody>
      </p:sp>
      <p:cxnSp>
        <p:nvCxnSpPr>
          <p:cNvPr id="27" name="slide5_shape23"/>
          <p:cNvCxnSpPr/>
          <p:nvPr/>
        </p:nvCxnSpPr>
        <p:spPr>
          <a:xfrm rot="10800000">
            <a:off x="5300573" y="1971183"/>
            <a:ext cx="15448" cy="942003"/>
          </a:xfrm>
          <a:prstGeom prst="bentConnector3">
            <a:avLst>
              <a:gd name="adj1" fmla="val 2895184"/>
            </a:avLst>
          </a:prstGeom>
          <a:ln w="9525" cap="rnd">
            <a:solidFill>
              <a:srgbClr val="25abc8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lide5_shape24"/>
          <p:cNvCxnSpPr/>
          <p:nvPr/>
        </p:nvCxnSpPr>
        <p:spPr>
          <a:xfrm flipV="1" rot="10800000">
            <a:off x="6287250" y="4082352"/>
            <a:ext cx="15448" cy="907625"/>
          </a:xfrm>
          <a:prstGeom prst="bentConnector3">
            <a:avLst>
              <a:gd name="adj1" fmla="val 3059606"/>
            </a:avLst>
          </a:prstGeom>
          <a:ln w="9525" cap="rnd">
            <a:solidFill>
              <a:srgbClr val="a4dca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5_shape25"/>
          <p:cNvSpPr/>
          <p:nvPr/>
        </p:nvSpPr>
        <p:spPr>
          <a:xfrm>
            <a:off x="1459086" y="5896854"/>
            <a:ext cx="2669060" cy="494270"/>
          </a:xfrm>
          <a:prstGeom prst="roundRect">
            <a:avLst/>
          </a:prstGeom>
          <a:solidFill>
            <a:srgbClr val="7030a0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>
              <a:lnSpc>
                <a:spcPct val="150000"/>
              </a:lnSpc>
              <a:buNone/>
            </a:pPr>
            <a:r>
              <a:rPr lang="ko-KR" altLang="ko-KR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이채림</a:t>
            </a:r>
          </a:p>
        </p:txBody>
      </p:sp>
      <p:sp>
        <p:nvSpPr>
          <p:cNvPr id="30" name="slide5_shape26"/>
          <p:cNvSpPr/>
          <p:nvPr/>
        </p:nvSpPr>
        <p:spPr>
          <a:xfrm>
            <a:off x="1443638" y="4410806"/>
            <a:ext cx="3435934" cy="124130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139700" indent="-139700" lvl="0">
              <a:lnSpc>
                <a:spcPct val="150000"/>
              </a:lnSpc>
              <a:buFont typeface="Arial" pitchFamily="2" charset="2"/>
              <a:buChar char="❖"/>
            </a:pPr>
            <a:r>
              <a:rPr lang="ko-KR" altLang="ko-KR" sz="1400" b="1">
                <a:solidFill>
                  <a:srgbClr val="323f4f"/>
                </a:solidFill>
                <a:ea typeface="+mn-cs"/>
              </a:rPr>
              <a:t>크롤링</a:t>
            </a:r>
            <a:r>
              <a:rPr lang="en-US" altLang="ko-KR" sz="1400" b="1">
                <a:solidFill>
                  <a:srgbClr val="323f4f"/>
                </a:solidFill>
                <a:latin typeface="+mn-cs"/>
              </a:rPr>
              <a:t> </a:t>
            </a:r>
            <a:r>
              <a:rPr lang="ko-KR" altLang="ko-KR" sz="1400" b="1">
                <a:solidFill>
                  <a:srgbClr val="323f4f"/>
                </a:solidFill>
                <a:ea typeface="+mn-cs"/>
              </a:rPr>
              <a:t>및</a:t>
            </a:r>
            <a:r>
              <a:rPr lang="en-US" altLang="ko-KR" sz="1400" b="1">
                <a:solidFill>
                  <a:srgbClr val="323f4f"/>
                </a:solidFill>
                <a:latin typeface="+mn-cs"/>
              </a:rPr>
              <a:t> </a:t>
            </a:r>
            <a:r>
              <a:rPr lang="ko-KR" altLang="ko-KR" sz="1400" b="1">
                <a:solidFill>
                  <a:srgbClr val="323f4f"/>
                </a:solidFill>
                <a:ea typeface="+mn-cs"/>
              </a:rPr>
              <a:t>데이터</a:t>
            </a:r>
            <a:r>
              <a:rPr lang="en-US" altLang="ko-KR" sz="1400" b="1">
                <a:solidFill>
                  <a:srgbClr val="323f4f"/>
                </a:solidFill>
                <a:latin typeface="+mn-cs"/>
              </a:rPr>
              <a:t> </a:t>
            </a:r>
            <a:r>
              <a:rPr lang="ko-KR" altLang="ko-KR" sz="1400" b="1">
                <a:solidFill>
                  <a:srgbClr val="323f4f"/>
                </a:solidFill>
                <a:ea typeface="+mn-cs"/>
              </a:rPr>
              <a:t>수집</a:t>
            </a:r>
          </a:p>
          <a:p>
            <a:pPr algn="l" marL="139700" indent="-139700" lvl="0">
              <a:lnSpc>
                <a:spcPct val="150000"/>
              </a:lnSpc>
              <a:buFont typeface="Arial" pitchFamily="2" charset="2"/>
              <a:buChar char="❖"/>
            </a:pPr>
            <a:r>
              <a:rPr lang="ko-KR" altLang="ko-KR" sz="1400" b="1">
                <a:solidFill>
                  <a:srgbClr val="323f4f"/>
                </a:solidFill>
                <a:ea typeface="+mn-cs"/>
              </a:rPr>
              <a:t>감성사전</a:t>
            </a:r>
            <a:r>
              <a:rPr lang="en-US" altLang="ko-KR" sz="1400" b="1">
                <a:solidFill>
                  <a:srgbClr val="323f4f"/>
                </a:solidFill>
                <a:latin typeface="+mn-cs"/>
              </a:rPr>
              <a:t> </a:t>
            </a:r>
            <a:r>
              <a:rPr lang="ko-KR" altLang="ko-KR" sz="1400" b="1">
                <a:solidFill>
                  <a:srgbClr val="323f4f"/>
                </a:solidFill>
                <a:ea typeface="+mn-cs"/>
              </a:rPr>
              <a:t>구축</a:t>
            </a:r>
          </a:p>
          <a:p>
            <a:pPr algn="l" marL="139700" indent="-139700" lvl="0">
              <a:lnSpc>
                <a:spcPct val="150000"/>
              </a:lnSpc>
              <a:buFont typeface="Arial" pitchFamily="2" charset="2"/>
              <a:buChar char="❖"/>
            </a:pPr>
            <a:r>
              <a:rPr lang="ko-KR" altLang="ko-KR" sz="1400" b="1">
                <a:solidFill>
                  <a:srgbClr val="323f4f"/>
                </a:solidFill>
                <a:ea typeface="+mn-cs"/>
              </a:rPr>
              <a:t>텍스트</a:t>
            </a:r>
            <a:r>
              <a:rPr lang="en-US" altLang="ko-KR" sz="1400" b="1">
                <a:solidFill>
                  <a:srgbClr val="323f4f"/>
                </a:solidFill>
                <a:latin typeface="+mn-cs"/>
              </a:rPr>
              <a:t> </a:t>
            </a:r>
            <a:r>
              <a:rPr lang="ko-KR" altLang="ko-KR" sz="1400" b="1">
                <a:solidFill>
                  <a:srgbClr val="323f4f"/>
                </a:solidFill>
                <a:ea typeface="+mn-cs"/>
              </a:rPr>
              <a:t>바인딩</a:t>
            </a:r>
          </a:p>
          <a:p>
            <a:pPr algn="l" marL="139700" indent="-139700" lvl="0">
              <a:lnSpc>
                <a:spcPct val="150000"/>
              </a:lnSpc>
              <a:buFont typeface="Arial" pitchFamily="2" charset="2"/>
              <a:buChar char="❖"/>
            </a:pPr>
            <a:r>
              <a:rPr lang="ko-KR" altLang="ko-KR" sz="1400" b="1">
                <a:solidFill>
                  <a:srgbClr val="323f4f"/>
                </a:solidFill>
                <a:ea typeface="+mn-cs"/>
              </a:rPr>
              <a:t>벡터 유사도</a:t>
            </a:r>
          </a:p>
        </p:txBody>
      </p:sp>
      <p:cxnSp>
        <p:nvCxnSpPr>
          <p:cNvPr id="31" name="slide5_shape27"/>
          <p:cNvCxnSpPr/>
          <p:nvPr/>
        </p:nvCxnSpPr>
        <p:spPr>
          <a:xfrm rot="10800000">
            <a:off x="1448359" y="5222751"/>
            <a:ext cx="15448" cy="942003"/>
          </a:xfrm>
          <a:prstGeom prst="bentConnector3">
            <a:avLst>
              <a:gd name="adj1" fmla="val 2895184"/>
            </a:avLst>
          </a:prstGeom>
          <a:ln w="9525" cap="rnd">
            <a:solidFill>
              <a:srgbClr val="7030a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5_shape28"/>
          <p:cNvSpPr/>
          <p:nvPr/>
        </p:nvSpPr>
        <p:spPr>
          <a:xfrm>
            <a:off x="8819673" y="1673161"/>
            <a:ext cx="473928" cy="473928"/>
          </a:xfrm>
          <a:prstGeom prst="ellipse">
            <a:avLst/>
          </a:prstGeom>
          <a:solidFill>
            <a:srgbClr val="ffffff"/>
          </a:solidFill>
          <a:ln w="19050" cap="flat">
            <a:solidFill>
              <a:srgbClr val="ff9933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" name="slide5_shape29"/>
          <p:cNvSpPr/>
          <p:nvPr/>
        </p:nvSpPr>
        <p:spPr>
          <a:xfrm>
            <a:off x="10196470" y="4784938"/>
            <a:ext cx="276501" cy="276501"/>
          </a:xfrm>
          <a:prstGeom prst="ellipse">
            <a:avLst/>
          </a:prstGeom>
          <a:solidFill>
            <a:srgbClr val="ffffff"/>
          </a:solidFill>
          <a:ln w="19050" cap="flat">
            <a:solidFill>
              <a:srgbClr val="ff9933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slide5_shape30"/>
          <p:cNvSpPr/>
          <p:nvPr/>
        </p:nvSpPr>
        <p:spPr>
          <a:xfrm>
            <a:off x="4391554" y="3959613"/>
            <a:ext cx="488018" cy="451193"/>
          </a:xfrm>
          <a:prstGeom prst="ellipse">
            <a:avLst/>
          </a:prstGeom>
          <a:solidFill>
            <a:srgbClr val="7030a0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slide5_shape31"/>
          <p:cNvSpPr/>
          <p:nvPr/>
        </p:nvSpPr>
        <p:spPr>
          <a:xfrm>
            <a:off x="9183317" y="5682090"/>
            <a:ext cx="220567" cy="183640"/>
          </a:xfrm>
          <a:prstGeom prst="ellipse">
            <a:avLst/>
          </a:prstGeom>
          <a:solidFill>
            <a:srgbClr val="ffffff"/>
          </a:solidFill>
          <a:ln w="19050" cap="flat">
            <a:solidFill>
              <a:srgbClr val="ff9933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6_group1"/>
          <p:cNvGrpSpPr>
            <a:grpSpLocks/>
          </p:cNvGrpSpPr>
          <p:nvPr/>
        </p:nvGrpSpPr>
        <p:grpSpPr>
          <a:xfrm>
            <a:off x="26736" y="130735"/>
            <a:ext cx="12192000" cy="6706977"/>
            <a:chOff x="26736" y="130735"/>
            <a:chExt cx="12192000" cy="6706977"/>
          </a:xfrm>
        </p:grpSpPr>
        <p:sp>
          <p:nvSpPr>
            <p:cNvPr id="4" name="slide6_shape1"/>
            <p:cNvSpPr/>
            <p:nvPr/>
          </p:nvSpPr>
          <p:spPr>
            <a:xfrm>
              <a:off x="26736" y="3102740"/>
              <a:ext cx="12192000" cy="3734972"/>
            </a:xfrm>
            <a:prstGeom prst="round2SameRect">
              <a:avLst>
                <a:gd name="adj1" fmla="val 6592"/>
                <a:gd name="adj2" fmla="val    0"/>
              </a:avLst>
            </a:pr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6_shape2"/>
            <p:cNvSpPr/>
            <p:nvPr/>
          </p:nvSpPr>
          <p:spPr>
            <a:xfrm>
              <a:off x="351114" y="612758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6_shape3"/>
            <p:cNvSpPr/>
            <p:nvPr/>
          </p:nvSpPr>
          <p:spPr>
            <a:xfrm>
              <a:off x="10505881" y="212751"/>
              <a:ext cx="116026" cy="153118"/>
            </a:xfrm>
            <a:custGeom>
              <a:avLst/>
              <a:rect l="l" t="t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6_shape4"/>
            <p:cNvSpPr/>
            <p:nvPr/>
          </p:nvSpPr>
          <p:spPr>
            <a:xfrm flipH="1" flipV="1" rot="10800000">
              <a:off x="10978523" y="234161"/>
              <a:ext cx="163979" cy="145384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6_shape5"/>
            <p:cNvSpPr/>
            <p:nvPr/>
          </p:nvSpPr>
          <p:spPr>
            <a:xfrm>
              <a:off x="11414017" y="249852"/>
              <a:ext cx="134222" cy="119258"/>
            </a:xfrm>
            <a:custGeom>
              <a:avLst/>
              <a:rect l="l" t="t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6_shape6"/>
            <p:cNvSpPr/>
            <p:nvPr/>
          </p:nvSpPr>
          <p:spPr>
            <a:xfrm>
              <a:off x="11387218" y="219703"/>
              <a:ext cx="187822" cy="87992"/>
            </a:xfrm>
            <a:custGeom>
              <a:avLst/>
              <a:rect l="l" t="t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6_shape7"/>
            <p:cNvSpPr/>
            <p:nvPr/>
          </p:nvSpPr>
          <p:spPr>
            <a:xfrm>
              <a:off x="10588423" y="130735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 marL="0" defTabSz="914400" latinLnBrk="1"/>
              <a:r>
                <a:rPr lang="en-US" altLang="ko-KR" sz="9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5</a:t>
              </a:r>
              <a:endParaRPr sz="9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slide6_shape8"/>
          <p:cNvSpPr/>
          <p:nvPr/>
        </p:nvSpPr>
        <p:spPr>
          <a:xfrm>
            <a:off x="851214" y="82248"/>
            <a:ext cx="6611540" cy="46230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2400" i="1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데이터</a:t>
            </a:r>
            <a:r>
              <a:rPr lang="en-US" altLang="ko-KR" sz="2400" i="1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 </a:t>
            </a:r>
            <a:r>
              <a:rPr lang="ko-KR" altLang="ko-KR" sz="2400" i="1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확보</a:t>
            </a:r>
            <a:r>
              <a:rPr lang="en-US" altLang="ko-KR" sz="2400" i="1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 </a:t>
            </a:r>
            <a:r>
              <a:rPr lang="ko-KR" altLang="ko-KR" sz="2400" i="1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방법</a:t>
            </a:r>
            <a:r>
              <a:rPr lang="en-US" altLang="ko-KR" sz="2400" i="1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 </a:t>
            </a:r>
          </a:p>
        </p:txBody>
      </p:sp>
      <p:sp>
        <p:nvSpPr>
          <p:cNvPr id="12" name="slide6_shape9"/>
          <p:cNvSpPr/>
          <p:nvPr/>
        </p:nvSpPr>
        <p:spPr>
          <a:xfrm>
            <a:off x="461434" y="130735"/>
            <a:ext cx="356041" cy="356041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9525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" name="slide6_picture1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60545" y="4024940"/>
            <a:ext cx="6796901" cy="2655338"/>
          </a:xfrm>
          <a:prstGeom prst="rect">
            <a:avLst/>
          </a:prstGeom>
        </p:spPr>
      </p:pic>
      <p:sp>
        <p:nvSpPr>
          <p:cNvPr id="14" name="slide6_shape10"/>
          <p:cNvSpPr/>
          <p:nvPr/>
        </p:nvSpPr>
        <p:spPr>
          <a:xfrm>
            <a:off x="5015880" y="1790468"/>
            <a:ext cx="4817688" cy="1015663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200025" indent="-200025" lvl="0" defTabSz="914400" latinLnBrk="1">
              <a:lnSpc>
                <a:spcPct val="150000"/>
              </a:lnSpc>
              <a:buFont typeface="Arial" pitchFamily="2" charset="2"/>
              <a:buChar char="❖"/>
            </a:pPr>
            <a:r>
              <a:rPr lang="ko-KR" altLang="ko-KR" sz="2000" b="1" kern="1200">
                <a:solidFill>
                  <a:srgbClr val="323f4f"/>
                </a:solidFill>
                <a:latin typeface="+mn-lt"/>
                <a:ea typeface="+mn-ea"/>
                <a:cs typeface="+mn-cs"/>
              </a:rPr>
              <a:t>무료</a:t>
            </a:r>
            <a:r>
              <a:rPr lang="en-US" altLang="ko-KR" sz="2000" b="1" kern="1200">
                <a:solidFill>
                  <a:srgbClr val="323f4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2000" b="1" kern="1200">
                <a:solidFill>
                  <a:srgbClr val="323f4f"/>
                </a:solidFill>
                <a:latin typeface="+mn-lt"/>
                <a:ea typeface="+mn-ea"/>
                <a:cs typeface="+mn-cs"/>
              </a:rPr>
              <a:t>연재</a:t>
            </a:r>
            <a:r>
              <a:rPr lang="en-US" altLang="ko-KR" sz="2000" b="1" kern="1200">
                <a:solidFill>
                  <a:srgbClr val="323f4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 kern="1200">
                <a:solidFill>
                  <a:srgbClr val="323f4f"/>
                </a:solidFill>
                <a:latin typeface="+mn-lt"/>
                <a:ea typeface="+mn-ea"/>
                <a:cs typeface="+mn-cs"/>
              </a:rPr>
              <a:t>네이버</a:t>
            </a:r>
            <a:r>
              <a:rPr lang="en-US" altLang="en-US" sz="2000" b="1" kern="1200">
                <a:solidFill>
                  <a:srgbClr val="323f4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2000" b="1" kern="1200">
                <a:solidFill>
                  <a:srgbClr val="323f4f"/>
                </a:solidFill>
                <a:latin typeface="+mn-lt"/>
                <a:ea typeface="+mn-ea"/>
                <a:cs typeface="+mn-cs"/>
              </a:rPr>
              <a:t>웹</a:t>
            </a:r>
            <a:r>
              <a:rPr lang="en-US" altLang="ko-KR" sz="2000" b="1" kern="1200">
                <a:solidFill>
                  <a:srgbClr val="323f4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2000" b="1" kern="1200">
                <a:solidFill>
                  <a:srgbClr val="323f4f"/>
                </a:solidFill>
                <a:latin typeface="+mn-lt"/>
                <a:ea typeface="+mn-ea"/>
                <a:cs typeface="+mn-cs"/>
              </a:rPr>
              <a:t>소설</a:t>
            </a:r>
            <a:r>
              <a:rPr lang="en-US" altLang="ko-KR" sz="2000" b="1" kern="1200">
                <a:solidFill>
                  <a:srgbClr val="323f4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2000" b="1" kern="1200">
                <a:solidFill>
                  <a:srgbClr val="323f4f"/>
                </a:solidFill>
                <a:latin typeface="+mn-lt"/>
                <a:ea typeface="+mn-ea"/>
                <a:cs typeface="+mn-cs"/>
              </a:rPr>
              <a:t>데이터</a:t>
            </a:r>
            <a:r>
              <a:rPr lang="en-US" altLang="ko-KR" sz="2000" b="1" kern="1200">
                <a:solidFill>
                  <a:srgbClr val="323f4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2000" b="1" kern="1200">
                <a:solidFill>
                  <a:srgbClr val="323f4f"/>
                </a:solidFill>
                <a:latin typeface="+mn-lt"/>
                <a:ea typeface="+mn-ea"/>
                <a:cs typeface="+mn-cs"/>
              </a:rPr>
              <a:t>수집</a:t>
            </a:r>
            <a:endParaRPr sz="2000" b="1" kern="1200">
              <a:solidFill>
                <a:srgbClr val="323f4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slide6_shape11"/>
          <p:cNvSpPr/>
          <p:nvPr/>
        </p:nvSpPr>
        <p:spPr>
          <a:xfrm>
            <a:off x="851214" y="4078849"/>
            <a:ext cx="6723197" cy="127375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200025" indent="-200025" lvl="0">
              <a:lnSpc>
                <a:spcPct val="150000"/>
              </a:lnSpc>
              <a:buFont typeface="Arial" pitchFamily="2" charset="2"/>
              <a:buChar char="❖"/>
            </a:pPr>
            <a:r>
              <a:rPr lang="ko-KR" altLang="ko-KR" sz="2000" b="1">
                <a:solidFill>
                  <a:srgbClr val="323f4f"/>
                </a:solidFill>
                <a:ea typeface="+mn-cs"/>
              </a:rPr>
              <a:t>특정</a:t>
            </a:r>
            <a:r>
              <a:rPr lang="en-US" altLang="ko-KR" sz="2000" b="1">
                <a:solidFill>
                  <a:srgbClr val="323f4f"/>
                </a:solidFill>
                <a:latin typeface="+mn-cs"/>
              </a:rPr>
              <a:t> </a:t>
            </a:r>
            <a:r>
              <a:rPr lang="ko-KR" altLang="ko-KR" sz="2000" b="1">
                <a:solidFill>
                  <a:srgbClr val="323f4f"/>
                </a:solidFill>
                <a:ea typeface="+mn-cs"/>
              </a:rPr>
              <a:t>분위기에</a:t>
            </a:r>
            <a:r>
              <a:rPr lang="en-US" altLang="ko-KR" sz="2000" b="1">
                <a:solidFill>
                  <a:srgbClr val="323f4f"/>
                </a:solidFill>
                <a:latin typeface="+mn-cs"/>
              </a:rPr>
              <a:t> </a:t>
            </a:r>
            <a:r>
              <a:rPr lang="ko-KR" altLang="ko-KR" sz="2000" b="1">
                <a:solidFill>
                  <a:srgbClr val="323f4f"/>
                </a:solidFill>
                <a:ea typeface="+mn-cs"/>
              </a:rPr>
              <a:t>따른</a:t>
            </a:r>
            <a:r>
              <a:rPr lang="en-US" altLang="ko-KR" sz="2000" b="1">
                <a:solidFill>
                  <a:srgbClr val="323f4f"/>
                </a:solidFill>
                <a:latin typeface="+mn-cs"/>
              </a:rPr>
              <a:t> </a:t>
            </a:r>
            <a:r>
              <a:rPr lang="ko-KR" altLang="ko-KR" sz="2000" b="1">
                <a:solidFill>
                  <a:srgbClr val="323f4f"/>
                </a:solidFill>
                <a:ea typeface="+mn-cs"/>
              </a:rPr>
              <a:t>노래</a:t>
            </a:r>
            <a:r>
              <a:rPr lang="en-US" altLang="ko-KR" sz="2000" b="1">
                <a:solidFill>
                  <a:srgbClr val="323f4f"/>
                </a:solidFill>
                <a:latin typeface="+mn-cs"/>
              </a:rPr>
              <a:t> </a:t>
            </a:r>
            <a:r>
              <a:rPr lang="ko-KR" altLang="ko-KR" sz="2000" b="1">
                <a:solidFill>
                  <a:srgbClr val="323f4f"/>
                </a:solidFill>
                <a:ea typeface="+mn-cs"/>
              </a:rPr>
              <a:t>리스트</a:t>
            </a:r>
            <a:r>
              <a:rPr lang="en-US" altLang="ko-KR" sz="2000" b="1">
                <a:solidFill>
                  <a:srgbClr val="323f4f"/>
                </a:solidFill>
                <a:latin typeface="+mn-cs"/>
              </a:rPr>
              <a:t> </a:t>
            </a:r>
            <a:r>
              <a:rPr lang="ko-KR" altLang="ko-KR" sz="2000" b="1">
                <a:solidFill>
                  <a:srgbClr val="323f4f"/>
                </a:solidFill>
                <a:ea typeface="+mn-cs"/>
              </a:rPr>
              <a:t>및</a:t>
            </a:r>
            <a:r>
              <a:rPr lang="en-US" altLang="ko-KR" sz="2000" b="1">
                <a:solidFill>
                  <a:srgbClr val="323f4f"/>
                </a:solidFill>
                <a:latin typeface="+mn-cs"/>
              </a:rPr>
              <a:t> </a:t>
            </a:r>
            <a:r>
              <a:rPr lang="ko-KR" altLang="ko-KR" sz="2000" b="1">
                <a:solidFill>
                  <a:srgbClr val="323f4f"/>
                </a:solidFill>
                <a:ea typeface="+mn-cs"/>
              </a:rPr>
              <a:t>가사</a:t>
            </a:r>
            <a:r>
              <a:rPr lang="en-US" altLang="ko-KR" sz="2000" b="1">
                <a:solidFill>
                  <a:srgbClr val="323f4f"/>
                </a:solidFill>
                <a:latin typeface="+mn-cs"/>
              </a:rPr>
              <a:t> </a:t>
            </a:r>
            <a:r>
              <a:rPr lang="ko-KR" altLang="ko-KR" sz="2000" b="1">
                <a:solidFill>
                  <a:srgbClr val="323f4f"/>
                </a:solidFill>
                <a:ea typeface="+mn-cs"/>
              </a:rPr>
              <a:t>수집</a:t>
            </a:r>
          </a:p>
        </p:txBody>
      </p:sp>
      <p:cxnSp>
        <p:nvCxnSpPr>
          <p:cNvPr id="16" name="slide6_shape12"/>
          <p:cNvCxnSpPr/>
          <p:nvPr/>
        </p:nvCxnSpPr>
        <p:spPr>
          <a:xfrm flipV="1">
            <a:off x="828158" y="3755104"/>
            <a:ext cx="10806221" cy="9216"/>
          </a:xfrm>
          <a:prstGeom prst="straightConnector1">
            <a:avLst/>
          </a:prstGeom>
          <a:ln w="9525" cap="flat">
            <a:solidFill>
              <a:srgbClr val="25abc8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slide6_picture2" descr="네이버웹소설 - 나무위키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9650" y="1036355"/>
            <a:ext cx="2674206" cy="2143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7_group1"/>
          <p:cNvGrpSpPr>
            <a:grpSpLocks/>
          </p:cNvGrpSpPr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4" name="slide7_shape1"/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   0"/>
              </a:avLst>
            </a:pr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7_shape2"/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7_shape3"/>
            <p:cNvSpPr/>
            <p:nvPr/>
          </p:nvSpPr>
          <p:spPr>
            <a:xfrm>
              <a:off x="10479144" y="233039"/>
              <a:ext cx="116026" cy="153118"/>
            </a:xfrm>
            <a:custGeom>
              <a:avLst/>
              <a:rect l="l" t="t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7_shape4"/>
            <p:cNvSpPr/>
            <p:nvPr/>
          </p:nvSpPr>
          <p:spPr>
            <a:xfrm flipH="1" flipV="1" rot="10800000">
              <a:off x="10951786" y="254449"/>
              <a:ext cx="163979" cy="145384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7_shape5"/>
            <p:cNvSpPr/>
            <p:nvPr/>
          </p:nvSpPr>
          <p:spPr>
            <a:xfrm>
              <a:off x="11387280" y="270140"/>
              <a:ext cx="134222" cy="119258"/>
            </a:xfrm>
            <a:custGeom>
              <a:avLst/>
              <a:rect l="l" t="t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7_shape6"/>
            <p:cNvSpPr/>
            <p:nvPr/>
          </p:nvSpPr>
          <p:spPr>
            <a:xfrm>
              <a:off x="11360481" y="239991"/>
              <a:ext cx="187822" cy="87992"/>
            </a:xfrm>
            <a:custGeom>
              <a:avLst/>
              <a:rect l="l" t="t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7_shape7"/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 marL="0" defTabSz="914400" latinLnBrk="1"/>
              <a:r>
                <a:rPr lang="en-US" altLang="ko-KR" sz="9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5</a:t>
              </a:r>
              <a:endParaRPr sz="9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slide7_shape8"/>
          <p:cNvSpPr/>
          <p:nvPr/>
        </p:nvSpPr>
        <p:spPr>
          <a:xfrm>
            <a:off x="851214" y="82248"/>
            <a:ext cx="6611540" cy="46230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2400" i="1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진행</a:t>
            </a:r>
            <a:r>
              <a:rPr lang="en-US" altLang="ko-KR" sz="2400" i="1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2400" i="1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계획</a:t>
            </a:r>
          </a:p>
        </p:txBody>
      </p:sp>
      <p:sp>
        <p:nvSpPr>
          <p:cNvPr id="12" name="slide7_shape9"/>
          <p:cNvSpPr/>
          <p:nvPr/>
        </p:nvSpPr>
        <p:spPr>
          <a:xfrm>
            <a:off x="461434" y="130735"/>
            <a:ext cx="356041" cy="356041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9525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lide7_shape10"/>
          <p:cNvSpPr/>
          <p:nvPr/>
        </p:nvSpPr>
        <p:spPr>
          <a:xfrm>
            <a:off x="3784985" y="2830332"/>
            <a:ext cx="4578094" cy="3351770"/>
          </a:xfrm>
          <a:prstGeom prst="roundRect">
            <a:avLst/>
          </a:prstGeom>
          <a:solidFill>
            <a:srgbClr val="a4dca0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139700" indent="-139700" lvl="0" defTabSz="914400" latinLnBrk="1">
              <a:lnSpc>
                <a:spcPct val="150000"/>
              </a:lnSpc>
              <a:buFont typeface="Arial" pitchFamily="2" charset="2"/>
              <a:buChar char="❖"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lide7_shape11"/>
          <p:cNvSpPr/>
          <p:nvPr/>
        </p:nvSpPr>
        <p:spPr>
          <a:xfrm>
            <a:off x="3831097" y="1466024"/>
            <a:ext cx="4531982" cy="909068"/>
          </a:xfrm>
          <a:prstGeom prst="roundRect">
            <a:avLst/>
          </a:prstGeom>
          <a:solidFill>
            <a:srgbClr val="25abc8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50000"/>
              </a:lnSpc>
              <a:buNone/>
            </a:pPr>
            <a:r>
              <a:rPr lang="en-US" altLang="ko-KR" sz="2400" b="1">
                <a:solidFill>
                  <a:srgbClr val="ffffff"/>
                </a:solidFill>
                <a:latin typeface="+mn-cs"/>
              </a:rPr>
              <a:t>2022/04/15~2022/04/25</a:t>
            </a:r>
          </a:p>
        </p:txBody>
      </p:sp>
      <p:sp>
        <p:nvSpPr>
          <p:cNvPr id="15" name="slide7_shape12"/>
          <p:cNvSpPr/>
          <p:nvPr/>
        </p:nvSpPr>
        <p:spPr>
          <a:xfrm>
            <a:off x="4191000" y="3151756"/>
            <a:ext cx="3810000" cy="3052495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algn="l" marL="311150" indent="-311150" lvl="0" defTabSz="914400" latinLnBrk="1">
              <a:lnSpc>
                <a:spcPct val="150000"/>
              </a:lnSpc>
              <a:buFont typeface="Arial" pitchFamily="2" charset="2"/>
              <a:buChar char="❖"/>
            </a:pPr>
            <a:r>
              <a:rPr lang="ko-KR" altLang="ko-KR" sz="2400" b="1" kern="1200">
                <a:solidFill>
                  <a:srgbClr val="323f4f"/>
                </a:solidFill>
                <a:latin typeface="+mn-cs"/>
                <a:ea typeface="+mn-ea"/>
                <a:cs typeface="+mn-cs"/>
              </a:rPr>
              <a:t>크롤링</a:t>
            </a:r>
            <a:r>
              <a:rPr lang="en-US" altLang="ko-KR" sz="2400" b="1" kern="1200">
                <a:solidFill>
                  <a:srgbClr val="323f4f"/>
                </a:solidFill>
                <a:latin typeface="+mn-cs"/>
                <a:ea typeface="+mn-ea"/>
                <a:cs typeface="+mn-cs"/>
              </a:rPr>
              <a:t> </a:t>
            </a:r>
            <a:r>
              <a:rPr lang="ko-KR" altLang="ko-KR" sz="2400" b="1" kern="1200">
                <a:solidFill>
                  <a:srgbClr val="323f4f"/>
                </a:solidFill>
                <a:latin typeface="+mn-cs"/>
                <a:ea typeface="+mn-ea"/>
                <a:cs typeface="+mn-cs"/>
              </a:rPr>
              <a:t>및</a:t>
            </a:r>
            <a:r>
              <a:rPr lang="en-US" altLang="ko-KR" sz="2400" b="1" kern="1200">
                <a:solidFill>
                  <a:srgbClr val="323f4f"/>
                </a:solidFill>
                <a:latin typeface="+mn-cs"/>
                <a:ea typeface="+mn-ea"/>
                <a:cs typeface="+mn-cs"/>
              </a:rPr>
              <a:t> </a:t>
            </a:r>
            <a:r>
              <a:rPr lang="ko-KR" altLang="ko-KR" sz="2400" b="1" kern="1200">
                <a:solidFill>
                  <a:srgbClr val="323f4f"/>
                </a:solidFill>
                <a:latin typeface="+mn-cs"/>
                <a:ea typeface="+mn-ea"/>
                <a:cs typeface="+mn-cs"/>
              </a:rPr>
              <a:t>데이터</a:t>
            </a:r>
            <a:r>
              <a:rPr lang="en-US" altLang="ko-KR" sz="2400" b="1" kern="1200">
                <a:solidFill>
                  <a:srgbClr val="323f4f"/>
                </a:solidFill>
                <a:latin typeface="+mn-cs"/>
                <a:ea typeface="+mn-ea"/>
                <a:cs typeface="+mn-cs"/>
              </a:rPr>
              <a:t> </a:t>
            </a:r>
            <a:r>
              <a:rPr lang="ko-KR" altLang="ko-KR" sz="2400" b="1" kern="1200">
                <a:solidFill>
                  <a:srgbClr val="323f4f"/>
                </a:solidFill>
                <a:latin typeface="+mn-cs"/>
                <a:ea typeface="+mn-ea"/>
                <a:cs typeface="+mn-cs"/>
              </a:rPr>
              <a:t>수집</a:t>
            </a:r>
            <a:endParaRPr sz="2400" b="1" kern="1200">
              <a:solidFill>
                <a:srgbClr val="323f4f"/>
              </a:solidFill>
              <a:latin typeface="+mn-cs"/>
              <a:ea typeface="+mn-ea"/>
              <a:cs typeface="+mn-cs"/>
            </a:endParaRPr>
          </a:p>
          <a:p>
            <a:pPr algn="l" marL="311150" indent="-311150" lvl="0" defTabSz="914400" latinLnBrk="1">
              <a:lnSpc>
                <a:spcPct val="150000"/>
              </a:lnSpc>
              <a:buFont typeface="Arial" pitchFamily="2" charset="2"/>
              <a:buChar char="❖"/>
            </a:pPr>
            <a:r>
              <a:rPr lang="ko-KR" altLang="ko-KR" sz="2400" b="1" kern="1200">
                <a:solidFill>
                  <a:srgbClr val="323f4f"/>
                </a:solidFill>
                <a:latin typeface="+mn-cs"/>
                <a:ea typeface="+mn-ea"/>
                <a:cs typeface="+mn-cs"/>
              </a:rPr>
              <a:t>감성사전</a:t>
            </a:r>
            <a:r>
              <a:rPr lang="en-US" altLang="ko-KR" sz="2400" b="1" kern="1200">
                <a:solidFill>
                  <a:srgbClr val="323f4f"/>
                </a:solidFill>
                <a:latin typeface="+mn-cs"/>
                <a:ea typeface="+mn-ea"/>
                <a:cs typeface="+mn-cs"/>
              </a:rPr>
              <a:t> </a:t>
            </a:r>
            <a:r>
              <a:rPr lang="ko-KR" altLang="ko-KR" sz="2400" b="1" kern="1200">
                <a:solidFill>
                  <a:srgbClr val="323f4f"/>
                </a:solidFill>
                <a:latin typeface="+mn-cs"/>
                <a:ea typeface="+mn-ea"/>
                <a:cs typeface="+mn-cs"/>
              </a:rPr>
              <a:t>구축</a:t>
            </a:r>
            <a:endParaRPr sz="2400" b="1" kern="1200">
              <a:solidFill>
                <a:srgbClr val="323f4f"/>
              </a:solidFill>
              <a:latin typeface="+mn-cs"/>
              <a:ea typeface="+mn-ea"/>
              <a:cs typeface="+mn-cs"/>
            </a:endParaRPr>
          </a:p>
          <a:p>
            <a:pPr algn="l" marL="311150" indent="-311150" lvl="0" defTabSz="914400" latinLnBrk="1">
              <a:lnSpc>
                <a:spcPct val="150000"/>
              </a:lnSpc>
              <a:buFont typeface="Arial" pitchFamily="2" charset="2"/>
              <a:buChar char="❖"/>
            </a:pPr>
            <a:r>
              <a:rPr lang="ko-KR" altLang="ko-KR" sz="2400" b="1" kern="1200">
                <a:solidFill>
                  <a:srgbClr val="323f4f"/>
                </a:solidFill>
                <a:latin typeface="+mn-cs"/>
                <a:ea typeface="+mn-ea"/>
                <a:cs typeface="+mn-cs"/>
              </a:rPr>
              <a:t>텍스트</a:t>
            </a:r>
            <a:r>
              <a:rPr lang="en-US" altLang="ko-KR" sz="2400" b="1" kern="1200">
                <a:solidFill>
                  <a:srgbClr val="323f4f"/>
                </a:solidFill>
                <a:latin typeface="+mn-cs"/>
                <a:ea typeface="+mn-ea"/>
                <a:cs typeface="+mn-cs"/>
              </a:rPr>
              <a:t> </a:t>
            </a:r>
            <a:r>
              <a:rPr lang="ko-KR" altLang="ko-KR" sz="2400" b="1" kern="1200">
                <a:solidFill>
                  <a:srgbClr val="323f4f"/>
                </a:solidFill>
                <a:latin typeface="+mn-cs"/>
                <a:ea typeface="+mn-ea"/>
                <a:cs typeface="+mn-cs"/>
              </a:rPr>
              <a:t>바인딩</a:t>
            </a:r>
            <a:endParaRPr sz="2400" b="1" kern="1200">
              <a:solidFill>
                <a:srgbClr val="323f4f"/>
              </a:solidFill>
              <a:latin typeface="+mn-cs"/>
              <a:ea typeface="+mn-ea"/>
              <a:cs typeface="+mn-cs"/>
            </a:endParaRPr>
          </a:p>
          <a:p>
            <a:pPr algn="l" marL="311150" indent="-311150" lvl="0" defTabSz="914400" latinLnBrk="1">
              <a:lnSpc>
                <a:spcPct val="150000"/>
              </a:lnSpc>
              <a:buFont typeface="Arial" pitchFamily="2" charset="2"/>
              <a:buChar char="❖"/>
            </a:pPr>
            <a:r>
              <a:rPr lang="ko-KR" altLang="en-US" sz="2400" b="1" kern="1200">
                <a:solidFill>
                  <a:srgbClr val="323f4f"/>
                </a:solidFill>
                <a:latin typeface="+mn-cs"/>
                <a:ea typeface="+mn-ea"/>
                <a:cs typeface="+mn-cs"/>
              </a:rPr>
              <a:t>벡터의</a:t>
            </a:r>
            <a:r>
              <a:rPr lang="en-US" altLang="en-US" sz="2400" b="1" kern="1200">
                <a:solidFill>
                  <a:srgbClr val="323f4f"/>
                </a:solidFill>
                <a:latin typeface="+mn-cs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rgbClr val="323f4f"/>
                </a:solidFill>
                <a:latin typeface="+mn-cs"/>
                <a:ea typeface="+mn-ea"/>
                <a:cs typeface="+mn-cs"/>
              </a:rPr>
              <a:t>유사도</a:t>
            </a:r>
            <a:endParaRPr sz="2400" b="1" kern="1200">
              <a:solidFill>
                <a:srgbClr val="323f4f"/>
              </a:solidFill>
              <a:latin typeface="+mn-cs"/>
              <a:ea typeface="+mn-ea"/>
              <a:cs typeface="+mn-cs"/>
            </a:endParaRPr>
          </a:p>
          <a:p>
            <a:pPr algn="l" marL="311150" indent="-311150" lvl="0" defTabSz="914400" latinLnBrk="1">
              <a:lnSpc>
                <a:spcPct val="150000"/>
              </a:lnSpc>
              <a:buFont typeface="Arial" pitchFamily="2" charset="2"/>
              <a:buChar char="❖"/>
            </a:pPr>
            <a:r>
              <a:rPr lang="en-US" altLang="ko-KR" sz="2400" b="1" kern="1200">
                <a:solidFill>
                  <a:srgbClr val="323f4f"/>
                </a:solidFill>
                <a:latin typeface="+mn-cs"/>
                <a:ea typeface="+mn-ea"/>
                <a:cs typeface="+mn-cs"/>
              </a:rPr>
              <a:t>PPT </a:t>
            </a:r>
            <a:r>
              <a:rPr lang="ko-KR" altLang="ko-KR" sz="2400" b="1" kern="1200">
                <a:solidFill>
                  <a:srgbClr val="323f4f"/>
                </a:solidFill>
                <a:latin typeface="+mn-cs"/>
                <a:ea typeface="+mn-ea"/>
                <a:cs typeface="+mn-cs"/>
              </a:rPr>
              <a:t>제작</a:t>
            </a:r>
            <a:endParaRPr sz="2400" b="1" kern="1200">
              <a:solidFill>
                <a:srgbClr val="323f4f"/>
              </a:solidFill>
              <a:latin typeface="+mn-cs"/>
              <a:ea typeface="+mn-ea"/>
              <a:cs typeface="+mn-cs"/>
            </a:endParaRPr>
          </a:p>
          <a:p>
            <a:pPr algn="l" marL="0" lvl="0" defTabSz="914400" latinLnBrk="1">
              <a:lnSpc>
                <a:spcPct val="100000"/>
              </a:lnSpc>
              <a:buFont typeface="Arial" pitchFamily="2" charset="2"/>
              <a:buChar char="❖"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8_group1"/>
          <p:cNvGrpSpPr>
            <a:grpSpLocks/>
          </p:cNvGrpSpPr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4" name="slide8_shape1"/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   0"/>
              </a:avLst>
            </a:pr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8_shape2"/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8_shape3"/>
            <p:cNvSpPr/>
            <p:nvPr/>
          </p:nvSpPr>
          <p:spPr>
            <a:xfrm>
              <a:off x="10479144" y="233039"/>
              <a:ext cx="116026" cy="153118"/>
            </a:xfrm>
            <a:custGeom>
              <a:avLst/>
              <a:rect l="l" t="t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8_shape4"/>
            <p:cNvSpPr/>
            <p:nvPr/>
          </p:nvSpPr>
          <p:spPr>
            <a:xfrm flipH="1" flipV="1" rot="10800000">
              <a:off x="10951786" y="254449"/>
              <a:ext cx="163979" cy="145384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8_shape5"/>
            <p:cNvSpPr/>
            <p:nvPr/>
          </p:nvSpPr>
          <p:spPr>
            <a:xfrm>
              <a:off x="11387280" y="270140"/>
              <a:ext cx="134222" cy="119258"/>
            </a:xfrm>
            <a:custGeom>
              <a:avLst/>
              <a:rect l="l" t="t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8_shape6"/>
            <p:cNvSpPr/>
            <p:nvPr/>
          </p:nvSpPr>
          <p:spPr>
            <a:xfrm>
              <a:off x="11360481" y="239991"/>
              <a:ext cx="187822" cy="87992"/>
            </a:xfrm>
            <a:custGeom>
              <a:avLst/>
              <a:rect l="l" t="t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8_shape7"/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 marL="0" defTabSz="914400" latinLnBrk="1"/>
              <a:r>
                <a:rPr lang="en-US" altLang="ko-KR" sz="9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5</a:t>
              </a:r>
              <a:endParaRPr sz="9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slide8_shape8"/>
          <p:cNvSpPr/>
          <p:nvPr/>
        </p:nvSpPr>
        <p:spPr>
          <a:xfrm>
            <a:off x="851214" y="82248"/>
            <a:ext cx="6611540" cy="46230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2400" i="1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진행</a:t>
            </a:r>
            <a:r>
              <a:rPr lang="en-US" altLang="ko-KR" sz="2400" i="1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2400" i="1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과정</a:t>
            </a:r>
            <a:endParaRPr sz="2400" i="1" b="1" kern="1200">
              <a:solidFill>
                <a:srgbClr val="ffffff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slide8_shape9"/>
          <p:cNvSpPr/>
          <p:nvPr/>
        </p:nvSpPr>
        <p:spPr>
          <a:xfrm>
            <a:off x="461434" y="130735"/>
            <a:ext cx="356041" cy="356041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9525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lide8_shape10"/>
          <p:cNvSpPr/>
          <p:nvPr/>
        </p:nvSpPr>
        <p:spPr>
          <a:xfrm>
            <a:off x="3830009" y="849620"/>
            <a:ext cx="4531982" cy="5387692"/>
          </a:xfrm>
          <a:prstGeom prst="roundRect">
            <a:avLst/>
          </a:prstGeom>
          <a:solidFill>
            <a:srgbClr val="25abc8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457200" indent="-457200" lvl="0">
              <a:lnSpc>
                <a:spcPct val="150000"/>
              </a:lnSpc>
              <a:buAutoNum type="circleNumDbPlain"/>
            </a:pPr>
            <a:r>
              <a:rPr lang="ko-KR" altLang="ko-KR" sz="2400" b="1">
                <a:solidFill>
                  <a:srgbClr val="ffffff"/>
                </a:solidFill>
                <a:ea typeface="+mn-cs"/>
              </a:rPr>
              <a:t>소설</a:t>
            </a:r>
            <a:r>
              <a:rPr lang="en-US" altLang="ko-KR" sz="2400" b="1">
                <a:solidFill>
                  <a:srgbClr val="ffffff"/>
                </a:solidFill>
                <a:latin typeface="+mn-cs"/>
              </a:rPr>
              <a:t> </a:t>
            </a:r>
            <a:r>
              <a:rPr lang="ko-KR" altLang="ko-KR" sz="2400" b="1">
                <a:solidFill>
                  <a:srgbClr val="ffffff"/>
                </a:solidFill>
                <a:ea typeface="+mn-cs"/>
              </a:rPr>
              <a:t>링크</a:t>
            </a:r>
            <a:r>
              <a:rPr lang="en-US" altLang="ko-KR" sz="2400" b="1">
                <a:solidFill>
                  <a:srgbClr val="ffffff"/>
                </a:solidFill>
                <a:latin typeface="+mn-cs"/>
              </a:rPr>
              <a:t> </a:t>
            </a:r>
            <a:r>
              <a:rPr lang="ko-KR" altLang="ko-KR" sz="2400" b="1">
                <a:solidFill>
                  <a:srgbClr val="ffffff"/>
                </a:solidFill>
                <a:ea typeface="+mn-cs"/>
              </a:rPr>
              <a:t>삽입</a:t>
            </a:r>
          </a:p>
          <a:p>
            <a:pPr algn="ctr" marL="457200" indent="-457200" lvl="0">
              <a:lnSpc>
                <a:spcPct val="150000"/>
              </a:lnSpc>
              <a:buAutoNum type="circleNumDbPlain"/>
            </a:pPr>
            <a:r>
              <a:rPr lang="ko-KR" altLang="ko-KR" sz="2400" b="1">
                <a:solidFill>
                  <a:srgbClr val="ffffff"/>
                </a:solidFill>
                <a:ea typeface="+mn-cs"/>
              </a:rPr>
              <a:t>소설</a:t>
            </a:r>
            <a:r>
              <a:rPr lang="en-US" altLang="ko-KR" sz="2400" b="1">
                <a:solidFill>
                  <a:srgbClr val="ffffff"/>
                </a:solidFill>
                <a:latin typeface="+mn-cs"/>
              </a:rPr>
              <a:t> </a:t>
            </a:r>
            <a:r>
              <a:rPr lang="ko-KR" altLang="ko-KR" sz="2400" b="1">
                <a:solidFill>
                  <a:srgbClr val="ffffff"/>
                </a:solidFill>
                <a:ea typeface="+mn-cs"/>
              </a:rPr>
              <a:t>토큰화</a:t>
            </a:r>
          </a:p>
          <a:p>
            <a:pPr algn="ctr" marL="457200" indent="-457200" lvl="0">
              <a:lnSpc>
                <a:spcPct val="150000"/>
              </a:lnSpc>
              <a:buAutoNum type="circleNumDbPlain"/>
            </a:pPr>
            <a:r>
              <a:rPr lang="ko-KR" altLang="ko-KR" sz="2400" b="1">
                <a:solidFill>
                  <a:srgbClr val="ffffff"/>
                </a:solidFill>
                <a:ea typeface="+mn-cs"/>
              </a:rPr>
              <a:t>감성사전</a:t>
            </a:r>
            <a:r>
              <a:rPr lang="en-US" altLang="ko-KR" sz="2400" b="1">
                <a:solidFill>
                  <a:srgbClr val="ffffff"/>
                </a:solidFill>
                <a:latin typeface="+mn-cs"/>
              </a:rPr>
              <a:t> </a:t>
            </a:r>
            <a:r>
              <a:rPr lang="ko-KR" altLang="ko-KR" sz="2400" b="1">
                <a:solidFill>
                  <a:srgbClr val="ffffff"/>
                </a:solidFill>
                <a:ea typeface="+mn-cs"/>
              </a:rPr>
              <a:t>대입</a:t>
            </a:r>
          </a:p>
          <a:p>
            <a:pPr algn="ctr" marL="457200" indent="-457200" lvl="0">
              <a:lnSpc>
                <a:spcPct val="150000"/>
              </a:lnSpc>
              <a:buAutoNum type="circleNumDbPlain"/>
            </a:pPr>
            <a:r>
              <a:rPr lang="ko-KR" altLang="ko-KR" sz="2400" b="1">
                <a:solidFill>
                  <a:srgbClr val="ffffff"/>
                </a:solidFill>
                <a:ea typeface="+mn-cs"/>
              </a:rPr>
              <a:t>노래</a:t>
            </a:r>
            <a:r>
              <a:rPr lang="en-US" altLang="ko-KR" sz="2400" b="1">
                <a:solidFill>
                  <a:srgbClr val="ffffff"/>
                </a:solidFill>
                <a:latin typeface="+mn-cs"/>
              </a:rPr>
              <a:t> </a:t>
            </a:r>
            <a:r>
              <a:rPr lang="ko-KR" altLang="ko-KR" sz="2400" b="1">
                <a:solidFill>
                  <a:srgbClr val="ffffff"/>
                </a:solidFill>
                <a:ea typeface="+mn-cs"/>
              </a:rPr>
              <a:t>추천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9_group1"/>
          <p:cNvGrpSpPr>
            <a:grpSpLocks/>
          </p:cNvGrpSpPr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4" name="slide9_shape1"/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   0"/>
              </a:avLst>
            </a:pr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9_shape2"/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>
                <a:lnSpc>
                  <a:spcPct val="100000"/>
                </a:lnSpc>
                <a:buNone/>
              </a:pPr>
              <a:endParaRPr lang="ko-KR" altLang="en-US"/>
            </a:p>
            <a:p>
              <a:pPr algn="ctr" marL="0">
                <a:lnSpc>
                  <a:spcPct val="100000"/>
                </a:lnSpc>
                <a:buNone/>
              </a:pPr>
              <a:endParaRPr lang="ko-KR" altLang="en-US"/>
            </a:p>
          </p:txBody>
        </p:sp>
        <p:sp>
          <p:nvSpPr>
            <p:cNvPr id="6" name="slide9_shape3"/>
            <p:cNvSpPr/>
            <p:nvPr/>
          </p:nvSpPr>
          <p:spPr>
            <a:xfrm>
              <a:off x="10479144" y="233039"/>
              <a:ext cx="116026" cy="153118"/>
            </a:xfrm>
            <a:custGeom>
              <a:avLst/>
              <a:rect l="l" t="t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9_shape4"/>
            <p:cNvSpPr/>
            <p:nvPr/>
          </p:nvSpPr>
          <p:spPr>
            <a:xfrm flipH="1" flipV="1" rot="10800000">
              <a:off x="10951786" y="254449"/>
              <a:ext cx="163979" cy="145384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9_shape5"/>
            <p:cNvSpPr/>
            <p:nvPr/>
          </p:nvSpPr>
          <p:spPr>
            <a:xfrm>
              <a:off x="11387280" y="270140"/>
              <a:ext cx="134222" cy="119258"/>
            </a:xfrm>
            <a:custGeom>
              <a:avLst/>
              <a:rect l="l" t="t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9_shape6"/>
            <p:cNvSpPr/>
            <p:nvPr/>
          </p:nvSpPr>
          <p:spPr>
            <a:xfrm>
              <a:off x="11360481" y="239991"/>
              <a:ext cx="187822" cy="87992"/>
            </a:xfrm>
            <a:custGeom>
              <a:avLst/>
              <a:rect l="l" t="t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9_shape7"/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 marL="0" defTabSz="914400" latinLnBrk="1"/>
              <a:r>
                <a:rPr lang="en-US" altLang="ko-KR" sz="9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5</a:t>
              </a:r>
              <a:endParaRPr sz="9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slide9_shape8"/>
          <p:cNvSpPr/>
          <p:nvPr/>
        </p:nvSpPr>
        <p:spPr>
          <a:xfrm>
            <a:off x="851214" y="82248"/>
            <a:ext cx="6611540" cy="46230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2400" i="1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진행</a:t>
            </a:r>
            <a:r>
              <a:rPr lang="en-US" altLang="ko-KR" sz="2400" i="1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2400" i="1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과정</a:t>
            </a:r>
            <a:r>
              <a:rPr lang="en-US" altLang="en-US" sz="2400" i="1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2400" i="1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–</a:t>
            </a:r>
            <a:r>
              <a:rPr lang="en-US" altLang="ko-KR" sz="2400" i="1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2400" i="1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소설</a:t>
            </a:r>
            <a:r>
              <a:rPr lang="en-US" altLang="en-US" sz="2400" i="1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2400" i="1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링크</a:t>
            </a:r>
            <a:r>
              <a:rPr lang="en-US" altLang="en-US" sz="2400" i="1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2400" i="1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삽입</a:t>
            </a:r>
            <a:endParaRPr sz="2400" i="1" b="1" kern="1200">
              <a:solidFill>
                <a:srgbClr val="ffffff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slide9_shape9"/>
          <p:cNvSpPr/>
          <p:nvPr/>
        </p:nvSpPr>
        <p:spPr>
          <a:xfrm>
            <a:off x="461434" y="130735"/>
            <a:ext cx="356041" cy="356041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9525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" name="nppt_16508477097962472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9454" y="1046213"/>
            <a:ext cx="5007757" cy="4489040"/>
          </a:xfrm>
          <a:prstGeom prst="rect">
            <a:avLst/>
          </a:prstGeom>
        </p:spPr>
      </p:pic>
      <p:sp>
        <p:nvSpPr>
          <p:cNvPr id="14" name="nppt_16508477097962632"/>
          <p:cNvSpPr/>
          <p:nvPr/>
        </p:nvSpPr>
        <p:spPr>
          <a:xfrm>
            <a:off x="639454" y="1046213"/>
            <a:ext cx="4973029" cy="4513620"/>
          </a:xfrm>
          <a:prstGeom prst="rect">
            <a:avLst/>
          </a:prstGeom>
          <a:noFill/>
          <a:ln w="38100" cap="flat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rgbClr val="000000"/>
                </a:solidFill>
              </a:rPr>
              <a:t/>
            </a:r>
          </a:p>
        </p:txBody>
      </p:sp>
      <p:pic>
        <p:nvPicPr>
          <p:cNvPr id="15" name="nppt_16508477097963004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9454" y="5724217"/>
            <a:ext cx="4140853" cy="737419"/>
          </a:xfrm>
          <a:prstGeom prst="rect">
            <a:avLst/>
          </a:prstGeom>
        </p:spPr>
      </p:pic>
      <p:sp>
        <p:nvSpPr>
          <p:cNvPr id="16" name="nppt_16508477097963167"/>
          <p:cNvSpPr/>
          <p:nvPr/>
        </p:nvSpPr>
        <p:spPr>
          <a:xfrm>
            <a:off x="618214" y="5734971"/>
            <a:ext cx="4170681" cy="725129"/>
          </a:xfrm>
          <a:prstGeom prst="rect">
            <a:avLst/>
          </a:prstGeom>
          <a:noFill/>
          <a:ln w="38100" cap="flat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rgbClr val="000000"/>
                </a:solidFill>
              </a:rPr>
              <a:t/>
            </a:r>
          </a:p>
        </p:txBody>
      </p:sp>
      <p:pic>
        <p:nvPicPr>
          <p:cNvPr id="17" name="nppt_16508477097963867" descr="이미지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19329" y="1045291"/>
            <a:ext cx="5314026" cy="4435577"/>
          </a:xfrm>
          <a:prstGeom prst="rect">
            <a:avLst/>
          </a:prstGeom>
        </p:spPr>
      </p:pic>
      <p:sp>
        <p:nvSpPr>
          <p:cNvPr id="18" name="nppt_16508477097964029"/>
          <p:cNvSpPr/>
          <p:nvPr/>
        </p:nvSpPr>
        <p:spPr>
          <a:xfrm>
            <a:off x="6319329" y="1046213"/>
            <a:ext cx="5341925" cy="4476750"/>
          </a:xfrm>
          <a:prstGeom prst="rect">
            <a:avLst/>
          </a:prstGeom>
          <a:noFill/>
          <a:ln w="38100" cap="flat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rgbClr val="000000"/>
                </a:solidFill>
              </a:rPr>
              <a:t/>
            </a:r>
          </a:p>
        </p:txBody>
      </p:sp>
      <p:sp>
        <p:nvSpPr>
          <p:cNvPr id="19" name="nppt_16508477097964227"/>
          <p:cNvSpPr/>
          <p:nvPr/>
        </p:nvSpPr>
        <p:spPr>
          <a:xfrm>
            <a:off x="5722493" y="2817440"/>
            <a:ext cx="488786" cy="359673"/>
          </a:xfrm>
          <a:prstGeom prst="rightArrow">
            <a:avLst/>
          </a:prstGeom>
          <a:solidFill>
            <a:srgbClr val="7030a0"/>
          </a:solidFill>
          <a:ln w="12700" cap="flat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</a:pPr>
            <a:r>
              <a:rPr altLang="ko-KR" sz="180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</a:p>
        </p:txBody>
      </p:sp>
      <p:sp>
        <p:nvSpPr>
          <p:cNvPr id="20" name="nppt_16508477097964424"/>
          <p:cNvSpPr/>
          <p:nvPr/>
        </p:nvSpPr>
        <p:spPr>
          <a:xfrm>
            <a:off x="6319329" y="5724217"/>
            <a:ext cx="5323162" cy="782039"/>
          </a:xfrm>
          <a:prstGeom prst="roundRect">
            <a:avLst/>
          </a:prstGeom>
          <a:solidFill>
            <a:srgbClr val="a4dca0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marL="139700" indent="-139700" lvl="0">
              <a:lnSpc>
                <a:spcPct val="150000"/>
              </a:lnSpc>
              <a:buFont typeface="Arial" pitchFamily="2" charset="2"/>
              <a:buChar char="❖"/>
            </a:pPr>
            <a:r>
              <a:rPr lang="en-US" altLang="ko-KR" sz="1800">
                <a:solidFill>
                  <a:srgbClr val="000000"/>
                </a:solidFill>
              </a:rPr>
              <a:t> random한 화 링크 삽입</a:t>
            </a:r>
          </a:p>
          <a:p>
            <a:pPr algn="l" marL="139700" indent="-139700" lvl="0">
              <a:lnSpc>
                <a:spcPct val="150000"/>
              </a:lnSpc>
              <a:buFont typeface="Arial" pitchFamily="2" charset="2"/>
              <a:buChar char="❖"/>
            </a:pPr>
            <a:r>
              <a:rPr lang="en-US" altLang="ko-KR" sz="1800">
                <a:solidFill>
                  <a:srgbClr val="000000"/>
                </a:solidFill>
              </a:rPr>
              <a:t> 한글만 출력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 Light"/>
        <a:font script="Hant" typeface="新細明體"/>
        <a:font script="Hebr" typeface="Times New Roman"/>
        <a:font script="Java" typeface="Javanese Text"/>
        <a:font script="Jpan" typeface="游ゴシック Light"/>
        <a:font script="Khmr" typeface="MoolBoran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"/>
        <a:font script="Hant" typeface="新細明體"/>
        <a:font script="Hebr" typeface="Arial"/>
        <a:font script="Java" typeface="Javanese Text"/>
        <a:font script="Jpan" typeface="游ゴシック"/>
        <a:font script="Khmr" typeface="DaunPenh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/>
        </a:effectStyle>
        <a:effectStyle xmlns:a="http://schemas.openxmlformats.org/drawingml/2006/main">
          <a:effectLst/>
        </a:effectStyle>
        <a:effectStyle xmlns:a="http://schemas.openxmlformats.org/drawingml/2006/main"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AngeR(wjddus531)</cp:lastModifiedBy>
  <dcterms:modified xsi:type="dcterms:W3CDTF">2022-04-25T03:58:20Z</dcterms:modified>
</cp:coreProperties>
</file>