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81" r:id="rId16"/>
    <p:sldId id="275" r:id="rId17"/>
    <p:sldId id="282" r:id="rId18"/>
    <p:sldId id="283" r:id="rId19"/>
    <p:sldId id="276" r:id="rId20"/>
    <p:sldId id="267" r:id="rId21"/>
    <p:sldId id="270" r:id="rId22"/>
    <p:sldId id="271" r:id="rId23"/>
    <p:sldId id="268" r:id="rId24"/>
    <p:sldId id="26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660"/>
  </p:normalViewPr>
  <p:slideViewPr>
    <p:cSldViewPr>
      <p:cViewPr>
        <p:scale>
          <a:sx n="75" d="100"/>
          <a:sy n="75" d="100"/>
        </p:scale>
        <p:origin x="-118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5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4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8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6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7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9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3E3-F688-4BAF-9E73-AF0459FEF17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73E3-F688-4BAF-9E73-AF0459FEF171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44AD-B220-4C48-A426-0CEA2C31B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3140968"/>
            <a:ext cx="2766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/>
              <a:t>Statistics</a:t>
            </a:r>
            <a:endParaRPr lang="ko-KR" alt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36586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0"/>
          <a:stretch/>
        </p:blipFill>
        <p:spPr bwMode="auto">
          <a:xfrm>
            <a:off x="1043607" y="2420888"/>
            <a:ext cx="7457176" cy="426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500172"/>
            <a:ext cx="2146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100" dirty="0"/>
              <a:t>이산균등분포</a:t>
            </a:r>
          </a:p>
        </p:txBody>
      </p:sp>
    </p:spTree>
    <p:extLst>
      <p:ext uri="{BB962C8B-B14F-4D97-AF65-F5344CB8AC3E}">
        <p14:creationId xmlns:p14="http://schemas.microsoft.com/office/powerpoint/2010/main" val="6202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1"/>
          <a:stretch/>
        </p:blipFill>
        <p:spPr bwMode="auto">
          <a:xfrm>
            <a:off x="1187624" y="2204318"/>
            <a:ext cx="7229138" cy="410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500172"/>
            <a:ext cx="2146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100" dirty="0"/>
              <a:t>연속균등분포</a:t>
            </a:r>
          </a:p>
        </p:txBody>
      </p:sp>
    </p:spTree>
    <p:extLst>
      <p:ext uri="{BB962C8B-B14F-4D97-AF65-F5344CB8AC3E}">
        <p14:creationId xmlns:p14="http://schemas.microsoft.com/office/powerpoint/2010/main" val="321597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6"/>
          <a:stretch/>
        </p:blipFill>
        <p:spPr bwMode="auto">
          <a:xfrm>
            <a:off x="1619671" y="2348880"/>
            <a:ext cx="6619309" cy="389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500172"/>
            <a:ext cx="1608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100" dirty="0"/>
              <a:t>정규분포</a:t>
            </a:r>
          </a:p>
        </p:txBody>
      </p:sp>
    </p:spTree>
    <p:extLst>
      <p:ext uri="{BB962C8B-B14F-4D97-AF65-F5344CB8AC3E}">
        <p14:creationId xmlns:p14="http://schemas.microsoft.com/office/powerpoint/2010/main" val="109894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9"/>
          <a:stretch/>
        </p:blipFill>
        <p:spPr bwMode="auto">
          <a:xfrm>
            <a:off x="899592" y="2329774"/>
            <a:ext cx="7488832" cy="419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500172"/>
            <a:ext cx="2146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100" dirty="0"/>
              <a:t>표준정규분포</a:t>
            </a:r>
          </a:p>
        </p:txBody>
      </p:sp>
    </p:spTree>
    <p:extLst>
      <p:ext uri="{BB962C8B-B14F-4D97-AF65-F5344CB8AC3E}">
        <p14:creationId xmlns:p14="http://schemas.microsoft.com/office/powerpoint/2010/main" val="297005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004888"/>
            <a:ext cx="8693150" cy="48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01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8" t="40737"/>
          <a:stretch/>
        </p:blipFill>
        <p:spPr bwMode="auto">
          <a:xfrm>
            <a:off x="395536" y="1628800"/>
            <a:ext cx="7947126" cy="426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2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212975"/>
            <a:ext cx="8132763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2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ìê´ê³ì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3F634E3-9017-4E18-9C4E-DE5CE64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790575"/>
            <a:ext cx="74961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9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ìê´ê³ì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2574CBB-6A1C-4BEA-B840-2C93D3E7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819150"/>
            <a:ext cx="66770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21209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0" y="565087"/>
            <a:ext cx="427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4661" y="669033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추정</a:t>
            </a:r>
          </a:p>
        </p:txBody>
      </p:sp>
    </p:spTree>
    <p:extLst>
      <p:ext uri="{BB962C8B-B14F-4D97-AF65-F5344CB8AC3E}">
        <p14:creationId xmlns:p14="http://schemas.microsoft.com/office/powerpoint/2010/main" val="321597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560165"/>
            <a:ext cx="5534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427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2675" y="108467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분산분석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119" y="4149080"/>
            <a:ext cx="852989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평균</a:t>
            </a:r>
            <a:r>
              <a:rPr lang="en-US" altLang="ko-KR" sz="1600" dirty="0" smtClean="0"/>
              <a:t>(m)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(</a:t>
            </a:r>
            <a:r>
              <a:rPr lang="ko-KR" altLang="en-US" sz="1600" dirty="0" smtClean="0"/>
              <a:t>전체 </a:t>
            </a:r>
            <a:r>
              <a:rPr lang="ko-KR" altLang="en-US" sz="1600" dirty="0" err="1" smtClean="0"/>
              <a:t>데이터합</a:t>
            </a:r>
            <a:r>
              <a:rPr lang="en-US" altLang="ko-KR" sz="1600" dirty="0" smtClean="0"/>
              <a:t>)/ (</a:t>
            </a:r>
            <a:r>
              <a:rPr lang="ko-KR" altLang="en-US" sz="1600" dirty="0" err="1" smtClean="0"/>
              <a:t>데이터수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편차 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x1-m) : </a:t>
            </a:r>
            <a:r>
              <a:rPr lang="ko-KR" altLang="en-US" sz="1600" dirty="0" smtClean="0"/>
              <a:t>각 데이터와 평균과의 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데이터가 얼마나 평균에서 떨어져 있는가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편차의 합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편차들의 합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편차가 </a:t>
            </a:r>
            <a:r>
              <a:rPr lang="en-US" altLang="ko-KR" sz="1600" dirty="0" smtClean="0"/>
              <a:t>+. – </a:t>
            </a:r>
            <a:r>
              <a:rPr lang="ko-KR" altLang="en-US" sz="1600" dirty="0" smtClean="0"/>
              <a:t>가 상쇄되어 편차가 줄어든다</a:t>
            </a:r>
            <a:r>
              <a:rPr lang="en-US" altLang="ko-KR" sz="16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편차제곱</a:t>
            </a:r>
            <a:r>
              <a:rPr lang="ko-KR" altLang="en-US" sz="1600" dirty="0" err="1"/>
              <a:t>합</a:t>
            </a:r>
            <a:r>
              <a:rPr lang="en-US" altLang="ko-KR" sz="1600" dirty="0" smtClean="0"/>
              <a:t>(sum(x1-m)**2) : </a:t>
            </a:r>
            <a:r>
              <a:rPr lang="ko-KR" altLang="en-US" sz="1600" dirty="0" smtClean="0"/>
              <a:t>편차들의 </a:t>
            </a:r>
            <a:r>
              <a:rPr lang="ko-KR" altLang="en-US" sz="1600" dirty="0" err="1" smtClean="0"/>
              <a:t>제곱합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분산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편차의 제곱합의 평균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편차제곱합</a:t>
            </a:r>
            <a:r>
              <a:rPr lang="en-US" altLang="ko-KR" sz="1600" dirty="0" smtClean="0"/>
              <a:t>/n , </a:t>
            </a:r>
            <a:r>
              <a:rPr lang="ko-KR" altLang="en-US" sz="1600" dirty="0" smtClean="0"/>
              <a:t>데이터의 흩어진 정도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평균에서 떨어진 정도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표준편차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np.sqrt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분산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7"/>
            <a:ext cx="6597994" cy="460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94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868045" cy="459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2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4"/>
          <a:stretch/>
        </p:blipFill>
        <p:spPr bwMode="auto">
          <a:xfrm>
            <a:off x="971599" y="978779"/>
            <a:ext cx="7056785" cy="80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08690"/>
            <a:ext cx="6461197" cy="351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97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449580" cy="444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0" y="565087"/>
            <a:ext cx="427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4661" y="669033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검정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970051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344816" cy="396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010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6"/>
          <a:stretch/>
        </p:blipFill>
        <p:spPr bwMode="auto">
          <a:xfrm>
            <a:off x="806287" y="1196752"/>
            <a:ext cx="7416824" cy="118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039449"/>
            <a:ext cx="6840761" cy="360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57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8" y="1628800"/>
            <a:ext cx="80486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2"/>
          <a:stretch/>
        </p:blipFill>
        <p:spPr bwMode="auto">
          <a:xfrm>
            <a:off x="1365250" y="1632857"/>
            <a:ext cx="6413500" cy="423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427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2675" y="1084674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상관관계분석</a:t>
            </a:r>
          </a:p>
        </p:txBody>
      </p:sp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95" y="1340768"/>
            <a:ext cx="5090370" cy="286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74" y="4365104"/>
            <a:ext cx="523756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8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ìê´ê³ì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90" y="2348880"/>
            <a:ext cx="6823811" cy="24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64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2" y="2016819"/>
            <a:ext cx="8440762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427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2675" y="108467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/>
              <a:t>확률분포</a:t>
            </a:r>
          </a:p>
        </p:txBody>
      </p:sp>
    </p:spTree>
    <p:extLst>
      <p:ext uri="{BB962C8B-B14F-4D97-AF65-F5344CB8AC3E}">
        <p14:creationId xmlns:p14="http://schemas.microsoft.com/office/powerpoint/2010/main" val="109894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59570"/>
            <a:ext cx="7344817" cy="478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05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0"/>
          <a:stretch/>
        </p:blipFill>
        <p:spPr bwMode="auto">
          <a:xfrm>
            <a:off x="219075" y="2276872"/>
            <a:ext cx="8705850" cy="498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500172"/>
            <a:ext cx="1608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100" dirty="0"/>
              <a:t>균등분포</a:t>
            </a:r>
          </a:p>
        </p:txBody>
      </p:sp>
    </p:spTree>
    <p:extLst>
      <p:ext uri="{BB962C8B-B14F-4D97-AF65-F5344CB8AC3E}">
        <p14:creationId xmlns:p14="http://schemas.microsoft.com/office/powerpoint/2010/main" val="135001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84</Words>
  <Application>Microsoft Office PowerPoint</Application>
  <PresentationFormat>화면 슬라이드 쇼(4:3)</PresentationFormat>
  <Paragraphs>17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TJ</cp:lastModifiedBy>
  <cp:revision>20</cp:revision>
  <dcterms:created xsi:type="dcterms:W3CDTF">2018-06-20T07:57:11Z</dcterms:created>
  <dcterms:modified xsi:type="dcterms:W3CDTF">2020-11-11T09:03:10Z</dcterms:modified>
</cp:coreProperties>
</file>