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29E77-B340-4E14-85A7-FA72B1F73527}" type="doc">
      <dgm:prSet loTypeId="urn:microsoft.com/office/officeart/2005/8/layout/hierarchy4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2B65DA2C-8D5A-4A29-ADD1-09891DA9D95A}">
      <dgm:prSet phldrT="[文字]"/>
      <dgm:spPr/>
      <dgm:t>
        <a:bodyPr/>
        <a:lstStyle/>
        <a:p>
          <a:r>
            <a:rPr lang="en-US" altLang="zh-TW" dirty="0" err="1" smtClean="0"/>
            <a:t>Django</a:t>
          </a:r>
          <a:endParaRPr lang="zh-TW" altLang="en-US" dirty="0"/>
        </a:p>
      </dgm:t>
    </dgm:pt>
    <dgm:pt modelId="{7B5C7569-2492-4212-891F-DABB06F87353}" type="parTrans" cxnId="{E7B14623-F5FA-4EBC-89E1-289304FC0947}">
      <dgm:prSet/>
      <dgm:spPr/>
      <dgm:t>
        <a:bodyPr/>
        <a:lstStyle/>
        <a:p>
          <a:endParaRPr lang="zh-TW" altLang="en-US"/>
        </a:p>
      </dgm:t>
    </dgm:pt>
    <dgm:pt modelId="{72C7CA6E-9E22-4593-888A-FCCE84752E29}" type="sibTrans" cxnId="{E7B14623-F5FA-4EBC-89E1-289304FC0947}">
      <dgm:prSet/>
      <dgm:spPr/>
      <dgm:t>
        <a:bodyPr/>
        <a:lstStyle/>
        <a:p>
          <a:endParaRPr lang="zh-TW" altLang="en-US"/>
        </a:p>
      </dgm:t>
    </dgm:pt>
    <dgm:pt modelId="{49280BDE-6A48-435A-81E4-13582590ADD4}">
      <dgm:prSet phldrT="[文字]"/>
      <dgm:spPr/>
      <dgm:t>
        <a:bodyPr/>
        <a:lstStyle/>
        <a:p>
          <a:r>
            <a:rPr lang="en-US" altLang="zh-TW" dirty="0" smtClean="0"/>
            <a:t>forms</a:t>
          </a:r>
          <a:endParaRPr lang="zh-TW" altLang="en-US" dirty="0"/>
        </a:p>
      </dgm:t>
    </dgm:pt>
    <dgm:pt modelId="{D7D6B863-D952-4C7E-8FE3-B159C989CED0}" type="parTrans" cxnId="{F8EB3027-7238-4761-A9EE-87C52A6E5FC4}">
      <dgm:prSet/>
      <dgm:spPr/>
      <dgm:t>
        <a:bodyPr/>
        <a:lstStyle/>
        <a:p>
          <a:endParaRPr lang="zh-TW" altLang="en-US"/>
        </a:p>
      </dgm:t>
    </dgm:pt>
    <dgm:pt modelId="{759C95F6-FE31-49D1-9D5F-4DDD04D74604}" type="sibTrans" cxnId="{F8EB3027-7238-4761-A9EE-87C52A6E5FC4}">
      <dgm:prSet/>
      <dgm:spPr/>
      <dgm:t>
        <a:bodyPr/>
        <a:lstStyle/>
        <a:p>
          <a:endParaRPr lang="zh-TW" altLang="en-US"/>
        </a:p>
      </dgm:t>
    </dgm:pt>
    <dgm:pt modelId="{BE1F1233-C18F-436A-9EA0-FDC6E555B0CF}">
      <dgm:prSet phldrT="[文字]"/>
      <dgm:spPr/>
      <dgm:t>
        <a:bodyPr/>
        <a:lstStyle/>
        <a:p>
          <a:r>
            <a:rPr lang="en-US" altLang="zh-TW" dirty="0" smtClean="0"/>
            <a:t>Form</a:t>
          </a:r>
          <a:endParaRPr lang="zh-TW" altLang="en-US" dirty="0"/>
        </a:p>
      </dgm:t>
    </dgm:pt>
    <dgm:pt modelId="{C1299078-03D5-4BCF-8291-B5FBC4CAC6B9}" type="parTrans" cxnId="{5601951B-74BC-4A38-9DC9-8A4D815FBBC1}">
      <dgm:prSet/>
      <dgm:spPr/>
      <dgm:t>
        <a:bodyPr/>
        <a:lstStyle/>
        <a:p>
          <a:endParaRPr lang="zh-TW" altLang="en-US"/>
        </a:p>
      </dgm:t>
    </dgm:pt>
    <dgm:pt modelId="{00697182-EC8E-443E-871E-EEB5781E2ADD}" type="sibTrans" cxnId="{5601951B-74BC-4A38-9DC9-8A4D815FBBC1}">
      <dgm:prSet/>
      <dgm:spPr/>
      <dgm:t>
        <a:bodyPr/>
        <a:lstStyle/>
        <a:p>
          <a:endParaRPr lang="zh-TW" altLang="en-US"/>
        </a:p>
      </dgm:t>
    </dgm:pt>
    <dgm:pt modelId="{F80B1AD0-82FF-4DB2-A689-20B1D133E784}">
      <dgm:prSet phldrT="[文字]"/>
      <dgm:spPr/>
      <dgm:t>
        <a:bodyPr/>
        <a:lstStyle/>
        <a:p>
          <a:r>
            <a:rPr lang="en-US" altLang="zh-TW" dirty="0" smtClean="0"/>
            <a:t>widgets</a:t>
          </a:r>
          <a:endParaRPr lang="zh-TW" altLang="en-US" dirty="0"/>
        </a:p>
      </dgm:t>
    </dgm:pt>
    <dgm:pt modelId="{F94C931A-5046-453B-B4E4-ED9DA5E4510E}" type="parTrans" cxnId="{6207C1DE-B486-4FC9-8374-F7E793ADEC4B}">
      <dgm:prSet/>
      <dgm:spPr/>
      <dgm:t>
        <a:bodyPr/>
        <a:lstStyle/>
        <a:p>
          <a:endParaRPr lang="zh-TW" altLang="en-US"/>
        </a:p>
      </dgm:t>
    </dgm:pt>
    <dgm:pt modelId="{6DEC471B-1F76-451C-9A1A-1813B37675C8}" type="sibTrans" cxnId="{6207C1DE-B486-4FC9-8374-F7E793ADEC4B}">
      <dgm:prSet/>
      <dgm:spPr/>
      <dgm:t>
        <a:bodyPr/>
        <a:lstStyle/>
        <a:p>
          <a:endParaRPr lang="zh-TW" altLang="en-US"/>
        </a:p>
      </dgm:t>
    </dgm:pt>
    <dgm:pt modelId="{D35F53B1-5B06-4B6D-9F5B-4BDAD8329AEA}">
      <dgm:prSet phldrT="[文字]"/>
      <dgm:spPr/>
      <dgm:t>
        <a:bodyPr/>
        <a:lstStyle/>
        <a:p>
          <a:r>
            <a:rPr lang="en-US" altLang="zh-TW" dirty="0" smtClean="0"/>
            <a:t>shortcuts</a:t>
          </a:r>
          <a:endParaRPr lang="zh-TW" altLang="en-US" dirty="0"/>
        </a:p>
      </dgm:t>
    </dgm:pt>
    <dgm:pt modelId="{91F886EC-3020-4AAD-9992-FE0925D12446}" type="parTrans" cxnId="{3833FA4A-86A2-4911-9319-B3E8176B3DA4}">
      <dgm:prSet/>
      <dgm:spPr/>
      <dgm:t>
        <a:bodyPr/>
        <a:lstStyle/>
        <a:p>
          <a:endParaRPr lang="zh-TW" altLang="en-US"/>
        </a:p>
      </dgm:t>
    </dgm:pt>
    <dgm:pt modelId="{18676658-A433-4C58-88A2-7A84DAB6E0E8}" type="sibTrans" cxnId="{3833FA4A-86A2-4911-9319-B3E8176B3DA4}">
      <dgm:prSet/>
      <dgm:spPr/>
      <dgm:t>
        <a:bodyPr/>
        <a:lstStyle/>
        <a:p>
          <a:endParaRPr lang="zh-TW" altLang="en-US"/>
        </a:p>
      </dgm:t>
    </dgm:pt>
    <dgm:pt modelId="{BFE51780-E856-4767-9B98-A0377A636BD9}">
      <dgm:prSet phldrT="[文字]"/>
      <dgm:spPr/>
      <dgm:t>
        <a:bodyPr/>
        <a:lstStyle/>
        <a:p>
          <a:r>
            <a:rPr lang="en-US" altLang="zh-TW" dirty="0" smtClean="0"/>
            <a:t>render</a:t>
          </a:r>
          <a:endParaRPr lang="zh-TW" altLang="en-US" dirty="0"/>
        </a:p>
      </dgm:t>
    </dgm:pt>
    <dgm:pt modelId="{61B5B899-911A-4634-B42B-3222E02EA5AE}" type="parTrans" cxnId="{82D2FD1C-2BEB-49C8-B9CC-66D7DD2760DB}">
      <dgm:prSet/>
      <dgm:spPr/>
      <dgm:t>
        <a:bodyPr/>
        <a:lstStyle/>
        <a:p>
          <a:endParaRPr lang="zh-TW" altLang="en-US"/>
        </a:p>
      </dgm:t>
    </dgm:pt>
    <dgm:pt modelId="{44FD7525-D09B-4D18-B6F8-CFCB6640A12A}" type="sibTrans" cxnId="{82D2FD1C-2BEB-49C8-B9CC-66D7DD2760DB}">
      <dgm:prSet/>
      <dgm:spPr/>
      <dgm:t>
        <a:bodyPr/>
        <a:lstStyle/>
        <a:p>
          <a:endParaRPr lang="zh-TW" altLang="en-US"/>
        </a:p>
      </dgm:t>
    </dgm:pt>
    <dgm:pt modelId="{3E86BE45-1E2F-4D0D-892C-42A52B1BBF52}">
      <dgm:prSet phldrT="[文字]"/>
      <dgm:spPr/>
      <dgm:t>
        <a:bodyPr/>
        <a:lstStyle/>
        <a:p>
          <a:r>
            <a:rPr lang="en-US" altLang="zh-TW" dirty="0" smtClean="0"/>
            <a:t>models</a:t>
          </a:r>
          <a:endParaRPr lang="zh-TW" altLang="en-US" dirty="0"/>
        </a:p>
      </dgm:t>
    </dgm:pt>
    <dgm:pt modelId="{7C326DC4-8C1E-45C8-901A-13E5315F4E56}" type="parTrans" cxnId="{FC6F1A01-62CB-487B-89DE-C3CEF14FCCEA}">
      <dgm:prSet/>
      <dgm:spPr/>
      <dgm:t>
        <a:bodyPr/>
        <a:lstStyle/>
        <a:p>
          <a:endParaRPr lang="zh-TW" altLang="en-US"/>
        </a:p>
      </dgm:t>
    </dgm:pt>
    <dgm:pt modelId="{1368B360-B336-4D04-A66E-510BA2EC670A}" type="sibTrans" cxnId="{FC6F1A01-62CB-487B-89DE-C3CEF14FCCEA}">
      <dgm:prSet/>
      <dgm:spPr/>
      <dgm:t>
        <a:bodyPr/>
        <a:lstStyle/>
        <a:p>
          <a:endParaRPr lang="zh-TW" altLang="en-US"/>
        </a:p>
      </dgm:t>
    </dgm:pt>
    <dgm:pt modelId="{1B88456B-4A7C-4047-BB82-28232F5810A0}">
      <dgm:prSet phldrT="[文字]"/>
      <dgm:spPr/>
      <dgm:t>
        <a:bodyPr/>
        <a:lstStyle/>
        <a:p>
          <a:r>
            <a:rPr lang="en-US" altLang="zh-TW" dirty="0" smtClean="0"/>
            <a:t>redirect</a:t>
          </a:r>
          <a:endParaRPr lang="zh-TW" altLang="en-US" dirty="0"/>
        </a:p>
      </dgm:t>
    </dgm:pt>
    <dgm:pt modelId="{34414B07-469A-49BE-92EE-BC980D81EAFC}" type="parTrans" cxnId="{8881EF24-CF31-4D95-9490-5DC81C5C965C}">
      <dgm:prSet/>
      <dgm:spPr/>
      <dgm:t>
        <a:bodyPr/>
        <a:lstStyle/>
        <a:p>
          <a:endParaRPr lang="zh-TW" altLang="en-US"/>
        </a:p>
      </dgm:t>
    </dgm:pt>
    <dgm:pt modelId="{8727BA5F-793F-4776-8681-82E263915187}" type="sibTrans" cxnId="{8881EF24-CF31-4D95-9490-5DC81C5C965C}">
      <dgm:prSet/>
      <dgm:spPr/>
      <dgm:t>
        <a:bodyPr/>
        <a:lstStyle/>
        <a:p>
          <a:endParaRPr lang="zh-TW" altLang="en-US"/>
        </a:p>
      </dgm:t>
    </dgm:pt>
    <dgm:pt modelId="{24298A6E-3384-4C86-B98D-2A3725B2950D}" type="pres">
      <dgm:prSet presAssocID="{83629E77-B340-4E14-85A7-FA72B1F7352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83F073-367D-406D-9CA9-B4C04810E6BC}" type="pres">
      <dgm:prSet presAssocID="{2B65DA2C-8D5A-4A29-ADD1-09891DA9D95A}" presName="vertOne" presStyleCnt="0"/>
      <dgm:spPr/>
    </dgm:pt>
    <dgm:pt modelId="{996F5F28-D442-49F2-BC88-3B55E26BED6B}" type="pres">
      <dgm:prSet presAssocID="{2B65DA2C-8D5A-4A29-ADD1-09891DA9D9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55730E-9993-48CB-BD3F-C8572BC693BF}" type="pres">
      <dgm:prSet presAssocID="{2B65DA2C-8D5A-4A29-ADD1-09891DA9D95A}" presName="parTransOne" presStyleCnt="0"/>
      <dgm:spPr/>
    </dgm:pt>
    <dgm:pt modelId="{E7C3E022-3327-4231-9B9F-D9D6EF88B56F}" type="pres">
      <dgm:prSet presAssocID="{2B65DA2C-8D5A-4A29-ADD1-09891DA9D95A}" presName="horzOne" presStyleCnt="0"/>
      <dgm:spPr/>
    </dgm:pt>
    <dgm:pt modelId="{0E9819E7-D9F4-4502-A542-1E729F425D4B}" type="pres">
      <dgm:prSet presAssocID="{49280BDE-6A48-435A-81E4-13582590ADD4}" presName="vertTwo" presStyleCnt="0"/>
      <dgm:spPr/>
    </dgm:pt>
    <dgm:pt modelId="{A441B08F-5400-4AAB-8E21-9F8E942E0AC1}" type="pres">
      <dgm:prSet presAssocID="{49280BDE-6A48-435A-81E4-13582590ADD4}" presName="txTwo" presStyleLbl="node2" presStyleIdx="0" presStyleCnt="2">
        <dgm:presLayoutVars>
          <dgm:chPref val="3"/>
        </dgm:presLayoutVars>
      </dgm:prSet>
      <dgm:spPr/>
    </dgm:pt>
    <dgm:pt modelId="{8FACE438-3F98-43F3-89B4-18B91B2DB952}" type="pres">
      <dgm:prSet presAssocID="{49280BDE-6A48-435A-81E4-13582590ADD4}" presName="parTransTwo" presStyleCnt="0"/>
      <dgm:spPr/>
    </dgm:pt>
    <dgm:pt modelId="{FADAAE15-7C1D-40FF-99D3-0F7BA4BF1774}" type="pres">
      <dgm:prSet presAssocID="{49280BDE-6A48-435A-81E4-13582590ADD4}" presName="horzTwo" presStyleCnt="0"/>
      <dgm:spPr/>
    </dgm:pt>
    <dgm:pt modelId="{6F0E0E52-7FF6-4146-BE89-9BD96CC03D98}" type="pres">
      <dgm:prSet presAssocID="{BE1F1233-C18F-436A-9EA0-FDC6E555B0CF}" presName="vertThree" presStyleCnt="0"/>
      <dgm:spPr/>
    </dgm:pt>
    <dgm:pt modelId="{79FBC1EE-D3E2-4833-BA8F-85FEE199624F}" type="pres">
      <dgm:prSet presAssocID="{BE1F1233-C18F-436A-9EA0-FDC6E555B0CF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EFC465-1E42-4D7A-9EC8-D92CC3BBA6DB}" type="pres">
      <dgm:prSet presAssocID="{BE1F1233-C18F-436A-9EA0-FDC6E555B0CF}" presName="horzThree" presStyleCnt="0"/>
      <dgm:spPr/>
    </dgm:pt>
    <dgm:pt modelId="{EFFFBAB8-F473-4B11-94AE-81A30612DC4C}" type="pres">
      <dgm:prSet presAssocID="{00697182-EC8E-443E-871E-EEB5781E2ADD}" presName="sibSpaceThree" presStyleCnt="0"/>
      <dgm:spPr/>
    </dgm:pt>
    <dgm:pt modelId="{A054EC08-4B9E-464A-B567-63791EAED435}" type="pres">
      <dgm:prSet presAssocID="{F80B1AD0-82FF-4DB2-A689-20B1D133E784}" presName="vertThree" presStyleCnt="0"/>
      <dgm:spPr/>
    </dgm:pt>
    <dgm:pt modelId="{BB22DA14-592C-44E2-B756-AA2B5377761F}" type="pres">
      <dgm:prSet presAssocID="{F80B1AD0-82FF-4DB2-A689-20B1D133E784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D9B809-42C7-4E05-9338-36BC8D21CFB2}" type="pres">
      <dgm:prSet presAssocID="{F80B1AD0-82FF-4DB2-A689-20B1D133E784}" presName="horzThree" presStyleCnt="0"/>
      <dgm:spPr/>
    </dgm:pt>
    <dgm:pt modelId="{B54349E6-A768-463B-B270-172214F91FD4}" type="pres">
      <dgm:prSet presAssocID="{6DEC471B-1F76-451C-9A1A-1813B37675C8}" presName="sibSpaceThree" presStyleCnt="0"/>
      <dgm:spPr/>
    </dgm:pt>
    <dgm:pt modelId="{CAEA2EDD-639A-44AE-B109-EC616FF62A44}" type="pres">
      <dgm:prSet presAssocID="{3E86BE45-1E2F-4D0D-892C-42A52B1BBF52}" presName="vertThree" presStyleCnt="0"/>
      <dgm:spPr/>
    </dgm:pt>
    <dgm:pt modelId="{F237B31D-EBED-4F22-88CA-9351C5EBCC4B}" type="pres">
      <dgm:prSet presAssocID="{3E86BE45-1E2F-4D0D-892C-42A52B1BBF52}" presName="txThree" presStyleLbl="node3" presStyleIdx="2" presStyleCnt="5">
        <dgm:presLayoutVars>
          <dgm:chPref val="3"/>
        </dgm:presLayoutVars>
      </dgm:prSet>
      <dgm:spPr/>
    </dgm:pt>
    <dgm:pt modelId="{8F10B964-033E-453F-B18E-50E05B2B9683}" type="pres">
      <dgm:prSet presAssocID="{3E86BE45-1E2F-4D0D-892C-42A52B1BBF52}" presName="horzThree" presStyleCnt="0"/>
      <dgm:spPr/>
    </dgm:pt>
    <dgm:pt modelId="{716D7CE4-F6F0-4F7A-A132-8814099DF98F}" type="pres">
      <dgm:prSet presAssocID="{759C95F6-FE31-49D1-9D5F-4DDD04D74604}" presName="sibSpaceTwo" presStyleCnt="0"/>
      <dgm:spPr/>
    </dgm:pt>
    <dgm:pt modelId="{98767B55-153E-410C-A096-7A4121C74F80}" type="pres">
      <dgm:prSet presAssocID="{D35F53B1-5B06-4B6D-9F5B-4BDAD8329AEA}" presName="vertTwo" presStyleCnt="0"/>
      <dgm:spPr/>
    </dgm:pt>
    <dgm:pt modelId="{FE23B6C2-D3C3-40DF-A56D-98AB9E0C6915}" type="pres">
      <dgm:prSet presAssocID="{D35F53B1-5B06-4B6D-9F5B-4BDAD8329AE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6B78E47-4A52-4C75-AF5D-8A3D20122ED0}" type="pres">
      <dgm:prSet presAssocID="{D35F53B1-5B06-4B6D-9F5B-4BDAD8329AEA}" presName="parTransTwo" presStyleCnt="0"/>
      <dgm:spPr/>
    </dgm:pt>
    <dgm:pt modelId="{86F2082C-90AB-4FD0-ACEC-E16E01CB2D92}" type="pres">
      <dgm:prSet presAssocID="{D35F53B1-5B06-4B6D-9F5B-4BDAD8329AEA}" presName="horzTwo" presStyleCnt="0"/>
      <dgm:spPr/>
    </dgm:pt>
    <dgm:pt modelId="{2A5DB352-63DB-4FDF-830E-54F32BFA09B0}" type="pres">
      <dgm:prSet presAssocID="{BFE51780-E856-4767-9B98-A0377A636BD9}" presName="vertThree" presStyleCnt="0"/>
      <dgm:spPr/>
    </dgm:pt>
    <dgm:pt modelId="{6FA21C01-2980-4063-A994-E791E2BC12FA}" type="pres">
      <dgm:prSet presAssocID="{BFE51780-E856-4767-9B98-A0377A636BD9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4142B5-5438-47BF-B26A-746195CC200A}" type="pres">
      <dgm:prSet presAssocID="{BFE51780-E856-4767-9B98-A0377A636BD9}" presName="horzThree" presStyleCnt="0"/>
      <dgm:spPr/>
    </dgm:pt>
    <dgm:pt modelId="{1A153B9E-8F8B-420C-BE14-939415514607}" type="pres">
      <dgm:prSet presAssocID="{44FD7525-D09B-4D18-B6F8-CFCB6640A12A}" presName="sibSpaceThree" presStyleCnt="0"/>
      <dgm:spPr/>
    </dgm:pt>
    <dgm:pt modelId="{D702DF9C-53DC-4CBF-912F-6F19BD46A255}" type="pres">
      <dgm:prSet presAssocID="{1B88456B-4A7C-4047-BB82-28232F5810A0}" presName="vertThree" presStyleCnt="0"/>
      <dgm:spPr/>
    </dgm:pt>
    <dgm:pt modelId="{495CCF79-2B14-4DDB-B35C-BD8719EC1E46}" type="pres">
      <dgm:prSet presAssocID="{1B88456B-4A7C-4047-BB82-28232F5810A0}" presName="txThree" presStyleLbl="node3" presStyleIdx="4" presStyleCnt="5">
        <dgm:presLayoutVars>
          <dgm:chPref val="3"/>
        </dgm:presLayoutVars>
      </dgm:prSet>
      <dgm:spPr/>
    </dgm:pt>
    <dgm:pt modelId="{1B2B74A4-803C-46FB-B598-C89134898071}" type="pres">
      <dgm:prSet presAssocID="{1B88456B-4A7C-4047-BB82-28232F5810A0}" presName="horzThree" presStyleCnt="0"/>
      <dgm:spPr/>
    </dgm:pt>
  </dgm:ptLst>
  <dgm:cxnLst>
    <dgm:cxn modelId="{D2EE9456-8BA9-4079-883E-3A1FF8BEAA89}" type="presOf" srcId="{F80B1AD0-82FF-4DB2-A689-20B1D133E784}" destId="{BB22DA14-592C-44E2-B756-AA2B5377761F}" srcOrd="0" destOrd="0" presId="urn:microsoft.com/office/officeart/2005/8/layout/hierarchy4"/>
    <dgm:cxn modelId="{E7B14623-F5FA-4EBC-89E1-289304FC0947}" srcId="{83629E77-B340-4E14-85A7-FA72B1F73527}" destId="{2B65DA2C-8D5A-4A29-ADD1-09891DA9D95A}" srcOrd="0" destOrd="0" parTransId="{7B5C7569-2492-4212-891F-DABB06F87353}" sibTransId="{72C7CA6E-9E22-4593-888A-FCCE84752E29}"/>
    <dgm:cxn modelId="{3833FA4A-86A2-4911-9319-B3E8176B3DA4}" srcId="{2B65DA2C-8D5A-4A29-ADD1-09891DA9D95A}" destId="{D35F53B1-5B06-4B6D-9F5B-4BDAD8329AEA}" srcOrd="1" destOrd="0" parTransId="{91F886EC-3020-4AAD-9992-FE0925D12446}" sibTransId="{18676658-A433-4C58-88A2-7A84DAB6E0E8}"/>
    <dgm:cxn modelId="{FB019F93-C3C9-484E-9809-C5E0852694B8}" type="presOf" srcId="{BE1F1233-C18F-436A-9EA0-FDC6E555B0CF}" destId="{79FBC1EE-D3E2-4833-BA8F-85FEE199624F}" srcOrd="0" destOrd="0" presId="urn:microsoft.com/office/officeart/2005/8/layout/hierarchy4"/>
    <dgm:cxn modelId="{20D791CA-8DAB-4F5B-9339-085958C93D18}" type="presOf" srcId="{2B65DA2C-8D5A-4A29-ADD1-09891DA9D95A}" destId="{996F5F28-D442-49F2-BC88-3B55E26BED6B}" srcOrd="0" destOrd="0" presId="urn:microsoft.com/office/officeart/2005/8/layout/hierarchy4"/>
    <dgm:cxn modelId="{2B6D0B58-D89E-4AB8-8044-37E6E7F23439}" type="presOf" srcId="{49280BDE-6A48-435A-81E4-13582590ADD4}" destId="{A441B08F-5400-4AAB-8E21-9F8E942E0AC1}" srcOrd="0" destOrd="0" presId="urn:microsoft.com/office/officeart/2005/8/layout/hierarchy4"/>
    <dgm:cxn modelId="{8881EF24-CF31-4D95-9490-5DC81C5C965C}" srcId="{D35F53B1-5B06-4B6D-9F5B-4BDAD8329AEA}" destId="{1B88456B-4A7C-4047-BB82-28232F5810A0}" srcOrd="1" destOrd="0" parTransId="{34414B07-469A-49BE-92EE-BC980D81EAFC}" sibTransId="{8727BA5F-793F-4776-8681-82E263915187}"/>
    <dgm:cxn modelId="{12E94827-AA9B-4504-9764-F316E03098BE}" type="presOf" srcId="{83629E77-B340-4E14-85A7-FA72B1F73527}" destId="{24298A6E-3384-4C86-B98D-2A3725B2950D}" srcOrd="0" destOrd="0" presId="urn:microsoft.com/office/officeart/2005/8/layout/hierarchy4"/>
    <dgm:cxn modelId="{11371B31-7D06-432D-9998-813352469D2F}" type="presOf" srcId="{3E86BE45-1E2F-4D0D-892C-42A52B1BBF52}" destId="{F237B31D-EBED-4F22-88CA-9351C5EBCC4B}" srcOrd="0" destOrd="0" presId="urn:microsoft.com/office/officeart/2005/8/layout/hierarchy4"/>
    <dgm:cxn modelId="{E1C2109E-6548-4FE1-879F-374223CCB5AC}" type="presOf" srcId="{BFE51780-E856-4767-9B98-A0377A636BD9}" destId="{6FA21C01-2980-4063-A994-E791E2BC12FA}" srcOrd="0" destOrd="0" presId="urn:microsoft.com/office/officeart/2005/8/layout/hierarchy4"/>
    <dgm:cxn modelId="{5601951B-74BC-4A38-9DC9-8A4D815FBBC1}" srcId="{49280BDE-6A48-435A-81E4-13582590ADD4}" destId="{BE1F1233-C18F-436A-9EA0-FDC6E555B0CF}" srcOrd="0" destOrd="0" parTransId="{C1299078-03D5-4BCF-8291-B5FBC4CAC6B9}" sibTransId="{00697182-EC8E-443E-871E-EEB5781E2ADD}"/>
    <dgm:cxn modelId="{54E10A9C-50BE-450D-A0E2-830B026525FB}" type="presOf" srcId="{1B88456B-4A7C-4047-BB82-28232F5810A0}" destId="{495CCF79-2B14-4DDB-B35C-BD8719EC1E46}" srcOrd="0" destOrd="0" presId="urn:microsoft.com/office/officeart/2005/8/layout/hierarchy4"/>
    <dgm:cxn modelId="{82D2FD1C-2BEB-49C8-B9CC-66D7DD2760DB}" srcId="{D35F53B1-5B06-4B6D-9F5B-4BDAD8329AEA}" destId="{BFE51780-E856-4767-9B98-A0377A636BD9}" srcOrd="0" destOrd="0" parTransId="{61B5B899-911A-4634-B42B-3222E02EA5AE}" sibTransId="{44FD7525-D09B-4D18-B6F8-CFCB6640A12A}"/>
    <dgm:cxn modelId="{FC6F1A01-62CB-487B-89DE-C3CEF14FCCEA}" srcId="{49280BDE-6A48-435A-81E4-13582590ADD4}" destId="{3E86BE45-1E2F-4D0D-892C-42A52B1BBF52}" srcOrd="2" destOrd="0" parTransId="{7C326DC4-8C1E-45C8-901A-13E5315F4E56}" sibTransId="{1368B360-B336-4D04-A66E-510BA2EC670A}"/>
    <dgm:cxn modelId="{6207C1DE-B486-4FC9-8374-F7E793ADEC4B}" srcId="{49280BDE-6A48-435A-81E4-13582590ADD4}" destId="{F80B1AD0-82FF-4DB2-A689-20B1D133E784}" srcOrd="1" destOrd="0" parTransId="{F94C931A-5046-453B-B4E4-ED9DA5E4510E}" sibTransId="{6DEC471B-1F76-451C-9A1A-1813B37675C8}"/>
    <dgm:cxn modelId="{F8EB3027-7238-4761-A9EE-87C52A6E5FC4}" srcId="{2B65DA2C-8D5A-4A29-ADD1-09891DA9D95A}" destId="{49280BDE-6A48-435A-81E4-13582590ADD4}" srcOrd="0" destOrd="0" parTransId="{D7D6B863-D952-4C7E-8FE3-B159C989CED0}" sibTransId="{759C95F6-FE31-49D1-9D5F-4DDD04D74604}"/>
    <dgm:cxn modelId="{9295C48F-1D9E-48A7-9FAB-FA2E3288A6D8}" type="presOf" srcId="{D35F53B1-5B06-4B6D-9F5B-4BDAD8329AEA}" destId="{FE23B6C2-D3C3-40DF-A56D-98AB9E0C6915}" srcOrd="0" destOrd="0" presId="urn:microsoft.com/office/officeart/2005/8/layout/hierarchy4"/>
    <dgm:cxn modelId="{6AA5A403-4E3B-4E02-B875-D20216517B47}" type="presParOf" srcId="{24298A6E-3384-4C86-B98D-2A3725B2950D}" destId="{0883F073-367D-406D-9CA9-B4C04810E6BC}" srcOrd="0" destOrd="0" presId="urn:microsoft.com/office/officeart/2005/8/layout/hierarchy4"/>
    <dgm:cxn modelId="{F41CBD2C-022C-4B4D-9576-4B842CD99CB1}" type="presParOf" srcId="{0883F073-367D-406D-9CA9-B4C04810E6BC}" destId="{996F5F28-D442-49F2-BC88-3B55E26BED6B}" srcOrd="0" destOrd="0" presId="urn:microsoft.com/office/officeart/2005/8/layout/hierarchy4"/>
    <dgm:cxn modelId="{27C4347C-9F88-47C2-879D-BD51CD7C7191}" type="presParOf" srcId="{0883F073-367D-406D-9CA9-B4C04810E6BC}" destId="{1D55730E-9993-48CB-BD3F-C8572BC693BF}" srcOrd="1" destOrd="0" presId="urn:microsoft.com/office/officeart/2005/8/layout/hierarchy4"/>
    <dgm:cxn modelId="{41371CF6-8BA2-4B07-90E0-1795162456AA}" type="presParOf" srcId="{0883F073-367D-406D-9CA9-B4C04810E6BC}" destId="{E7C3E022-3327-4231-9B9F-D9D6EF88B56F}" srcOrd="2" destOrd="0" presId="urn:microsoft.com/office/officeart/2005/8/layout/hierarchy4"/>
    <dgm:cxn modelId="{992A8BEB-31B9-49A6-9830-7FF80B8F4470}" type="presParOf" srcId="{E7C3E022-3327-4231-9B9F-D9D6EF88B56F}" destId="{0E9819E7-D9F4-4502-A542-1E729F425D4B}" srcOrd="0" destOrd="0" presId="urn:microsoft.com/office/officeart/2005/8/layout/hierarchy4"/>
    <dgm:cxn modelId="{E1F05E39-4DF8-46A0-B9DC-B6D423D8B832}" type="presParOf" srcId="{0E9819E7-D9F4-4502-A542-1E729F425D4B}" destId="{A441B08F-5400-4AAB-8E21-9F8E942E0AC1}" srcOrd="0" destOrd="0" presId="urn:microsoft.com/office/officeart/2005/8/layout/hierarchy4"/>
    <dgm:cxn modelId="{EA8E2014-C94A-4E94-B87A-81D3FAB4DCC8}" type="presParOf" srcId="{0E9819E7-D9F4-4502-A542-1E729F425D4B}" destId="{8FACE438-3F98-43F3-89B4-18B91B2DB952}" srcOrd="1" destOrd="0" presId="urn:microsoft.com/office/officeart/2005/8/layout/hierarchy4"/>
    <dgm:cxn modelId="{F8406A04-A4A7-4770-B1EE-0F612E4E8ABB}" type="presParOf" srcId="{0E9819E7-D9F4-4502-A542-1E729F425D4B}" destId="{FADAAE15-7C1D-40FF-99D3-0F7BA4BF1774}" srcOrd="2" destOrd="0" presId="urn:microsoft.com/office/officeart/2005/8/layout/hierarchy4"/>
    <dgm:cxn modelId="{F116A0C8-B176-404E-9FB9-1B4763C76520}" type="presParOf" srcId="{FADAAE15-7C1D-40FF-99D3-0F7BA4BF1774}" destId="{6F0E0E52-7FF6-4146-BE89-9BD96CC03D98}" srcOrd="0" destOrd="0" presId="urn:microsoft.com/office/officeart/2005/8/layout/hierarchy4"/>
    <dgm:cxn modelId="{FBFE790B-3975-44A5-A832-DE86A2C95636}" type="presParOf" srcId="{6F0E0E52-7FF6-4146-BE89-9BD96CC03D98}" destId="{79FBC1EE-D3E2-4833-BA8F-85FEE199624F}" srcOrd="0" destOrd="0" presId="urn:microsoft.com/office/officeart/2005/8/layout/hierarchy4"/>
    <dgm:cxn modelId="{5BD066AE-0FE1-4C1B-B3DA-DB75283F116B}" type="presParOf" srcId="{6F0E0E52-7FF6-4146-BE89-9BD96CC03D98}" destId="{16EFC465-1E42-4D7A-9EC8-D92CC3BBA6DB}" srcOrd="1" destOrd="0" presId="urn:microsoft.com/office/officeart/2005/8/layout/hierarchy4"/>
    <dgm:cxn modelId="{14C0E55B-0BA6-4191-A2DB-4742E0A0E7E4}" type="presParOf" srcId="{FADAAE15-7C1D-40FF-99D3-0F7BA4BF1774}" destId="{EFFFBAB8-F473-4B11-94AE-81A30612DC4C}" srcOrd="1" destOrd="0" presId="urn:microsoft.com/office/officeart/2005/8/layout/hierarchy4"/>
    <dgm:cxn modelId="{F80E7D38-1096-4F2D-A9C7-7367BA0CE3E5}" type="presParOf" srcId="{FADAAE15-7C1D-40FF-99D3-0F7BA4BF1774}" destId="{A054EC08-4B9E-464A-B567-63791EAED435}" srcOrd="2" destOrd="0" presId="urn:microsoft.com/office/officeart/2005/8/layout/hierarchy4"/>
    <dgm:cxn modelId="{68D63682-25EA-40AD-BED1-B3727FA34EC4}" type="presParOf" srcId="{A054EC08-4B9E-464A-B567-63791EAED435}" destId="{BB22DA14-592C-44E2-B756-AA2B5377761F}" srcOrd="0" destOrd="0" presId="urn:microsoft.com/office/officeart/2005/8/layout/hierarchy4"/>
    <dgm:cxn modelId="{8F8C6E7E-3149-41D6-9524-513D057CBE14}" type="presParOf" srcId="{A054EC08-4B9E-464A-B567-63791EAED435}" destId="{D8D9B809-42C7-4E05-9338-36BC8D21CFB2}" srcOrd="1" destOrd="0" presId="urn:microsoft.com/office/officeart/2005/8/layout/hierarchy4"/>
    <dgm:cxn modelId="{8A7E3C1A-E063-4713-9EFC-907DD3A4A650}" type="presParOf" srcId="{FADAAE15-7C1D-40FF-99D3-0F7BA4BF1774}" destId="{B54349E6-A768-463B-B270-172214F91FD4}" srcOrd="3" destOrd="0" presId="urn:microsoft.com/office/officeart/2005/8/layout/hierarchy4"/>
    <dgm:cxn modelId="{BDB465E0-B999-4821-9CA6-1169313B41C3}" type="presParOf" srcId="{FADAAE15-7C1D-40FF-99D3-0F7BA4BF1774}" destId="{CAEA2EDD-639A-44AE-B109-EC616FF62A44}" srcOrd="4" destOrd="0" presId="urn:microsoft.com/office/officeart/2005/8/layout/hierarchy4"/>
    <dgm:cxn modelId="{64E93CBB-184D-4217-8957-7658808550B9}" type="presParOf" srcId="{CAEA2EDD-639A-44AE-B109-EC616FF62A44}" destId="{F237B31D-EBED-4F22-88CA-9351C5EBCC4B}" srcOrd="0" destOrd="0" presId="urn:microsoft.com/office/officeart/2005/8/layout/hierarchy4"/>
    <dgm:cxn modelId="{07BBD982-969D-44B6-8668-1E6376CC5B1B}" type="presParOf" srcId="{CAEA2EDD-639A-44AE-B109-EC616FF62A44}" destId="{8F10B964-033E-453F-B18E-50E05B2B9683}" srcOrd="1" destOrd="0" presId="urn:microsoft.com/office/officeart/2005/8/layout/hierarchy4"/>
    <dgm:cxn modelId="{D0DE30F6-3BBC-4782-A30E-B58F4D6B2967}" type="presParOf" srcId="{E7C3E022-3327-4231-9B9F-D9D6EF88B56F}" destId="{716D7CE4-F6F0-4F7A-A132-8814099DF98F}" srcOrd="1" destOrd="0" presId="urn:microsoft.com/office/officeart/2005/8/layout/hierarchy4"/>
    <dgm:cxn modelId="{217A29FD-E4E1-4B25-A773-8D39F5C22518}" type="presParOf" srcId="{E7C3E022-3327-4231-9B9F-D9D6EF88B56F}" destId="{98767B55-153E-410C-A096-7A4121C74F80}" srcOrd="2" destOrd="0" presId="urn:microsoft.com/office/officeart/2005/8/layout/hierarchy4"/>
    <dgm:cxn modelId="{C46CCE02-A3F0-4416-9B3A-50E3A51132EA}" type="presParOf" srcId="{98767B55-153E-410C-A096-7A4121C74F80}" destId="{FE23B6C2-D3C3-40DF-A56D-98AB9E0C6915}" srcOrd="0" destOrd="0" presId="urn:microsoft.com/office/officeart/2005/8/layout/hierarchy4"/>
    <dgm:cxn modelId="{D7C06968-D45A-4B71-9B73-44DE3EBED3C8}" type="presParOf" srcId="{98767B55-153E-410C-A096-7A4121C74F80}" destId="{D6B78E47-4A52-4C75-AF5D-8A3D20122ED0}" srcOrd="1" destOrd="0" presId="urn:microsoft.com/office/officeart/2005/8/layout/hierarchy4"/>
    <dgm:cxn modelId="{A783AE4D-A372-42CF-8D06-B1775B58A243}" type="presParOf" srcId="{98767B55-153E-410C-A096-7A4121C74F80}" destId="{86F2082C-90AB-4FD0-ACEC-E16E01CB2D92}" srcOrd="2" destOrd="0" presId="urn:microsoft.com/office/officeart/2005/8/layout/hierarchy4"/>
    <dgm:cxn modelId="{C6E8FD67-6FB7-44C3-BB3B-020432289F13}" type="presParOf" srcId="{86F2082C-90AB-4FD0-ACEC-E16E01CB2D92}" destId="{2A5DB352-63DB-4FDF-830E-54F32BFA09B0}" srcOrd="0" destOrd="0" presId="urn:microsoft.com/office/officeart/2005/8/layout/hierarchy4"/>
    <dgm:cxn modelId="{BAC0A2BD-0B11-45ED-A705-00ADF620C44F}" type="presParOf" srcId="{2A5DB352-63DB-4FDF-830E-54F32BFA09B0}" destId="{6FA21C01-2980-4063-A994-E791E2BC12FA}" srcOrd="0" destOrd="0" presId="urn:microsoft.com/office/officeart/2005/8/layout/hierarchy4"/>
    <dgm:cxn modelId="{C131F1F0-B6F5-4D1C-8557-3712E0407861}" type="presParOf" srcId="{2A5DB352-63DB-4FDF-830E-54F32BFA09B0}" destId="{F64142B5-5438-47BF-B26A-746195CC200A}" srcOrd="1" destOrd="0" presId="urn:microsoft.com/office/officeart/2005/8/layout/hierarchy4"/>
    <dgm:cxn modelId="{956FFEA8-4DB0-4FB9-BD19-3E4828771DFD}" type="presParOf" srcId="{86F2082C-90AB-4FD0-ACEC-E16E01CB2D92}" destId="{1A153B9E-8F8B-420C-BE14-939415514607}" srcOrd="1" destOrd="0" presId="urn:microsoft.com/office/officeart/2005/8/layout/hierarchy4"/>
    <dgm:cxn modelId="{29FDE1F9-3A6C-4DB3-A5C6-CB2178D0E664}" type="presParOf" srcId="{86F2082C-90AB-4FD0-ACEC-E16E01CB2D92}" destId="{D702DF9C-53DC-4CBF-912F-6F19BD46A255}" srcOrd="2" destOrd="0" presId="urn:microsoft.com/office/officeart/2005/8/layout/hierarchy4"/>
    <dgm:cxn modelId="{BAD33AF1-2037-4A59-B83A-7D2B9DFEBA53}" type="presParOf" srcId="{D702DF9C-53DC-4CBF-912F-6F19BD46A255}" destId="{495CCF79-2B14-4DDB-B35C-BD8719EC1E46}" srcOrd="0" destOrd="0" presId="urn:microsoft.com/office/officeart/2005/8/layout/hierarchy4"/>
    <dgm:cxn modelId="{E1B14608-213C-4A47-8B33-537F5B31AD5F}" type="presParOf" srcId="{D702DF9C-53DC-4CBF-912F-6F19BD46A255}" destId="{1B2B74A4-803C-46FB-B598-C8913489807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29E77-B340-4E14-85A7-FA72B1F73527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2B65DA2C-8D5A-4A29-ADD1-09891DA9D95A}">
      <dgm:prSet phldrT="[文字]"/>
      <dgm:spPr/>
      <dgm:t>
        <a:bodyPr/>
        <a:lstStyle/>
        <a:p>
          <a:r>
            <a:rPr lang="en-US" altLang="zh-TW" dirty="0" smtClean="0"/>
            <a:t>WEB</a:t>
          </a:r>
          <a:endParaRPr lang="zh-TW" altLang="en-US" dirty="0"/>
        </a:p>
      </dgm:t>
    </dgm:pt>
    <dgm:pt modelId="{7B5C7569-2492-4212-891F-DABB06F87353}" type="parTrans" cxnId="{E7B14623-F5FA-4EBC-89E1-289304FC0947}">
      <dgm:prSet/>
      <dgm:spPr/>
      <dgm:t>
        <a:bodyPr/>
        <a:lstStyle/>
        <a:p>
          <a:endParaRPr lang="zh-TW" altLang="en-US"/>
        </a:p>
      </dgm:t>
    </dgm:pt>
    <dgm:pt modelId="{72C7CA6E-9E22-4593-888A-FCCE84752E29}" type="sibTrans" cxnId="{E7B14623-F5FA-4EBC-89E1-289304FC0947}">
      <dgm:prSet/>
      <dgm:spPr/>
      <dgm:t>
        <a:bodyPr/>
        <a:lstStyle/>
        <a:p>
          <a:endParaRPr lang="zh-TW" altLang="en-US"/>
        </a:p>
      </dgm:t>
    </dgm:pt>
    <dgm:pt modelId="{0F60CEA0-971F-4D46-8C91-8C8DBD396B54}">
      <dgm:prSet phldrT="[文字]"/>
      <dgm:spPr/>
      <dgm:t>
        <a:bodyPr/>
        <a:lstStyle/>
        <a:p>
          <a:r>
            <a:rPr lang="en-US" altLang="zh-TW" dirty="0" err="1" smtClean="0"/>
            <a:t>web_entry</a:t>
          </a:r>
          <a:endParaRPr lang="zh-TW" altLang="en-US" dirty="0"/>
        </a:p>
      </dgm:t>
    </dgm:pt>
    <dgm:pt modelId="{D1F83D1B-C6C4-4DB8-B404-1E112201D64B}" type="parTrans" cxnId="{0BE5767E-39BA-44A0-A809-BD85DF6224CB}">
      <dgm:prSet/>
      <dgm:spPr/>
      <dgm:t>
        <a:bodyPr/>
        <a:lstStyle/>
        <a:p>
          <a:endParaRPr lang="zh-TW" altLang="en-US"/>
        </a:p>
      </dgm:t>
    </dgm:pt>
    <dgm:pt modelId="{B7A58482-5065-4671-9AFA-FCD9049AD8B5}" type="sibTrans" cxnId="{0BE5767E-39BA-44A0-A809-BD85DF6224CB}">
      <dgm:prSet/>
      <dgm:spPr/>
      <dgm:t>
        <a:bodyPr/>
        <a:lstStyle/>
        <a:p>
          <a:endParaRPr lang="zh-TW" altLang="en-US"/>
        </a:p>
      </dgm:t>
    </dgm:pt>
    <dgm:pt modelId="{D2E1CCFF-1CEA-47B9-B00E-709DDC63C663}">
      <dgm:prSet phldrT="[文字]"/>
      <dgm:spPr/>
      <dgm:t>
        <a:bodyPr/>
        <a:lstStyle/>
        <a:p>
          <a:r>
            <a:rPr lang="en-US" altLang="zh-TW" dirty="0" err="1" smtClean="0"/>
            <a:t>wsgi</a:t>
          </a:r>
          <a:endParaRPr lang="zh-TW" altLang="en-US" dirty="0"/>
        </a:p>
      </dgm:t>
    </dgm:pt>
    <dgm:pt modelId="{6058E8EF-24E3-4878-AC30-7E77A1313F6A}" type="parTrans" cxnId="{19A43AF3-486A-477B-8A18-228E9AF3C682}">
      <dgm:prSet/>
      <dgm:spPr/>
      <dgm:t>
        <a:bodyPr/>
        <a:lstStyle/>
        <a:p>
          <a:endParaRPr lang="zh-TW" altLang="en-US"/>
        </a:p>
      </dgm:t>
    </dgm:pt>
    <dgm:pt modelId="{128222D2-D22E-4026-B3AA-EBE6D4742D19}" type="sibTrans" cxnId="{19A43AF3-486A-477B-8A18-228E9AF3C682}">
      <dgm:prSet/>
      <dgm:spPr/>
      <dgm:t>
        <a:bodyPr/>
        <a:lstStyle/>
        <a:p>
          <a:endParaRPr lang="zh-TW" altLang="en-US"/>
        </a:p>
      </dgm:t>
    </dgm:pt>
    <dgm:pt modelId="{0801E3BA-E877-46A4-A268-B43D2E8C52DC}">
      <dgm:prSet phldrT="[文字]"/>
      <dgm:spPr/>
      <dgm:t>
        <a:bodyPr/>
        <a:lstStyle/>
        <a:p>
          <a:r>
            <a:rPr lang="en-US" altLang="zh-TW" dirty="0" smtClean="0"/>
            <a:t>app</a:t>
          </a:r>
          <a:endParaRPr lang="zh-TW" altLang="en-US" dirty="0"/>
        </a:p>
      </dgm:t>
    </dgm:pt>
    <dgm:pt modelId="{C8422CC5-23C0-4E53-BAB8-ABFDF0DE5654}" type="parTrans" cxnId="{1567AAE4-8D9B-4F3A-9BCF-729855166D38}">
      <dgm:prSet/>
      <dgm:spPr/>
      <dgm:t>
        <a:bodyPr/>
        <a:lstStyle/>
        <a:p>
          <a:endParaRPr lang="zh-TW" altLang="en-US"/>
        </a:p>
      </dgm:t>
    </dgm:pt>
    <dgm:pt modelId="{47ABF5B9-B133-4AD0-91D3-90322F55CF29}" type="sibTrans" cxnId="{1567AAE4-8D9B-4F3A-9BCF-729855166D38}">
      <dgm:prSet/>
      <dgm:spPr/>
      <dgm:t>
        <a:bodyPr/>
        <a:lstStyle/>
        <a:p>
          <a:endParaRPr lang="zh-TW" altLang="en-US"/>
        </a:p>
      </dgm:t>
    </dgm:pt>
    <dgm:pt modelId="{20F0C9D6-C51A-400A-B583-8936495A9275}">
      <dgm:prSet phldrT="[文字]"/>
      <dgm:spPr/>
      <dgm:t>
        <a:bodyPr/>
        <a:lstStyle/>
        <a:p>
          <a:r>
            <a:rPr lang="en-US" altLang="zh-TW" dirty="0" smtClean="0"/>
            <a:t>views</a:t>
          </a:r>
          <a:endParaRPr lang="zh-TW" altLang="en-US" dirty="0"/>
        </a:p>
      </dgm:t>
    </dgm:pt>
    <dgm:pt modelId="{0D7D6A30-5F6A-4E04-A4F6-5463CB34D864}" type="parTrans" cxnId="{76253C14-8EC2-45DB-8E67-845F9C6F0FB7}">
      <dgm:prSet/>
      <dgm:spPr/>
      <dgm:t>
        <a:bodyPr/>
        <a:lstStyle/>
        <a:p>
          <a:endParaRPr lang="zh-TW" altLang="en-US"/>
        </a:p>
      </dgm:t>
    </dgm:pt>
    <dgm:pt modelId="{9AF18480-A4C1-4CD2-894C-0D22CF2E2C64}" type="sibTrans" cxnId="{76253C14-8EC2-45DB-8E67-845F9C6F0FB7}">
      <dgm:prSet/>
      <dgm:spPr/>
      <dgm:t>
        <a:bodyPr/>
        <a:lstStyle/>
        <a:p>
          <a:endParaRPr lang="zh-TW" altLang="en-US"/>
        </a:p>
      </dgm:t>
    </dgm:pt>
    <dgm:pt modelId="{863A56D4-AB13-485B-94DC-A8F05EE52C55}">
      <dgm:prSet phldrT="[文字]"/>
      <dgm:spPr/>
      <dgm:t>
        <a:bodyPr/>
        <a:lstStyle/>
        <a:p>
          <a:r>
            <a:rPr lang="en-US" altLang="zh-TW" dirty="0" smtClean="0"/>
            <a:t>settings</a:t>
          </a:r>
          <a:endParaRPr lang="zh-TW" altLang="en-US" dirty="0"/>
        </a:p>
      </dgm:t>
    </dgm:pt>
    <dgm:pt modelId="{C82EEA0D-D122-4553-A1EE-D790FD5E5022}" type="parTrans" cxnId="{6FCFF9E1-69E7-4727-89DF-51B4F9A89979}">
      <dgm:prSet/>
      <dgm:spPr/>
      <dgm:t>
        <a:bodyPr/>
        <a:lstStyle/>
        <a:p>
          <a:endParaRPr lang="zh-TW" altLang="en-US"/>
        </a:p>
      </dgm:t>
    </dgm:pt>
    <dgm:pt modelId="{A02E9A4E-66AC-49A6-BF3A-1F7C9ADE3ABD}" type="sibTrans" cxnId="{6FCFF9E1-69E7-4727-89DF-51B4F9A89979}">
      <dgm:prSet/>
      <dgm:spPr/>
      <dgm:t>
        <a:bodyPr/>
        <a:lstStyle/>
        <a:p>
          <a:endParaRPr lang="zh-TW" altLang="en-US"/>
        </a:p>
      </dgm:t>
    </dgm:pt>
    <dgm:pt modelId="{1084C3B0-EE5E-4067-855F-462348F62985}">
      <dgm:prSet phldrT="[文字]"/>
      <dgm:spPr/>
      <dgm:t>
        <a:bodyPr/>
        <a:lstStyle/>
        <a:p>
          <a:r>
            <a:rPr lang="en-US" altLang="zh-TW" dirty="0" smtClean="0"/>
            <a:t>production</a:t>
          </a:r>
          <a:endParaRPr lang="zh-TW" altLang="en-US" dirty="0"/>
        </a:p>
      </dgm:t>
    </dgm:pt>
    <dgm:pt modelId="{06B756F2-8B6F-4706-A27F-DE2B56C90874}" type="parTrans" cxnId="{C3C2204C-9F97-430A-9724-5742FDE11822}">
      <dgm:prSet/>
      <dgm:spPr/>
      <dgm:t>
        <a:bodyPr/>
        <a:lstStyle/>
        <a:p>
          <a:endParaRPr lang="zh-TW" altLang="en-US"/>
        </a:p>
      </dgm:t>
    </dgm:pt>
    <dgm:pt modelId="{B2E2D836-287E-4199-8715-EA7C2938FAE5}" type="sibTrans" cxnId="{C3C2204C-9F97-430A-9724-5742FDE11822}">
      <dgm:prSet/>
      <dgm:spPr/>
      <dgm:t>
        <a:bodyPr/>
        <a:lstStyle/>
        <a:p>
          <a:endParaRPr lang="zh-TW" altLang="en-US"/>
        </a:p>
      </dgm:t>
    </dgm:pt>
    <dgm:pt modelId="{5424DA29-17D5-4AC5-8758-A10FE2A6649F}">
      <dgm:prSet phldrT="[文字]"/>
      <dgm:spPr/>
      <dgm:t>
        <a:bodyPr/>
        <a:lstStyle/>
        <a:p>
          <a:r>
            <a:rPr lang="en-US" altLang="zh-TW" dirty="0" err="1" smtClean="0"/>
            <a:t>urls</a:t>
          </a:r>
          <a:endParaRPr lang="zh-TW" altLang="en-US" dirty="0"/>
        </a:p>
      </dgm:t>
    </dgm:pt>
    <dgm:pt modelId="{90A4247C-4ED1-48FB-93EC-C247980D631A}" type="parTrans" cxnId="{105D308C-D5DF-4255-871C-7F61A91A261E}">
      <dgm:prSet/>
      <dgm:spPr/>
      <dgm:t>
        <a:bodyPr/>
        <a:lstStyle/>
        <a:p>
          <a:endParaRPr lang="zh-TW" altLang="en-US"/>
        </a:p>
      </dgm:t>
    </dgm:pt>
    <dgm:pt modelId="{1A6C74DB-5563-43A4-8E16-322C929B4C57}" type="sibTrans" cxnId="{105D308C-D5DF-4255-871C-7F61A91A261E}">
      <dgm:prSet/>
      <dgm:spPr/>
      <dgm:t>
        <a:bodyPr/>
        <a:lstStyle/>
        <a:p>
          <a:endParaRPr lang="zh-TW" altLang="en-US"/>
        </a:p>
      </dgm:t>
    </dgm:pt>
    <dgm:pt modelId="{DA020BF6-669A-48A9-83FE-85C6BDE34C51}">
      <dgm:prSet phldrT="[文字]"/>
      <dgm:spPr/>
      <dgm:t>
        <a:bodyPr/>
        <a:lstStyle/>
        <a:p>
          <a:r>
            <a:rPr lang="en-US" altLang="zh-TW" dirty="0" smtClean="0"/>
            <a:t>local</a:t>
          </a:r>
          <a:endParaRPr lang="zh-TW" altLang="en-US" dirty="0"/>
        </a:p>
      </dgm:t>
    </dgm:pt>
    <dgm:pt modelId="{EBB073CC-298B-4F3C-B72E-7222EC2816C1}" type="parTrans" cxnId="{B719662C-769C-458A-808C-ECBC28702B96}">
      <dgm:prSet/>
      <dgm:spPr/>
      <dgm:t>
        <a:bodyPr/>
        <a:lstStyle/>
        <a:p>
          <a:endParaRPr lang="zh-TW" altLang="en-US"/>
        </a:p>
      </dgm:t>
    </dgm:pt>
    <dgm:pt modelId="{C66219F6-73F3-4A8E-BC36-30AACB202E69}" type="sibTrans" cxnId="{B719662C-769C-458A-808C-ECBC28702B96}">
      <dgm:prSet/>
      <dgm:spPr/>
      <dgm:t>
        <a:bodyPr/>
        <a:lstStyle/>
        <a:p>
          <a:endParaRPr lang="zh-TW" altLang="en-US"/>
        </a:p>
      </dgm:t>
    </dgm:pt>
    <dgm:pt modelId="{60CBC453-DD48-466A-8C14-BC886BF30ADD}">
      <dgm:prSet phldrT="[文字]"/>
      <dgm:spPr/>
      <dgm:t>
        <a:bodyPr/>
        <a:lstStyle/>
        <a:p>
          <a:r>
            <a:rPr lang="en-US" altLang="zh-TW" dirty="0" smtClean="0"/>
            <a:t>base</a:t>
          </a:r>
          <a:endParaRPr lang="zh-TW" altLang="en-US" dirty="0"/>
        </a:p>
      </dgm:t>
    </dgm:pt>
    <dgm:pt modelId="{409918CF-E836-45FE-9BE0-B8F6440A4B08}" type="parTrans" cxnId="{54E10344-90E3-4F9B-AEAB-BD27893E24E7}">
      <dgm:prSet/>
      <dgm:spPr/>
      <dgm:t>
        <a:bodyPr/>
        <a:lstStyle/>
        <a:p>
          <a:endParaRPr lang="zh-TW" altLang="en-US"/>
        </a:p>
      </dgm:t>
    </dgm:pt>
    <dgm:pt modelId="{4CF623BA-D12A-4351-A250-B177FB207890}" type="sibTrans" cxnId="{54E10344-90E3-4F9B-AEAB-BD27893E24E7}">
      <dgm:prSet/>
      <dgm:spPr/>
      <dgm:t>
        <a:bodyPr/>
        <a:lstStyle/>
        <a:p>
          <a:endParaRPr lang="zh-TW" altLang="en-US"/>
        </a:p>
      </dgm:t>
    </dgm:pt>
    <dgm:pt modelId="{6BA6D73C-B5CC-4087-AF20-D0E616F5C9B1}">
      <dgm:prSet phldrT="[文字]"/>
      <dgm:spPr/>
      <dgm:t>
        <a:bodyPr/>
        <a:lstStyle/>
        <a:p>
          <a:r>
            <a:rPr lang="en-US" altLang="zh-TW" dirty="0" smtClean="0"/>
            <a:t>admin</a:t>
          </a:r>
          <a:endParaRPr lang="zh-TW" altLang="en-US" dirty="0"/>
        </a:p>
      </dgm:t>
    </dgm:pt>
    <dgm:pt modelId="{DED1C87A-3EC0-4167-8613-DB30C571E88E}" type="parTrans" cxnId="{796609E1-FCD2-4D24-BCBF-B0804A1CFA5A}">
      <dgm:prSet/>
      <dgm:spPr/>
      <dgm:t>
        <a:bodyPr/>
        <a:lstStyle/>
        <a:p>
          <a:endParaRPr lang="zh-TW" altLang="en-US"/>
        </a:p>
      </dgm:t>
    </dgm:pt>
    <dgm:pt modelId="{B2F34BA7-4346-4385-AAF6-00C5A3E8AEAD}" type="sibTrans" cxnId="{796609E1-FCD2-4D24-BCBF-B0804A1CFA5A}">
      <dgm:prSet/>
      <dgm:spPr/>
      <dgm:t>
        <a:bodyPr/>
        <a:lstStyle/>
        <a:p>
          <a:endParaRPr lang="zh-TW" altLang="en-US"/>
        </a:p>
      </dgm:t>
    </dgm:pt>
    <dgm:pt modelId="{0DDF8EDC-CC27-47BA-AA0D-28981489AB3B}">
      <dgm:prSet phldrT="[文字]"/>
      <dgm:spPr/>
      <dgm:t>
        <a:bodyPr/>
        <a:lstStyle/>
        <a:p>
          <a:r>
            <a:rPr lang="en-US" altLang="zh-TW" dirty="0" smtClean="0"/>
            <a:t>apps</a:t>
          </a:r>
          <a:endParaRPr lang="zh-TW" altLang="en-US" dirty="0"/>
        </a:p>
      </dgm:t>
    </dgm:pt>
    <dgm:pt modelId="{4228924E-A637-4B0B-A396-ACE2084BC804}" type="parTrans" cxnId="{0CC67FA8-EBB2-4F80-B84C-66CEDB23E830}">
      <dgm:prSet/>
      <dgm:spPr/>
      <dgm:t>
        <a:bodyPr/>
        <a:lstStyle/>
        <a:p>
          <a:endParaRPr lang="zh-TW" altLang="en-US"/>
        </a:p>
      </dgm:t>
    </dgm:pt>
    <dgm:pt modelId="{848C4F79-84BA-4AE0-840A-EAFC43CCE509}" type="sibTrans" cxnId="{0CC67FA8-EBB2-4F80-B84C-66CEDB23E830}">
      <dgm:prSet/>
      <dgm:spPr/>
      <dgm:t>
        <a:bodyPr/>
        <a:lstStyle/>
        <a:p>
          <a:endParaRPr lang="zh-TW" altLang="en-US"/>
        </a:p>
      </dgm:t>
    </dgm:pt>
    <dgm:pt modelId="{A9B2012E-0A03-4DB1-8657-228DA7FF3C8F}">
      <dgm:prSet phldrT="[文字]"/>
      <dgm:spPr/>
      <dgm:t>
        <a:bodyPr/>
        <a:lstStyle/>
        <a:p>
          <a:r>
            <a:rPr lang="en-US" altLang="zh-TW" dirty="0" smtClean="0"/>
            <a:t>models</a:t>
          </a:r>
          <a:endParaRPr lang="zh-TW" altLang="en-US" dirty="0"/>
        </a:p>
      </dgm:t>
    </dgm:pt>
    <dgm:pt modelId="{AB1D669F-B76F-4DE5-8447-35E1D7F9CCC3}" type="parTrans" cxnId="{C2289E04-0D59-4F9C-977E-664AE6B29B68}">
      <dgm:prSet/>
      <dgm:spPr/>
      <dgm:t>
        <a:bodyPr/>
        <a:lstStyle/>
        <a:p>
          <a:endParaRPr lang="zh-TW" altLang="en-US"/>
        </a:p>
      </dgm:t>
    </dgm:pt>
    <dgm:pt modelId="{50181AE6-E513-4B04-87A8-576A3FA75715}" type="sibTrans" cxnId="{C2289E04-0D59-4F9C-977E-664AE6B29B68}">
      <dgm:prSet/>
      <dgm:spPr/>
      <dgm:t>
        <a:bodyPr/>
        <a:lstStyle/>
        <a:p>
          <a:endParaRPr lang="zh-TW" altLang="en-US"/>
        </a:p>
      </dgm:t>
    </dgm:pt>
    <dgm:pt modelId="{32092EE4-53D2-48CE-B9C4-AD2C148B3267}">
      <dgm:prSet phldrT="[文字]"/>
      <dgm:spPr/>
      <dgm:t>
        <a:bodyPr/>
        <a:lstStyle/>
        <a:p>
          <a:r>
            <a:rPr lang="en-US" altLang="zh-TW" dirty="0" smtClean="0"/>
            <a:t>tests</a:t>
          </a:r>
          <a:endParaRPr lang="zh-TW" altLang="en-US" dirty="0"/>
        </a:p>
      </dgm:t>
    </dgm:pt>
    <dgm:pt modelId="{4EBF0545-ADFB-44FF-BA4E-C4C97388A9A9}" type="parTrans" cxnId="{6A5A90DB-4DC2-44A4-A03E-A61E66147D90}">
      <dgm:prSet/>
      <dgm:spPr/>
      <dgm:t>
        <a:bodyPr/>
        <a:lstStyle/>
        <a:p>
          <a:endParaRPr lang="zh-TW" altLang="en-US"/>
        </a:p>
      </dgm:t>
    </dgm:pt>
    <dgm:pt modelId="{CC68F02B-5263-439D-B695-E5F8F84F141D}" type="sibTrans" cxnId="{6A5A90DB-4DC2-44A4-A03E-A61E66147D90}">
      <dgm:prSet/>
      <dgm:spPr/>
      <dgm:t>
        <a:bodyPr/>
        <a:lstStyle/>
        <a:p>
          <a:endParaRPr lang="zh-TW" altLang="en-US"/>
        </a:p>
      </dgm:t>
    </dgm:pt>
    <dgm:pt modelId="{1937954A-1EB9-4743-B566-42E79B105AF6}">
      <dgm:prSet phldrT="[文字]"/>
      <dgm:spPr/>
      <dgm:t>
        <a:bodyPr/>
        <a:lstStyle/>
        <a:p>
          <a:r>
            <a:rPr lang="en-US" altLang="zh-TW" dirty="0" err="1" smtClean="0"/>
            <a:t>urls</a:t>
          </a:r>
          <a:endParaRPr lang="zh-TW" altLang="en-US" dirty="0"/>
        </a:p>
      </dgm:t>
    </dgm:pt>
    <dgm:pt modelId="{FF85116D-3B2A-48E3-8307-0AB3B4A3D657}" type="parTrans" cxnId="{4827C721-848D-4101-987C-5FD9C2333C5D}">
      <dgm:prSet/>
      <dgm:spPr/>
      <dgm:t>
        <a:bodyPr/>
        <a:lstStyle/>
        <a:p>
          <a:endParaRPr lang="zh-TW" altLang="en-US"/>
        </a:p>
      </dgm:t>
    </dgm:pt>
    <dgm:pt modelId="{BDAC0716-D663-4C25-8630-A3E093D642BD}" type="sibTrans" cxnId="{4827C721-848D-4101-987C-5FD9C2333C5D}">
      <dgm:prSet/>
      <dgm:spPr/>
      <dgm:t>
        <a:bodyPr/>
        <a:lstStyle/>
        <a:p>
          <a:endParaRPr lang="zh-TW" altLang="en-US"/>
        </a:p>
      </dgm:t>
    </dgm:pt>
    <dgm:pt modelId="{992E3B65-F150-47E3-9630-08F9F2989CE4}">
      <dgm:prSet phldrT="[文字]"/>
      <dgm:spPr/>
      <dgm:t>
        <a:bodyPr/>
        <a:lstStyle/>
        <a:p>
          <a:r>
            <a:rPr lang="en-US" altLang="zh-TW" dirty="0" smtClean="0"/>
            <a:t>templates</a:t>
          </a:r>
          <a:endParaRPr lang="zh-TW" altLang="en-US" dirty="0"/>
        </a:p>
      </dgm:t>
    </dgm:pt>
    <dgm:pt modelId="{5AA7A51B-71C7-44C6-B2E0-35B4F72CD523}" type="parTrans" cxnId="{C4F38DC4-7356-4ADB-B09F-7E8E6BDC33D1}">
      <dgm:prSet/>
      <dgm:spPr/>
      <dgm:t>
        <a:bodyPr/>
        <a:lstStyle/>
        <a:p>
          <a:endParaRPr lang="zh-TW" altLang="en-US"/>
        </a:p>
      </dgm:t>
    </dgm:pt>
    <dgm:pt modelId="{E6987A0C-29B6-4FB8-B61D-6EC37D5B0956}" type="sibTrans" cxnId="{C4F38DC4-7356-4ADB-B09F-7E8E6BDC33D1}">
      <dgm:prSet/>
      <dgm:spPr/>
      <dgm:t>
        <a:bodyPr/>
        <a:lstStyle/>
        <a:p>
          <a:endParaRPr lang="zh-TW" altLang="en-US"/>
        </a:p>
      </dgm:t>
    </dgm:pt>
    <dgm:pt modelId="{DD96D73B-6CCB-451F-8E49-89F11371237D}">
      <dgm:prSet phldrT="[文字]"/>
      <dgm:spPr/>
      <dgm:t>
        <a:bodyPr/>
        <a:lstStyle/>
        <a:p>
          <a:r>
            <a:rPr lang="en-US" altLang="zh-TW" dirty="0" smtClean="0"/>
            <a:t>Page1.html</a:t>
          </a:r>
          <a:endParaRPr lang="zh-TW" altLang="en-US" dirty="0"/>
        </a:p>
      </dgm:t>
    </dgm:pt>
    <dgm:pt modelId="{85D40703-24EB-420A-B7EC-90C034A3BA6D}" type="parTrans" cxnId="{514732E0-8A4C-4B43-8482-CF7B505D1E9F}">
      <dgm:prSet/>
      <dgm:spPr/>
      <dgm:t>
        <a:bodyPr/>
        <a:lstStyle/>
        <a:p>
          <a:endParaRPr lang="zh-TW" altLang="en-US"/>
        </a:p>
      </dgm:t>
    </dgm:pt>
    <dgm:pt modelId="{175F1241-641A-4628-87A3-9F97AB5943EE}" type="sibTrans" cxnId="{514732E0-8A4C-4B43-8482-CF7B505D1E9F}">
      <dgm:prSet/>
      <dgm:spPr/>
      <dgm:t>
        <a:bodyPr/>
        <a:lstStyle/>
        <a:p>
          <a:endParaRPr lang="zh-TW" altLang="en-US"/>
        </a:p>
      </dgm:t>
    </dgm:pt>
    <dgm:pt modelId="{61361800-48F5-45C3-98B4-8EFFB19A6C15}">
      <dgm:prSet phldrT="[文字]"/>
      <dgm:spPr/>
      <dgm:t>
        <a:bodyPr/>
        <a:lstStyle/>
        <a:p>
          <a:r>
            <a:rPr lang="en-US" altLang="zh-TW" dirty="0" smtClean="0"/>
            <a:t>0002_modify</a:t>
          </a:r>
          <a:endParaRPr lang="zh-TW" altLang="en-US" dirty="0"/>
        </a:p>
      </dgm:t>
    </dgm:pt>
    <dgm:pt modelId="{17C9EDC6-F66C-448C-AE72-C536719B1744}" type="parTrans" cxnId="{FC20FE1B-12B5-4A56-827C-C057F55D5DB8}">
      <dgm:prSet/>
      <dgm:spPr/>
      <dgm:t>
        <a:bodyPr/>
        <a:lstStyle/>
        <a:p>
          <a:endParaRPr lang="zh-TW" altLang="en-US"/>
        </a:p>
      </dgm:t>
    </dgm:pt>
    <dgm:pt modelId="{65F29F94-4B36-4CAE-AA82-C4826679C087}" type="sibTrans" cxnId="{FC20FE1B-12B5-4A56-827C-C057F55D5DB8}">
      <dgm:prSet/>
      <dgm:spPr/>
      <dgm:t>
        <a:bodyPr/>
        <a:lstStyle/>
        <a:p>
          <a:endParaRPr lang="zh-TW" altLang="en-US"/>
        </a:p>
      </dgm:t>
    </dgm:pt>
    <dgm:pt modelId="{0F0C6B2C-3E64-44E2-AD96-8E7C8B853484}">
      <dgm:prSet phldrT="[文字]"/>
      <dgm:spPr/>
      <dgm:t>
        <a:bodyPr/>
        <a:lstStyle/>
        <a:p>
          <a:r>
            <a:rPr lang="en-US" altLang="zh-TW" dirty="0" smtClean="0"/>
            <a:t>migrations</a:t>
          </a:r>
          <a:endParaRPr lang="zh-TW" altLang="en-US" dirty="0"/>
        </a:p>
      </dgm:t>
    </dgm:pt>
    <dgm:pt modelId="{57A66505-41D6-48D9-AE9D-FEBEC2510658}" type="parTrans" cxnId="{AF014D70-3854-489E-A5C7-FCF1307473E4}">
      <dgm:prSet/>
      <dgm:spPr/>
      <dgm:t>
        <a:bodyPr/>
        <a:lstStyle/>
        <a:p>
          <a:endParaRPr lang="zh-TW" altLang="en-US"/>
        </a:p>
      </dgm:t>
    </dgm:pt>
    <dgm:pt modelId="{88DB426C-9199-4EA5-A4D5-20690A174FA8}" type="sibTrans" cxnId="{AF014D70-3854-489E-A5C7-FCF1307473E4}">
      <dgm:prSet/>
      <dgm:spPr/>
      <dgm:t>
        <a:bodyPr/>
        <a:lstStyle/>
        <a:p>
          <a:endParaRPr lang="zh-TW" altLang="en-US"/>
        </a:p>
      </dgm:t>
    </dgm:pt>
    <dgm:pt modelId="{928E4C09-65EE-4C34-8259-2977AD7196B3}">
      <dgm:prSet phldrT="[文字]"/>
      <dgm:spPr/>
      <dgm:t>
        <a:bodyPr/>
        <a:lstStyle/>
        <a:p>
          <a:r>
            <a:rPr lang="en-US" altLang="zh-TW" dirty="0" smtClean="0"/>
            <a:t>Page2.html</a:t>
          </a:r>
          <a:endParaRPr lang="zh-TW" altLang="en-US" dirty="0"/>
        </a:p>
      </dgm:t>
    </dgm:pt>
    <dgm:pt modelId="{F41C1814-7244-44C1-9844-8F522089D2A5}" type="parTrans" cxnId="{0A7A0B88-606A-4CCF-907C-A8A021FD8791}">
      <dgm:prSet/>
      <dgm:spPr/>
      <dgm:t>
        <a:bodyPr/>
        <a:lstStyle/>
        <a:p>
          <a:endParaRPr lang="zh-TW" altLang="en-US"/>
        </a:p>
      </dgm:t>
    </dgm:pt>
    <dgm:pt modelId="{995C5C28-1D61-452C-82D7-C9F6F32A033D}" type="sibTrans" cxnId="{0A7A0B88-606A-4CCF-907C-A8A021FD8791}">
      <dgm:prSet/>
      <dgm:spPr/>
      <dgm:t>
        <a:bodyPr/>
        <a:lstStyle/>
        <a:p>
          <a:endParaRPr lang="zh-TW" altLang="en-US"/>
        </a:p>
      </dgm:t>
    </dgm:pt>
    <dgm:pt modelId="{5C3F23F3-B4CF-42BD-9B10-75E5CF1BA1FB}">
      <dgm:prSet phldrT="[文字]"/>
      <dgm:spPr/>
      <dgm:t>
        <a:bodyPr/>
        <a:lstStyle/>
        <a:p>
          <a:r>
            <a:rPr lang="en-US" altLang="zh-TW" dirty="0" smtClean="0"/>
            <a:t>Page3.html</a:t>
          </a:r>
          <a:endParaRPr lang="zh-TW" altLang="en-US" dirty="0"/>
        </a:p>
      </dgm:t>
    </dgm:pt>
    <dgm:pt modelId="{3ADEB327-593E-400A-A630-53F3DC897089}" type="parTrans" cxnId="{148BF64E-E80B-44D8-8B32-19E65C688321}">
      <dgm:prSet/>
      <dgm:spPr/>
      <dgm:t>
        <a:bodyPr/>
        <a:lstStyle/>
        <a:p>
          <a:endParaRPr lang="zh-TW" altLang="en-US"/>
        </a:p>
      </dgm:t>
    </dgm:pt>
    <dgm:pt modelId="{8E98436C-EC62-478A-9121-A45922E248A5}" type="sibTrans" cxnId="{148BF64E-E80B-44D8-8B32-19E65C688321}">
      <dgm:prSet/>
      <dgm:spPr/>
      <dgm:t>
        <a:bodyPr/>
        <a:lstStyle/>
        <a:p>
          <a:endParaRPr lang="zh-TW" altLang="en-US"/>
        </a:p>
      </dgm:t>
    </dgm:pt>
    <dgm:pt modelId="{D5FB3E07-BB41-4A0E-9D8E-574B46B9F648}">
      <dgm:prSet phldrT="[文字]"/>
      <dgm:spPr/>
      <dgm:t>
        <a:bodyPr/>
        <a:lstStyle/>
        <a:p>
          <a:r>
            <a:rPr lang="en-US" altLang="zh-TW" dirty="0" smtClean="0"/>
            <a:t>0001_initial</a:t>
          </a:r>
          <a:endParaRPr lang="zh-TW" altLang="en-US" dirty="0"/>
        </a:p>
      </dgm:t>
    </dgm:pt>
    <dgm:pt modelId="{B3526ACA-E26C-44D0-85BE-2F416B76EA90}" type="parTrans" cxnId="{9079A601-01B6-4005-93DA-43C05FFCBA46}">
      <dgm:prSet/>
      <dgm:spPr/>
      <dgm:t>
        <a:bodyPr/>
        <a:lstStyle/>
        <a:p>
          <a:endParaRPr lang="zh-TW" altLang="en-US"/>
        </a:p>
      </dgm:t>
    </dgm:pt>
    <dgm:pt modelId="{AC6CD0D4-A2F0-4687-B2A9-2D8BC640C6E0}" type="sibTrans" cxnId="{9079A601-01B6-4005-93DA-43C05FFCBA46}">
      <dgm:prSet/>
      <dgm:spPr/>
      <dgm:t>
        <a:bodyPr/>
        <a:lstStyle/>
        <a:p>
          <a:endParaRPr lang="zh-TW" altLang="en-US"/>
        </a:p>
      </dgm:t>
    </dgm:pt>
    <dgm:pt modelId="{CE669967-B771-4D32-8B16-2111E4C23BB0}">
      <dgm:prSet phldrT="[文字]"/>
      <dgm:spPr/>
      <dgm:t>
        <a:bodyPr/>
        <a:lstStyle/>
        <a:p>
          <a:r>
            <a:rPr lang="en-US" altLang="zh-TW" dirty="0" smtClean="0"/>
            <a:t>manage.py</a:t>
          </a:r>
          <a:endParaRPr lang="zh-TW" altLang="en-US" dirty="0"/>
        </a:p>
      </dgm:t>
    </dgm:pt>
    <dgm:pt modelId="{D332F3E2-67DB-4E72-BA18-8EC949F2CF04}" type="sibTrans" cxnId="{6059C9D1-35D9-4028-B766-D8EAFAEA26B8}">
      <dgm:prSet/>
      <dgm:spPr/>
      <dgm:t>
        <a:bodyPr/>
        <a:lstStyle/>
        <a:p>
          <a:endParaRPr lang="zh-TW" altLang="en-US"/>
        </a:p>
      </dgm:t>
    </dgm:pt>
    <dgm:pt modelId="{5002257E-BFB9-4F6C-AD58-C0020A98BEC5}" type="parTrans" cxnId="{6059C9D1-35D9-4028-B766-D8EAFAEA26B8}">
      <dgm:prSet/>
      <dgm:spPr/>
      <dgm:t>
        <a:bodyPr/>
        <a:lstStyle/>
        <a:p>
          <a:endParaRPr lang="zh-TW" altLang="en-US"/>
        </a:p>
      </dgm:t>
    </dgm:pt>
    <dgm:pt modelId="{A273F2BE-DFDC-4A52-9278-B6A44DD1DB79}" type="pres">
      <dgm:prSet presAssocID="{83629E77-B340-4E14-85A7-FA72B1F735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0E8D0-87F1-4F22-902F-4F0D2177C02D}" type="pres">
      <dgm:prSet presAssocID="{2B65DA2C-8D5A-4A29-ADD1-09891DA9D95A}" presName="root1" presStyleCnt="0"/>
      <dgm:spPr/>
    </dgm:pt>
    <dgm:pt modelId="{6D03B034-9AEB-4E5F-9F5B-1B252F03767A}" type="pres">
      <dgm:prSet presAssocID="{2B65DA2C-8D5A-4A29-ADD1-09891DA9D95A}" presName="LevelOneTextNode" presStyleLbl="node0" presStyleIdx="0" presStyleCnt="1">
        <dgm:presLayoutVars>
          <dgm:chPref val="3"/>
        </dgm:presLayoutVars>
      </dgm:prSet>
      <dgm:spPr/>
    </dgm:pt>
    <dgm:pt modelId="{F66463E9-E7BD-47BD-A574-EB0E70414C35}" type="pres">
      <dgm:prSet presAssocID="{2B65DA2C-8D5A-4A29-ADD1-09891DA9D95A}" presName="level2hierChild" presStyleCnt="0"/>
      <dgm:spPr/>
    </dgm:pt>
    <dgm:pt modelId="{18E2791E-C413-41F4-97AF-8EA2955F6DCF}" type="pres">
      <dgm:prSet presAssocID="{5002257E-BFB9-4F6C-AD58-C0020A98BEC5}" presName="conn2-1" presStyleLbl="parChTrans1D2" presStyleIdx="0" presStyleCnt="3"/>
      <dgm:spPr/>
    </dgm:pt>
    <dgm:pt modelId="{3292EB73-BA22-4DBF-BC2D-25F421A708ED}" type="pres">
      <dgm:prSet presAssocID="{5002257E-BFB9-4F6C-AD58-C0020A98BEC5}" presName="connTx" presStyleLbl="parChTrans1D2" presStyleIdx="0" presStyleCnt="3"/>
      <dgm:spPr/>
    </dgm:pt>
    <dgm:pt modelId="{23F47863-DF51-4B45-9A00-B84F4762FBA2}" type="pres">
      <dgm:prSet presAssocID="{CE669967-B771-4D32-8B16-2111E4C23BB0}" presName="root2" presStyleCnt="0"/>
      <dgm:spPr/>
    </dgm:pt>
    <dgm:pt modelId="{E4987920-2089-4805-B179-7DBF4254167C}" type="pres">
      <dgm:prSet presAssocID="{CE669967-B771-4D32-8B16-2111E4C23BB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B7989C-FBD4-4D7A-88BA-F4EE08232776}" type="pres">
      <dgm:prSet presAssocID="{CE669967-B771-4D32-8B16-2111E4C23BB0}" presName="level3hierChild" presStyleCnt="0"/>
      <dgm:spPr/>
    </dgm:pt>
    <dgm:pt modelId="{8D0E37A3-051A-4DE1-8E52-E44DB94AF0C9}" type="pres">
      <dgm:prSet presAssocID="{D1F83D1B-C6C4-4DB8-B404-1E112201D64B}" presName="conn2-1" presStyleLbl="parChTrans1D2" presStyleIdx="1" presStyleCnt="3"/>
      <dgm:spPr/>
    </dgm:pt>
    <dgm:pt modelId="{C3D51460-D09B-4619-B0F1-D14AE1C87EA1}" type="pres">
      <dgm:prSet presAssocID="{D1F83D1B-C6C4-4DB8-B404-1E112201D64B}" presName="connTx" presStyleLbl="parChTrans1D2" presStyleIdx="1" presStyleCnt="3"/>
      <dgm:spPr/>
    </dgm:pt>
    <dgm:pt modelId="{F0CDC387-DE2D-4228-A137-0F353FD28CF6}" type="pres">
      <dgm:prSet presAssocID="{0F60CEA0-971F-4D46-8C91-8C8DBD396B54}" presName="root2" presStyleCnt="0"/>
      <dgm:spPr/>
    </dgm:pt>
    <dgm:pt modelId="{9BA7DE7B-11D0-48AC-8106-508B20D64EE8}" type="pres">
      <dgm:prSet presAssocID="{0F60CEA0-971F-4D46-8C91-8C8DBD396B54}" presName="LevelTwoTextNode" presStyleLbl="node2" presStyleIdx="1" presStyleCnt="3">
        <dgm:presLayoutVars>
          <dgm:chPref val="3"/>
        </dgm:presLayoutVars>
      </dgm:prSet>
      <dgm:spPr/>
    </dgm:pt>
    <dgm:pt modelId="{967B6AA0-5105-401A-A654-B0A2583D1F2E}" type="pres">
      <dgm:prSet presAssocID="{0F60CEA0-971F-4D46-8C91-8C8DBD396B54}" presName="level3hierChild" presStyleCnt="0"/>
      <dgm:spPr/>
    </dgm:pt>
    <dgm:pt modelId="{BD6D3D02-1D66-4047-8D43-20CA5FA3AA48}" type="pres">
      <dgm:prSet presAssocID="{C82EEA0D-D122-4553-A1EE-D790FD5E5022}" presName="conn2-1" presStyleLbl="parChTrans1D3" presStyleIdx="0" presStyleCnt="11"/>
      <dgm:spPr/>
    </dgm:pt>
    <dgm:pt modelId="{EAE463C2-AFAD-40BD-900F-0A6556D1ABC2}" type="pres">
      <dgm:prSet presAssocID="{C82EEA0D-D122-4553-A1EE-D790FD5E5022}" presName="connTx" presStyleLbl="parChTrans1D3" presStyleIdx="0" presStyleCnt="11"/>
      <dgm:spPr/>
    </dgm:pt>
    <dgm:pt modelId="{EDDA5DAF-BB87-41D4-9BA5-69B9867B849A}" type="pres">
      <dgm:prSet presAssocID="{863A56D4-AB13-485B-94DC-A8F05EE52C55}" presName="root2" presStyleCnt="0"/>
      <dgm:spPr/>
    </dgm:pt>
    <dgm:pt modelId="{FCC603C2-9868-4FF5-8540-F629C58740DA}" type="pres">
      <dgm:prSet presAssocID="{863A56D4-AB13-485B-94DC-A8F05EE52C55}" presName="LevelTwoTextNode" presStyleLbl="node3" presStyleIdx="0" presStyleCnt="11">
        <dgm:presLayoutVars>
          <dgm:chPref val="3"/>
        </dgm:presLayoutVars>
      </dgm:prSet>
      <dgm:spPr/>
    </dgm:pt>
    <dgm:pt modelId="{E6A850AD-DE00-49AF-AC11-EBF3511592F9}" type="pres">
      <dgm:prSet presAssocID="{863A56D4-AB13-485B-94DC-A8F05EE52C55}" presName="level3hierChild" presStyleCnt="0"/>
      <dgm:spPr/>
    </dgm:pt>
    <dgm:pt modelId="{C4982EC2-58A6-4C83-96F2-FB7D59E60667}" type="pres">
      <dgm:prSet presAssocID="{409918CF-E836-45FE-9BE0-B8F6440A4B08}" presName="conn2-1" presStyleLbl="parChTrans1D4" presStyleIdx="0" presStyleCnt="8"/>
      <dgm:spPr/>
    </dgm:pt>
    <dgm:pt modelId="{922D76AD-556A-4AFC-B6B5-3EFAF117FBFE}" type="pres">
      <dgm:prSet presAssocID="{409918CF-E836-45FE-9BE0-B8F6440A4B08}" presName="connTx" presStyleLbl="parChTrans1D4" presStyleIdx="0" presStyleCnt="8"/>
      <dgm:spPr/>
    </dgm:pt>
    <dgm:pt modelId="{F0928057-69F1-44CB-B867-C70101C784E3}" type="pres">
      <dgm:prSet presAssocID="{60CBC453-DD48-466A-8C14-BC886BF30ADD}" presName="root2" presStyleCnt="0"/>
      <dgm:spPr/>
    </dgm:pt>
    <dgm:pt modelId="{57E232CD-CBF9-4787-AEF2-5D580FFA963B}" type="pres">
      <dgm:prSet presAssocID="{60CBC453-DD48-466A-8C14-BC886BF30ADD}" presName="LevelTwoTextNode" presStyleLbl="node4" presStyleIdx="0" presStyleCnt="8">
        <dgm:presLayoutVars>
          <dgm:chPref val="3"/>
        </dgm:presLayoutVars>
      </dgm:prSet>
      <dgm:spPr/>
    </dgm:pt>
    <dgm:pt modelId="{549D9DA4-7027-443E-B7AE-0775C7896C87}" type="pres">
      <dgm:prSet presAssocID="{60CBC453-DD48-466A-8C14-BC886BF30ADD}" presName="level3hierChild" presStyleCnt="0"/>
      <dgm:spPr/>
    </dgm:pt>
    <dgm:pt modelId="{58ADFF74-B034-44B2-863E-9DB660301E02}" type="pres">
      <dgm:prSet presAssocID="{EBB073CC-298B-4F3C-B72E-7222EC2816C1}" presName="conn2-1" presStyleLbl="parChTrans1D4" presStyleIdx="1" presStyleCnt="8"/>
      <dgm:spPr/>
    </dgm:pt>
    <dgm:pt modelId="{B51AE072-FD1D-49E5-9784-42099EABE417}" type="pres">
      <dgm:prSet presAssocID="{EBB073CC-298B-4F3C-B72E-7222EC2816C1}" presName="connTx" presStyleLbl="parChTrans1D4" presStyleIdx="1" presStyleCnt="8"/>
      <dgm:spPr/>
    </dgm:pt>
    <dgm:pt modelId="{5756C8E5-7AF3-4486-BFE6-D942CC539DAC}" type="pres">
      <dgm:prSet presAssocID="{DA020BF6-669A-48A9-83FE-85C6BDE34C51}" presName="root2" presStyleCnt="0"/>
      <dgm:spPr/>
    </dgm:pt>
    <dgm:pt modelId="{B651CDF7-B962-4523-A0E0-41BF196F89BF}" type="pres">
      <dgm:prSet presAssocID="{DA020BF6-669A-48A9-83FE-85C6BDE34C51}" presName="LevelTwoTextNode" presStyleLbl="node4" presStyleIdx="1" presStyleCnt="8">
        <dgm:presLayoutVars>
          <dgm:chPref val="3"/>
        </dgm:presLayoutVars>
      </dgm:prSet>
      <dgm:spPr/>
    </dgm:pt>
    <dgm:pt modelId="{D17DDDB6-4EA5-4FEE-9025-0A92A99525F8}" type="pres">
      <dgm:prSet presAssocID="{DA020BF6-669A-48A9-83FE-85C6BDE34C51}" presName="level3hierChild" presStyleCnt="0"/>
      <dgm:spPr/>
    </dgm:pt>
    <dgm:pt modelId="{AA76FAA7-711D-4559-9F44-916120F50E94}" type="pres">
      <dgm:prSet presAssocID="{06B756F2-8B6F-4706-A27F-DE2B56C90874}" presName="conn2-1" presStyleLbl="parChTrans1D4" presStyleIdx="2" presStyleCnt="8"/>
      <dgm:spPr/>
    </dgm:pt>
    <dgm:pt modelId="{3043FB8F-9457-48C6-ADC8-01F935E6D4B3}" type="pres">
      <dgm:prSet presAssocID="{06B756F2-8B6F-4706-A27F-DE2B56C90874}" presName="connTx" presStyleLbl="parChTrans1D4" presStyleIdx="2" presStyleCnt="8"/>
      <dgm:spPr/>
    </dgm:pt>
    <dgm:pt modelId="{67A0DC4E-4C25-4210-B229-E0AAE075DB95}" type="pres">
      <dgm:prSet presAssocID="{1084C3B0-EE5E-4067-855F-462348F62985}" presName="root2" presStyleCnt="0"/>
      <dgm:spPr/>
    </dgm:pt>
    <dgm:pt modelId="{68C95D60-F5A2-42AC-98B9-3A5297FC84E8}" type="pres">
      <dgm:prSet presAssocID="{1084C3B0-EE5E-4067-855F-462348F62985}" presName="LevelTwoTextNode" presStyleLbl="node4" presStyleIdx="2" presStyleCnt="8">
        <dgm:presLayoutVars>
          <dgm:chPref val="3"/>
        </dgm:presLayoutVars>
      </dgm:prSet>
      <dgm:spPr/>
    </dgm:pt>
    <dgm:pt modelId="{0B636C5F-C67D-42FC-9F5F-A3BBBDBD6D47}" type="pres">
      <dgm:prSet presAssocID="{1084C3B0-EE5E-4067-855F-462348F62985}" presName="level3hierChild" presStyleCnt="0"/>
      <dgm:spPr/>
    </dgm:pt>
    <dgm:pt modelId="{5DC05EAD-E7F8-44B5-BCA1-F744D6C117D3}" type="pres">
      <dgm:prSet presAssocID="{90A4247C-4ED1-48FB-93EC-C247980D631A}" presName="conn2-1" presStyleLbl="parChTrans1D3" presStyleIdx="1" presStyleCnt="11"/>
      <dgm:spPr/>
    </dgm:pt>
    <dgm:pt modelId="{83B266B7-05CE-4DF5-B4D9-6F2696C680C3}" type="pres">
      <dgm:prSet presAssocID="{90A4247C-4ED1-48FB-93EC-C247980D631A}" presName="connTx" presStyleLbl="parChTrans1D3" presStyleIdx="1" presStyleCnt="11"/>
      <dgm:spPr/>
    </dgm:pt>
    <dgm:pt modelId="{9B8F91F6-AA86-456D-910F-939046DB444D}" type="pres">
      <dgm:prSet presAssocID="{5424DA29-17D5-4AC5-8758-A10FE2A6649F}" presName="root2" presStyleCnt="0"/>
      <dgm:spPr/>
    </dgm:pt>
    <dgm:pt modelId="{3E38C7DA-367A-4BA0-A4FC-ABEF66BEA7AA}" type="pres">
      <dgm:prSet presAssocID="{5424DA29-17D5-4AC5-8758-A10FE2A6649F}" presName="LevelTwoTextNode" presStyleLbl="node3" presStyleIdx="1" presStyleCnt="11">
        <dgm:presLayoutVars>
          <dgm:chPref val="3"/>
        </dgm:presLayoutVars>
      </dgm:prSet>
      <dgm:spPr/>
    </dgm:pt>
    <dgm:pt modelId="{2D6D2ADE-BF15-4D3E-ACDE-20CE80D2CE89}" type="pres">
      <dgm:prSet presAssocID="{5424DA29-17D5-4AC5-8758-A10FE2A6649F}" presName="level3hierChild" presStyleCnt="0"/>
      <dgm:spPr/>
    </dgm:pt>
    <dgm:pt modelId="{039B2B62-0436-4AA6-98F6-2D973DD1DA57}" type="pres">
      <dgm:prSet presAssocID="{6058E8EF-24E3-4878-AC30-7E77A1313F6A}" presName="conn2-1" presStyleLbl="parChTrans1D3" presStyleIdx="2" presStyleCnt="11"/>
      <dgm:spPr/>
    </dgm:pt>
    <dgm:pt modelId="{6B025EB1-E07E-4879-9EFB-463B095FA7D7}" type="pres">
      <dgm:prSet presAssocID="{6058E8EF-24E3-4878-AC30-7E77A1313F6A}" presName="connTx" presStyleLbl="parChTrans1D3" presStyleIdx="2" presStyleCnt="11"/>
      <dgm:spPr/>
    </dgm:pt>
    <dgm:pt modelId="{E3AB0998-CE62-494F-A21F-4A73C2E792F7}" type="pres">
      <dgm:prSet presAssocID="{D2E1CCFF-1CEA-47B9-B00E-709DDC63C663}" presName="root2" presStyleCnt="0"/>
      <dgm:spPr/>
    </dgm:pt>
    <dgm:pt modelId="{E7021AD2-6630-445F-AFD1-02790BBC0C66}" type="pres">
      <dgm:prSet presAssocID="{D2E1CCFF-1CEA-47B9-B00E-709DDC63C663}" presName="LevelTwoTextNode" presStyleLbl="node3" presStyleIdx="2" presStyleCnt="11">
        <dgm:presLayoutVars>
          <dgm:chPref val="3"/>
        </dgm:presLayoutVars>
      </dgm:prSet>
      <dgm:spPr/>
    </dgm:pt>
    <dgm:pt modelId="{06EDFC42-006B-41B7-B389-A964A442A834}" type="pres">
      <dgm:prSet presAssocID="{D2E1CCFF-1CEA-47B9-B00E-709DDC63C663}" presName="level3hierChild" presStyleCnt="0"/>
      <dgm:spPr/>
    </dgm:pt>
    <dgm:pt modelId="{0B1FBB11-DE3E-4864-89BB-9001362204B2}" type="pres">
      <dgm:prSet presAssocID="{C8422CC5-23C0-4E53-BAB8-ABFDF0DE5654}" presName="conn2-1" presStyleLbl="parChTrans1D2" presStyleIdx="2" presStyleCnt="3"/>
      <dgm:spPr/>
    </dgm:pt>
    <dgm:pt modelId="{2A9A49A5-0825-4DA4-A65E-13B24008CBD8}" type="pres">
      <dgm:prSet presAssocID="{C8422CC5-23C0-4E53-BAB8-ABFDF0DE5654}" presName="connTx" presStyleLbl="parChTrans1D2" presStyleIdx="2" presStyleCnt="3"/>
      <dgm:spPr/>
    </dgm:pt>
    <dgm:pt modelId="{4A42C163-57BF-44DA-A24B-7AD9CEB2F3CA}" type="pres">
      <dgm:prSet presAssocID="{0801E3BA-E877-46A4-A268-B43D2E8C52DC}" presName="root2" presStyleCnt="0"/>
      <dgm:spPr/>
    </dgm:pt>
    <dgm:pt modelId="{24917D6B-9098-4D41-A318-025CCF9E8A79}" type="pres">
      <dgm:prSet presAssocID="{0801E3BA-E877-46A4-A268-B43D2E8C52DC}" presName="LevelTwoTextNode" presStyleLbl="node2" presStyleIdx="2" presStyleCnt="3">
        <dgm:presLayoutVars>
          <dgm:chPref val="3"/>
        </dgm:presLayoutVars>
      </dgm:prSet>
      <dgm:spPr/>
    </dgm:pt>
    <dgm:pt modelId="{79AF8746-3BB7-4F3B-BB4A-1562F7BFB7B5}" type="pres">
      <dgm:prSet presAssocID="{0801E3BA-E877-46A4-A268-B43D2E8C52DC}" presName="level3hierChild" presStyleCnt="0"/>
      <dgm:spPr/>
    </dgm:pt>
    <dgm:pt modelId="{8DE3FA2C-677A-4A0D-9FD6-B411AC5612A8}" type="pres">
      <dgm:prSet presAssocID="{57A66505-41D6-48D9-AE9D-FEBEC2510658}" presName="conn2-1" presStyleLbl="parChTrans1D3" presStyleIdx="3" presStyleCnt="11"/>
      <dgm:spPr/>
    </dgm:pt>
    <dgm:pt modelId="{9B264805-CD50-498C-8C66-A290D840EE8F}" type="pres">
      <dgm:prSet presAssocID="{57A66505-41D6-48D9-AE9D-FEBEC2510658}" presName="connTx" presStyleLbl="parChTrans1D3" presStyleIdx="3" presStyleCnt="11"/>
      <dgm:spPr/>
    </dgm:pt>
    <dgm:pt modelId="{A492D9F9-D68C-471A-8E4B-B499FBD72E40}" type="pres">
      <dgm:prSet presAssocID="{0F0C6B2C-3E64-44E2-AD96-8E7C8B853484}" presName="root2" presStyleCnt="0"/>
      <dgm:spPr/>
    </dgm:pt>
    <dgm:pt modelId="{041A589A-2127-45CB-9E89-90BD124608EA}" type="pres">
      <dgm:prSet presAssocID="{0F0C6B2C-3E64-44E2-AD96-8E7C8B853484}" presName="LevelTwoTextNode" presStyleLbl="node3" presStyleIdx="3" presStyleCnt="11">
        <dgm:presLayoutVars>
          <dgm:chPref val="3"/>
        </dgm:presLayoutVars>
      </dgm:prSet>
      <dgm:spPr/>
    </dgm:pt>
    <dgm:pt modelId="{A567B76E-8729-4A39-9998-8B1D4DDBE605}" type="pres">
      <dgm:prSet presAssocID="{0F0C6B2C-3E64-44E2-AD96-8E7C8B853484}" presName="level3hierChild" presStyleCnt="0"/>
      <dgm:spPr/>
    </dgm:pt>
    <dgm:pt modelId="{F49A3E22-7923-4795-B491-47CBCDFEE6D4}" type="pres">
      <dgm:prSet presAssocID="{B3526ACA-E26C-44D0-85BE-2F416B76EA90}" presName="conn2-1" presStyleLbl="parChTrans1D4" presStyleIdx="3" presStyleCnt="8"/>
      <dgm:spPr/>
    </dgm:pt>
    <dgm:pt modelId="{59FA7704-54EE-4A75-B852-114EDE279D5E}" type="pres">
      <dgm:prSet presAssocID="{B3526ACA-E26C-44D0-85BE-2F416B76EA90}" presName="connTx" presStyleLbl="parChTrans1D4" presStyleIdx="3" presStyleCnt="8"/>
      <dgm:spPr/>
    </dgm:pt>
    <dgm:pt modelId="{049252C7-5A8B-48AF-8387-A73A354DF2B2}" type="pres">
      <dgm:prSet presAssocID="{D5FB3E07-BB41-4A0E-9D8E-574B46B9F648}" presName="root2" presStyleCnt="0"/>
      <dgm:spPr/>
    </dgm:pt>
    <dgm:pt modelId="{E51D42FC-B0B1-4DC6-AE5A-3481D0ED1A14}" type="pres">
      <dgm:prSet presAssocID="{D5FB3E07-BB41-4A0E-9D8E-574B46B9F648}" presName="LevelTwoTextNode" presStyleLbl="node4" presStyleIdx="3" presStyleCnt="8">
        <dgm:presLayoutVars>
          <dgm:chPref val="3"/>
        </dgm:presLayoutVars>
      </dgm:prSet>
      <dgm:spPr/>
    </dgm:pt>
    <dgm:pt modelId="{EF24BA6C-DD44-4ECB-9BAA-063223A53509}" type="pres">
      <dgm:prSet presAssocID="{D5FB3E07-BB41-4A0E-9D8E-574B46B9F648}" presName="level3hierChild" presStyleCnt="0"/>
      <dgm:spPr/>
    </dgm:pt>
    <dgm:pt modelId="{6DBADD94-D71D-403A-9FF4-D433FB6FA771}" type="pres">
      <dgm:prSet presAssocID="{17C9EDC6-F66C-448C-AE72-C536719B1744}" presName="conn2-1" presStyleLbl="parChTrans1D4" presStyleIdx="4" presStyleCnt="8"/>
      <dgm:spPr/>
    </dgm:pt>
    <dgm:pt modelId="{FFA9B8D8-072E-486A-8FE3-CDC0EE329BE4}" type="pres">
      <dgm:prSet presAssocID="{17C9EDC6-F66C-448C-AE72-C536719B1744}" presName="connTx" presStyleLbl="parChTrans1D4" presStyleIdx="4" presStyleCnt="8"/>
      <dgm:spPr/>
    </dgm:pt>
    <dgm:pt modelId="{E300D278-A330-471B-9AD0-3817143B40A4}" type="pres">
      <dgm:prSet presAssocID="{61361800-48F5-45C3-98B4-8EFFB19A6C15}" presName="root2" presStyleCnt="0"/>
      <dgm:spPr/>
    </dgm:pt>
    <dgm:pt modelId="{2BECF2FB-8695-42F9-9328-2F98DBE9DB58}" type="pres">
      <dgm:prSet presAssocID="{61361800-48F5-45C3-98B4-8EFFB19A6C15}" presName="LevelTwoTextNode" presStyleLbl="node4" presStyleIdx="4" presStyleCnt="8">
        <dgm:presLayoutVars>
          <dgm:chPref val="3"/>
        </dgm:presLayoutVars>
      </dgm:prSet>
      <dgm:spPr/>
    </dgm:pt>
    <dgm:pt modelId="{51F7E985-9C22-4865-B65C-1D1BAE5F5E44}" type="pres">
      <dgm:prSet presAssocID="{61361800-48F5-45C3-98B4-8EFFB19A6C15}" presName="level3hierChild" presStyleCnt="0"/>
      <dgm:spPr/>
    </dgm:pt>
    <dgm:pt modelId="{A376752E-AB66-4236-BBF6-D8F8B12DFDFE}" type="pres">
      <dgm:prSet presAssocID="{5AA7A51B-71C7-44C6-B2E0-35B4F72CD523}" presName="conn2-1" presStyleLbl="parChTrans1D3" presStyleIdx="4" presStyleCnt="11"/>
      <dgm:spPr/>
    </dgm:pt>
    <dgm:pt modelId="{593718C3-DB13-43EA-AEBC-DF3DE253EF35}" type="pres">
      <dgm:prSet presAssocID="{5AA7A51B-71C7-44C6-B2E0-35B4F72CD523}" presName="connTx" presStyleLbl="parChTrans1D3" presStyleIdx="4" presStyleCnt="11"/>
      <dgm:spPr/>
    </dgm:pt>
    <dgm:pt modelId="{741149A0-275C-4F43-839A-FF7A08FCFC47}" type="pres">
      <dgm:prSet presAssocID="{992E3B65-F150-47E3-9630-08F9F2989CE4}" presName="root2" presStyleCnt="0"/>
      <dgm:spPr/>
    </dgm:pt>
    <dgm:pt modelId="{6EF5155B-B403-4FA9-A835-C4FA82298E40}" type="pres">
      <dgm:prSet presAssocID="{992E3B65-F150-47E3-9630-08F9F2989CE4}" presName="LevelTwoTextNode" presStyleLbl="node3" presStyleIdx="4" presStyleCnt="11">
        <dgm:presLayoutVars>
          <dgm:chPref val="3"/>
        </dgm:presLayoutVars>
      </dgm:prSet>
      <dgm:spPr/>
    </dgm:pt>
    <dgm:pt modelId="{8CD3AAB3-7905-4CE9-916F-613A1A01CB9B}" type="pres">
      <dgm:prSet presAssocID="{992E3B65-F150-47E3-9630-08F9F2989CE4}" presName="level3hierChild" presStyleCnt="0"/>
      <dgm:spPr/>
    </dgm:pt>
    <dgm:pt modelId="{3158FB14-9EFF-4EDD-9BFC-10FB53583371}" type="pres">
      <dgm:prSet presAssocID="{85D40703-24EB-420A-B7EC-90C034A3BA6D}" presName="conn2-1" presStyleLbl="parChTrans1D4" presStyleIdx="5" presStyleCnt="8"/>
      <dgm:spPr/>
    </dgm:pt>
    <dgm:pt modelId="{69D574AA-99B6-4A34-9AFB-BD44D8F04257}" type="pres">
      <dgm:prSet presAssocID="{85D40703-24EB-420A-B7EC-90C034A3BA6D}" presName="connTx" presStyleLbl="parChTrans1D4" presStyleIdx="5" presStyleCnt="8"/>
      <dgm:spPr/>
    </dgm:pt>
    <dgm:pt modelId="{2E063B9A-E50F-4C91-96C3-3C1299E68E3A}" type="pres">
      <dgm:prSet presAssocID="{DD96D73B-6CCB-451F-8E49-89F11371237D}" presName="root2" presStyleCnt="0"/>
      <dgm:spPr/>
    </dgm:pt>
    <dgm:pt modelId="{D8B21D1B-761C-43F5-B13C-C127C73BDDCD}" type="pres">
      <dgm:prSet presAssocID="{DD96D73B-6CCB-451F-8E49-89F11371237D}" presName="LevelTwoTextNode" presStyleLbl="node4" presStyleIdx="5" presStyleCnt="8">
        <dgm:presLayoutVars>
          <dgm:chPref val="3"/>
        </dgm:presLayoutVars>
      </dgm:prSet>
      <dgm:spPr/>
    </dgm:pt>
    <dgm:pt modelId="{54473BA3-3783-4FCC-A31D-178E7CFCA3F5}" type="pres">
      <dgm:prSet presAssocID="{DD96D73B-6CCB-451F-8E49-89F11371237D}" presName="level3hierChild" presStyleCnt="0"/>
      <dgm:spPr/>
    </dgm:pt>
    <dgm:pt modelId="{764423B5-1952-4BCA-B27B-18531C528837}" type="pres">
      <dgm:prSet presAssocID="{F41C1814-7244-44C1-9844-8F522089D2A5}" presName="conn2-1" presStyleLbl="parChTrans1D4" presStyleIdx="6" presStyleCnt="8"/>
      <dgm:spPr/>
    </dgm:pt>
    <dgm:pt modelId="{9CA13445-863A-428B-B124-DC0BF56A3E9F}" type="pres">
      <dgm:prSet presAssocID="{F41C1814-7244-44C1-9844-8F522089D2A5}" presName="connTx" presStyleLbl="parChTrans1D4" presStyleIdx="6" presStyleCnt="8"/>
      <dgm:spPr/>
    </dgm:pt>
    <dgm:pt modelId="{D99C7DC2-761C-4F3B-B744-01A98B7E860C}" type="pres">
      <dgm:prSet presAssocID="{928E4C09-65EE-4C34-8259-2977AD7196B3}" presName="root2" presStyleCnt="0"/>
      <dgm:spPr/>
    </dgm:pt>
    <dgm:pt modelId="{E93C0A8B-8990-4021-8820-1041E8988EEC}" type="pres">
      <dgm:prSet presAssocID="{928E4C09-65EE-4C34-8259-2977AD7196B3}" presName="LevelTwoTextNode" presStyleLbl="node4" presStyleIdx="6" presStyleCnt="8">
        <dgm:presLayoutVars>
          <dgm:chPref val="3"/>
        </dgm:presLayoutVars>
      </dgm:prSet>
      <dgm:spPr/>
    </dgm:pt>
    <dgm:pt modelId="{549BF624-AEFD-4087-BA48-FC26673F4A98}" type="pres">
      <dgm:prSet presAssocID="{928E4C09-65EE-4C34-8259-2977AD7196B3}" presName="level3hierChild" presStyleCnt="0"/>
      <dgm:spPr/>
    </dgm:pt>
    <dgm:pt modelId="{6AFD1263-2D10-4571-A54F-E1397BED56D8}" type="pres">
      <dgm:prSet presAssocID="{3ADEB327-593E-400A-A630-53F3DC897089}" presName="conn2-1" presStyleLbl="parChTrans1D4" presStyleIdx="7" presStyleCnt="8"/>
      <dgm:spPr/>
    </dgm:pt>
    <dgm:pt modelId="{9D97A6E5-89E7-4DAD-B876-1AED541AA762}" type="pres">
      <dgm:prSet presAssocID="{3ADEB327-593E-400A-A630-53F3DC897089}" presName="connTx" presStyleLbl="parChTrans1D4" presStyleIdx="7" presStyleCnt="8"/>
      <dgm:spPr/>
    </dgm:pt>
    <dgm:pt modelId="{0172626A-A0F8-409C-B0A9-B3C8C5AC3706}" type="pres">
      <dgm:prSet presAssocID="{5C3F23F3-B4CF-42BD-9B10-75E5CF1BA1FB}" presName="root2" presStyleCnt="0"/>
      <dgm:spPr/>
    </dgm:pt>
    <dgm:pt modelId="{333DF8A8-297C-4FD2-A492-AA19C1115485}" type="pres">
      <dgm:prSet presAssocID="{5C3F23F3-B4CF-42BD-9B10-75E5CF1BA1FB}" presName="LevelTwoTextNode" presStyleLbl="node4" presStyleIdx="7" presStyleCnt="8">
        <dgm:presLayoutVars>
          <dgm:chPref val="3"/>
        </dgm:presLayoutVars>
      </dgm:prSet>
      <dgm:spPr/>
    </dgm:pt>
    <dgm:pt modelId="{F7EF7D13-F265-4C35-93D5-B34D74E73D6F}" type="pres">
      <dgm:prSet presAssocID="{5C3F23F3-B4CF-42BD-9B10-75E5CF1BA1FB}" presName="level3hierChild" presStyleCnt="0"/>
      <dgm:spPr/>
    </dgm:pt>
    <dgm:pt modelId="{794B1DDD-A9A5-4EF4-9BFB-4938FF2E4FA8}" type="pres">
      <dgm:prSet presAssocID="{DED1C87A-3EC0-4167-8613-DB30C571E88E}" presName="conn2-1" presStyleLbl="parChTrans1D3" presStyleIdx="5" presStyleCnt="11"/>
      <dgm:spPr/>
    </dgm:pt>
    <dgm:pt modelId="{779B4196-2AFB-4F4E-8A00-C9DE7A48C9F9}" type="pres">
      <dgm:prSet presAssocID="{DED1C87A-3EC0-4167-8613-DB30C571E88E}" presName="connTx" presStyleLbl="parChTrans1D3" presStyleIdx="5" presStyleCnt="11"/>
      <dgm:spPr/>
    </dgm:pt>
    <dgm:pt modelId="{3F57DA1A-ADA9-4CF0-A391-D0513100923F}" type="pres">
      <dgm:prSet presAssocID="{6BA6D73C-B5CC-4087-AF20-D0E616F5C9B1}" presName="root2" presStyleCnt="0"/>
      <dgm:spPr/>
    </dgm:pt>
    <dgm:pt modelId="{85BEEAAE-8345-4FCF-9634-7173BC3A2B57}" type="pres">
      <dgm:prSet presAssocID="{6BA6D73C-B5CC-4087-AF20-D0E616F5C9B1}" presName="LevelTwoTextNode" presStyleLbl="node3" presStyleIdx="5" presStyleCnt="11">
        <dgm:presLayoutVars>
          <dgm:chPref val="3"/>
        </dgm:presLayoutVars>
      </dgm:prSet>
      <dgm:spPr/>
    </dgm:pt>
    <dgm:pt modelId="{C5DCAA1D-28A3-43EA-9E48-E803E41EEADD}" type="pres">
      <dgm:prSet presAssocID="{6BA6D73C-B5CC-4087-AF20-D0E616F5C9B1}" presName="level3hierChild" presStyleCnt="0"/>
      <dgm:spPr/>
    </dgm:pt>
    <dgm:pt modelId="{4D16EE80-D135-4A4E-9877-C5FFB6BC28E6}" type="pres">
      <dgm:prSet presAssocID="{4228924E-A637-4B0B-A396-ACE2084BC804}" presName="conn2-1" presStyleLbl="parChTrans1D3" presStyleIdx="6" presStyleCnt="11"/>
      <dgm:spPr/>
    </dgm:pt>
    <dgm:pt modelId="{1EA9CB01-12E1-4B3A-9116-A52246406C4A}" type="pres">
      <dgm:prSet presAssocID="{4228924E-A637-4B0B-A396-ACE2084BC804}" presName="connTx" presStyleLbl="parChTrans1D3" presStyleIdx="6" presStyleCnt="11"/>
      <dgm:spPr/>
    </dgm:pt>
    <dgm:pt modelId="{F4986809-9D3B-4304-937D-5475AFA3A7F2}" type="pres">
      <dgm:prSet presAssocID="{0DDF8EDC-CC27-47BA-AA0D-28981489AB3B}" presName="root2" presStyleCnt="0"/>
      <dgm:spPr/>
    </dgm:pt>
    <dgm:pt modelId="{1BDF58ED-4DE8-47B3-BEC9-7162105A945E}" type="pres">
      <dgm:prSet presAssocID="{0DDF8EDC-CC27-47BA-AA0D-28981489AB3B}" presName="LevelTwoTextNode" presStyleLbl="node3" presStyleIdx="6" presStyleCnt="11">
        <dgm:presLayoutVars>
          <dgm:chPref val="3"/>
        </dgm:presLayoutVars>
      </dgm:prSet>
      <dgm:spPr/>
    </dgm:pt>
    <dgm:pt modelId="{BAD7447C-BCAE-403D-8F83-DE2CB69D4787}" type="pres">
      <dgm:prSet presAssocID="{0DDF8EDC-CC27-47BA-AA0D-28981489AB3B}" presName="level3hierChild" presStyleCnt="0"/>
      <dgm:spPr/>
    </dgm:pt>
    <dgm:pt modelId="{65621597-23C7-4199-B9A0-DE8167A1E4ED}" type="pres">
      <dgm:prSet presAssocID="{AB1D669F-B76F-4DE5-8447-35E1D7F9CCC3}" presName="conn2-1" presStyleLbl="parChTrans1D3" presStyleIdx="7" presStyleCnt="11"/>
      <dgm:spPr/>
    </dgm:pt>
    <dgm:pt modelId="{1A440B46-8C10-4A05-AE29-29E96A6DD6D5}" type="pres">
      <dgm:prSet presAssocID="{AB1D669F-B76F-4DE5-8447-35E1D7F9CCC3}" presName="connTx" presStyleLbl="parChTrans1D3" presStyleIdx="7" presStyleCnt="11"/>
      <dgm:spPr/>
    </dgm:pt>
    <dgm:pt modelId="{ADE6851C-7B68-4904-AA67-7CD7B0393289}" type="pres">
      <dgm:prSet presAssocID="{A9B2012E-0A03-4DB1-8657-228DA7FF3C8F}" presName="root2" presStyleCnt="0"/>
      <dgm:spPr/>
    </dgm:pt>
    <dgm:pt modelId="{95BCEAB1-96DF-4619-AB44-D7CA233A6673}" type="pres">
      <dgm:prSet presAssocID="{A9B2012E-0A03-4DB1-8657-228DA7FF3C8F}" presName="LevelTwoTextNode" presStyleLbl="node3" presStyleIdx="7" presStyleCnt="11">
        <dgm:presLayoutVars>
          <dgm:chPref val="3"/>
        </dgm:presLayoutVars>
      </dgm:prSet>
      <dgm:spPr/>
    </dgm:pt>
    <dgm:pt modelId="{3F904A36-AA87-4054-9D42-9C146BC5EDCB}" type="pres">
      <dgm:prSet presAssocID="{A9B2012E-0A03-4DB1-8657-228DA7FF3C8F}" presName="level3hierChild" presStyleCnt="0"/>
      <dgm:spPr/>
    </dgm:pt>
    <dgm:pt modelId="{88D55453-92AD-427F-935A-521B0389D35E}" type="pres">
      <dgm:prSet presAssocID="{4EBF0545-ADFB-44FF-BA4E-C4C97388A9A9}" presName="conn2-1" presStyleLbl="parChTrans1D3" presStyleIdx="8" presStyleCnt="11"/>
      <dgm:spPr/>
    </dgm:pt>
    <dgm:pt modelId="{AA08CA5F-B5D4-480B-8F42-944812D67CB8}" type="pres">
      <dgm:prSet presAssocID="{4EBF0545-ADFB-44FF-BA4E-C4C97388A9A9}" presName="connTx" presStyleLbl="parChTrans1D3" presStyleIdx="8" presStyleCnt="11"/>
      <dgm:spPr/>
    </dgm:pt>
    <dgm:pt modelId="{C64A58C5-FA00-4C4F-9786-4B9A472871AA}" type="pres">
      <dgm:prSet presAssocID="{32092EE4-53D2-48CE-B9C4-AD2C148B3267}" presName="root2" presStyleCnt="0"/>
      <dgm:spPr/>
    </dgm:pt>
    <dgm:pt modelId="{08416ECA-F300-4962-B888-33FF745A3C86}" type="pres">
      <dgm:prSet presAssocID="{32092EE4-53D2-48CE-B9C4-AD2C148B3267}" presName="LevelTwoTextNode" presStyleLbl="node3" presStyleIdx="8" presStyleCnt="11">
        <dgm:presLayoutVars>
          <dgm:chPref val="3"/>
        </dgm:presLayoutVars>
      </dgm:prSet>
      <dgm:spPr/>
    </dgm:pt>
    <dgm:pt modelId="{F18996E9-2CEE-46BA-9500-9058E4017A79}" type="pres">
      <dgm:prSet presAssocID="{32092EE4-53D2-48CE-B9C4-AD2C148B3267}" presName="level3hierChild" presStyleCnt="0"/>
      <dgm:spPr/>
    </dgm:pt>
    <dgm:pt modelId="{69D89FA0-D979-4387-BCC6-FD24D3ADA443}" type="pres">
      <dgm:prSet presAssocID="{FF85116D-3B2A-48E3-8307-0AB3B4A3D657}" presName="conn2-1" presStyleLbl="parChTrans1D3" presStyleIdx="9" presStyleCnt="11"/>
      <dgm:spPr/>
    </dgm:pt>
    <dgm:pt modelId="{51930BE1-4EE3-4833-92E9-BD62B9553AEF}" type="pres">
      <dgm:prSet presAssocID="{FF85116D-3B2A-48E3-8307-0AB3B4A3D657}" presName="connTx" presStyleLbl="parChTrans1D3" presStyleIdx="9" presStyleCnt="11"/>
      <dgm:spPr/>
    </dgm:pt>
    <dgm:pt modelId="{DAC4E131-0A73-4A89-9961-B68BCAEF9D14}" type="pres">
      <dgm:prSet presAssocID="{1937954A-1EB9-4743-B566-42E79B105AF6}" presName="root2" presStyleCnt="0"/>
      <dgm:spPr/>
    </dgm:pt>
    <dgm:pt modelId="{05A1F522-BB7E-4E12-9B70-DE3A972213C4}" type="pres">
      <dgm:prSet presAssocID="{1937954A-1EB9-4743-B566-42E79B105AF6}" presName="LevelTwoTextNode" presStyleLbl="node3" presStyleIdx="9" presStyleCnt="11">
        <dgm:presLayoutVars>
          <dgm:chPref val="3"/>
        </dgm:presLayoutVars>
      </dgm:prSet>
      <dgm:spPr/>
    </dgm:pt>
    <dgm:pt modelId="{FA5A3D4E-FAAF-4396-B519-8D03914DDD85}" type="pres">
      <dgm:prSet presAssocID="{1937954A-1EB9-4743-B566-42E79B105AF6}" presName="level3hierChild" presStyleCnt="0"/>
      <dgm:spPr/>
    </dgm:pt>
    <dgm:pt modelId="{0909575A-5BC9-4BA4-A89C-CFF520BC8982}" type="pres">
      <dgm:prSet presAssocID="{0D7D6A30-5F6A-4E04-A4F6-5463CB34D864}" presName="conn2-1" presStyleLbl="parChTrans1D3" presStyleIdx="10" presStyleCnt="11"/>
      <dgm:spPr/>
    </dgm:pt>
    <dgm:pt modelId="{90D446C0-43E3-49BD-A9B8-C1505DDD0B34}" type="pres">
      <dgm:prSet presAssocID="{0D7D6A30-5F6A-4E04-A4F6-5463CB34D864}" presName="connTx" presStyleLbl="parChTrans1D3" presStyleIdx="10" presStyleCnt="11"/>
      <dgm:spPr/>
    </dgm:pt>
    <dgm:pt modelId="{274D1342-B3E7-408F-842E-96F25EF38866}" type="pres">
      <dgm:prSet presAssocID="{20F0C9D6-C51A-400A-B583-8936495A9275}" presName="root2" presStyleCnt="0"/>
      <dgm:spPr/>
    </dgm:pt>
    <dgm:pt modelId="{4DC472ED-58AE-4D4D-9BA9-50F897BD5966}" type="pres">
      <dgm:prSet presAssocID="{20F0C9D6-C51A-400A-B583-8936495A9275}" presName="LevelTwoTextNode" presStyleLbl="node3" presStyleIdx="10" presStyleCnt="11">
        <dgm:presLayoutVars>
          <dgm:chPref val="3"/>
        </dgm:presLayoutVars>
      </dgm:prSet>
      <dgm:spPr/>
    </dgm:pt>
    <dgm:pt modelId="{9355A645-D801-4A93-88C2-855942E6C544}" type="pres">
      <dgm:prSet presAssocID="{20F0C9D6-C51A-400A-B583-8936495A9275}" presName="level3hierChild" presStyleCnt="0"/>
      <dgm:spPr/>
    </dgm:pt>
  </dgm:ptLst>
  <dgm:cxnLst>
    <dgm:cxn modelId="{EDF581C9-52B1-4667-A1CC-5DA7FC3B84F0}" type="presOf" srcId="{0801E3BA-E877-46A4-A268-B43D2E8C52DC}" destId="{24917D6B-9098-4D41-A318-025CCF9E8A79}" srcOrd="0" destOrd="0" presId="urn:microsoft.com/office/officeart/2008/layout/HorizontalMultiLevelHierarchy"/>
    <dgm:cxn modelId="{0F4465A7-C081-450E-9D66-78A0BC019CA4}" type="presOf" srcId="{B3526ACA-E26C-44D0-85BE-2F416B76EA90}" destId="{59FA7704-54EE-4A75-B852-114EDE279D5E}" srcOrd="1" destOrd="0" presId="urn:microsoft.com/office/officeart/2008/layout/HorizontalMultiLevelHierarchy"/>
    <dgm:cxn modelId="{3504C80C-4D09-4351-A5EF-55715080BB89}" type="presOf" srcId="{90A4247C-4ED1-48FB-93EC-C247980D631A}" destId="{5DC05EAD-E7F8-44B5-BCA1-F744D6C117D3}" srcOrd="0" destOrd="0" presId="urn:microsoft.com/office/officeart/2008/layout/HorizontalMultiLevelHierarchy"/>
    <dgm:cxn modelId="{D4827A95-4DA9-422A-B5F2-EC97C13BE597}" type="presOf" srcId="{409918CF-E836-45FE-9BE0-B8F6440A4B08}" destId="{C4982EC2-58A6-4C83-96F2-FB7D59E60667}" srcOrd="0" destOrd="0" presId="urn:microsoft.com/office/officeart/2008/layout/HorizontalMultiLevelHierarchy"/>
    <dgm:cxn modelId="{164071ED-51E6-4E74-AB54-82CAF53C9EBD}" type="presOf" srcId="{D5FB3E07-BB41-4A0E-9D8E-574B46B9F648}" destId="{E51D42FC-B0B1-4DC6-AE5A-3481D0ED1A14}" srcOrd="0" destOrd="0" presId="urn:microsoft.com/office/officeart/2008/layout/HorizontalMultiLevelHierarchy"/>
    <dgm:cxn modelId="{B719662C-769C-458A-808C-ECBC28702B96}" srcId="{863A56D4-AB13-485B-94DC-A8F05EE52C55}" destId="{DA020BF6-669A-48A9-83FE-85C6BDE34C51}" srcOrd="1" destOrd="0" parTransId="{EBB073CC-298B-4F3C-B72E-7222EC2816C1}" sibTransId="{C66219F6-73F3-4A8E-BC36-30AACB202E69}"/>
    <dgm:cxn modelId="{1E90E87C-1698-4030-860B-9E2AABC9DA62}" type="presOf" srcId="{D1F83D1B-C6C4-4DB8-B404-1E112201D64B}" destId="{8D0E37A3-051A-4DE1-8E52-E44DB94AF0C9}" srcOrd="0" destOrd="0" presId="urn:microsoft.com/office/officeart/2008/layout/HorizontalMultiLevelHierarchy"/>
    <dgm:cxn modelId="{FDA6E17D-F56B-42F1-9025-94571C668EFD}" type="presOf" srcId="{6BA6D73C-B5CC-4087-AF20-D0E616F5C9B1}" destId="{85BEEAAE-8345-4FCF-9634-7173BC3A2B57}" srcOrd="0" destOrd="0" presId="urn:microsoft.com/office/officeart/2008/layout/HorizontalMultiLevelHierarchy"/>
    <dgm:cxn modelId="{8A8C5C09-58AC-4C50-9071-DCF2101DCEC7}" type="presOf" srcId="{409918CF-E836-45FE-9BE0-B8F6440A4B08}" destId="{922D76AD-556A-4AFC-B6B5-3EFAF117FBFE}" srcOrd="1" destOrd="0" presId="urn:microsoft.com/office/officeart/2008/layout/HorizontalMultiLevelHierarchy"/>
    <dgm:cxn modelId="{320FE2EE-AAC4-485E-BF13-DE41ABCF1A67}" type="presOf" srcId="{57A66505-41D6-48D9-AE9D-FEBEC2510658}" destId="{8DE3FA2C-677A-4A0D-9FD6-B411AC5612A8}" srcOrd="0" destOrd="0" presId="urn:microsoft.com/office/officeart/2008/layout/HorizontalMultiLevelHierarchy"/>
    <dgm:cxn modelId="{BBFF084B-B556-458E-9674-1AA19C1B92DA}" type="presOf" srcId="{C82EEA0D-D122-4553-A1EE-D790FD5E5022}" destId="{BD6D3D02-1D66-4047-8D43-20CA5FA3AA48}" srcOrd="0" destOrd="0" presId="urn:microsoft.com/office/officeart/2008/layout/HorizontalMultiLevelHierarchy"/>
    <dgm:cxn modelId="{71A85A4B-E16B-4BA8-B1AC-6CC31797FB4B}" type="presOf" srcId="{863A56D4-AB13-485B-94DC-A8F05EE52C55}" destId="{FCC603C2-9868-4FF5-8540-F629C58740DA}" srcOrd="0" destOrd="0" presId="urn:microsoft.com/office/officeart/2008/layout/HorizontalMultiLevelHierarchy"/>
    <dgm:cxn modelId="{6FB91FD6-7D3F-4180-87E1-75C3CBF6662E}" type="presOf" srcId="{DED1C87A-3EC0-4167-8613-DB30C571E88E}" destId="{794B1DDD-A9A5-4EF4-9BFB-4938FF2E4FA8}" srcOrd="0" destOrd="0" presId="urn:microsoft.com/office/officeart/2008/layout/HorizontalMultiLevelHierarchy"/>
    <dgm:cxn modelId="{12408A12-3351-436E-A050-CD97DD74E3A6}" type="presOf" srcId="{57A66505-41D6-48D9-AE9D-FEBEC2510658}" destId="{9B264805-CD50-498C-8C66-A290D840EE8F}" srcOrd="1" destOrd="0" presId="urn:microsoft.com/office/officeart/2008/layout/HorizontalMultiLevelHierarchy"/>
    <dgm:cxn modelId="{251E13BB-EBF0-4E65-852B-0FC3E0F0619B}" type="presOf" srcId="{DD96D73B-6CCB-451F-8E49-89F11371237D}" destId="{D8B21D1B-761C-43F5-B13C-C127C73BDDCD}" srcOrd="0" destOrd="0" presId="urn:microsoft.com/office/officeart/2008/layout/HorizontalMultiLevelHierarchy"/>
    <dgm:cxn modelId="{EEF75730-ACDF-4AA6-A00A-C901042D78E5}" type="presOf" srcId="{90A4247C-4ED1-48FB-93EC-C247980D631A}" destId="{83B266B7-05CE-4DF5-B4D9-6F2696C680C3}" srcOrd="1" destOrd="0" presId="urn:microsoft.com/office/officeart/2008/layout/HorizontalMultiLevelHierarchy"/>
    <dgm:cxn modelId="{A4920912-3C77-4BE8-BFFB-0F2958640A54}" type="presOf" srcId="{6058E8EF-24E3-4878-AC30-7E77A1313F6A}" destId="{6B025EB1-E07E-4879-9EFB-463B095FA7D7}" srcOrd="1" destOrd="0" presId="urn:microsoft.com/office/officeart/2008/layout/HorizontalMultiLevelHierarchy"/>
    <dgm:cxn modelId="{105D308C-D5DF-4255-871C-7F61A91A261E}" srcId="{0F60CEA0-971F-4D46-8C91-8C8DBD396B54}" destId="{5424DA29-17D5-4AC5-8758-A10FE2A6649F}" srcOrd="1" destOrd="0" parTransId="{90A4247C-4ED1-48FB-93EC-C247980D631A}" sibTransId="{1A6C74DB-5563-43A4-8E16-322C929B4C57}"/>
    <dgm:cxn modelId="{6103FDEC-808E-49CB-AE61-F05EFA666C3E}" type="presOf" srcId="{C8422CC5-23C0-4E53-BAB8-ABFDF0DE5654}" destId="{0B1FBB11-DE3E-4864-89BB-9001362204B2}" srcOrd="0" destOrd="0" presId="urn:microsoft.com/office/officeart/2008/layout/HorizontalMultiLevelHierarchy"/>
    <dgm:cxn modelId="{6EAA22AD-5A10-41DF-9888-8C5B45B16B09}" type="presOf" srcId="{DA020BF6-669A-48A9-83FE-85C6BDE34C51}" destId="{B651CDF7-B962-4523-A0E0-41BF196F89BF}" srcOrd="0" destOrd="0" presId="urn:microsoft.com/office/officeart/2008/layout/HorizontalMultiLevelHierarchy"/>
    <dgm:cxn modelId="{83214CEC-4CDB-41EF-A7D3-E717268EC9CC}" type="presOf" srcId="{0DDF8EDC-CC27-47BA-AA0D-28981489AB3B}" destId="{1BDF58ED-4DE8-47B3-BEC9-7162105A945E}" srcOrd="0" destOrd="0" presId="urn:microsoft.com/office/officeart/2008/layout/HorizontalMultiLevelHierarchy"/>
    <dgm:cxn modelId="{546DD3C0-ACA3-45EF-A25C-DC0252037F90}" type="presOf" srcId="{20F0C9D6-C51A-400A-B583-8936495A9275}" destId="{4DC472ED-58AE-4D4D-9BA9-50F897BD5966}" srcOrd="0" destOrd="0" presId="urn:microsoft.com/office/officeart/2008/layout/HorizontalMultiLevelHierarchy"/>
    <dgm:cxn modelId="{148BF64E-E80B-44D8-8B32-19E65C688321}" srcId="{992E3B65-F150-47E3-9630-08F9F2989CE4}" destId="{5C3F23F3-B4CF-42BD-9B10-75E5CF1BA1FB}" srcOrd="2" destOrd="0" parTransId="{3ADEB327-593E-400A-A630-53F3DC897089}" sibTransId="{8E98436C-EC62-478A-9121-A45922E248A5}"/>
    <dgm:cxn modelId="{C2289E04-0D59-4F9C-977E-664AE6B29B68}" srcId="{0801E3BA-E877-46A4-A268-B43D2E8C52DC}" destId="{A9B2012E-0A03-4DB1-8657-228DA7FF3C8F}" srcOrd="4" destOrd="0" parTransId="{AB1D669F-B76F-4DE5-8447-35E1D7F9CCC3}" sibTransId="{50181AE6-E513-4B04-87A8-576A3FA75715}"/>
    <dgm:cxn modelId="{328B25DD-014B-40C3-A6E4-7E2F4444BD51}" type="presOf" srcId="{0D7D6A30-5F6A-4E04-A4F6-5463CB34D864}" destId="{0909575A-5BC9-4BA4-A89C-CFF520BC8982}" srcOrd="0" destOrd="0" presId="urn:microsoft.com/office/officeart/2008/layout/HorizontalMultiLevelHierarchy"/>
    <dgm:cxn modelId="{FFFD8001-55E5-4F77-AB04-331AAD960498}" type="presOf" srcId="{1084C3B0-EE5E-4067-855F-462348F62985}" destId="{68C95D60-F5A2-42AC-98B9-3A5297FC84E8}" srcOrd="0" destOrd="0" presId="urn:microsoft.com/office/officeart/2008/layout/HorizontalMultiLevelHierarchy"/>
    <dgm:cxn modelId="{3B8004A6-816D-4865-A9C3-E0D9B7B97339}" type="presOf" srcId="{5424DA29-17D5-4AC5-8758-A10FE2A6649F}" destId="{3E38C7DA-367A-4BA0-A4FC-ABEF66BEA7AA}" srcOrd="0" destOrd="0" presId="urn:microsoft.com/office/officeart/2008/layout/HorizontalMultiLevelHierarchy"/>
    <dgm:cxn modelId="{5E69137A-41BD-4CB4-8AE3-00F1D24D61DF}" type="presOf" srcId="{5002257E-BFB9-4F6C-AD58-C0020A98BEC5}" destId="{18E2791E-C413-41F4-97AF-8EA2955F6DCF}" srcOrd="0" destOrd="0" presId="urn:microsoft.com/office/officeart/2008/layout/HorizontalMultiLevelHierarchy"/>
    <dgm:cxn modelId="{1567AAE4-8D9B-4F3A-9BCF-729855166D38}" srcId="{2B65DA2C-8D5A-4A29-ADD1-09891DA9D95A}" destId="{0801E3BA-E877-46A4-A268-B43D2E8C52DC}" srcOrd="2" destOrd="0" parTransId="{C8422CC5-23C0-4E53-BAB8-ABFDF0DE5654}" sibTransId="{47ABF5B9-B133-4AD0-91D3-90322F55CF29}"/>
    <dgm:cxn modelId="{D6C4F052-F31D-4251-B977-15FD6012F286}" type="presOf" srcId="{5C3F23F3-B4CF-42BD-9B10-75E5CF1BA1FB}" destId="{333DF8A8-297C-4FD2-A492-AA19C1115485}" srcOrd="0" destOrd="0" presId="urn:microsoft.com/office/officeart/2008/layout/HorizontalMultiLevelHierarchy"/>
    <dgm:cxn modelId="{10B82414-5ABA-48C6-AEEB-D84C878F0E18}" type="presOf" srcId="{0F0C6B2C-3E64-44E2-AD96-8E7C8B853484}" destId="{041A589A-2127-45CB-9E89-90BD124608EA}" srcOrd="0" destOrd="0" presId="urn:microsoft.com/office/officeart/2008/layout/HorizontalMultiLevelHierarchy"/>
    <dgm:cxn modelId="{FC20FE1B-12B5-4A56-827C-C057F55D5DB8}" srcId="{0F0C6B2C-3E64-44E2-AD96-8E7C8B853484}" destId="{61361800-48F5-45C3-98B4-8EFFB19A6C15}" srcOrd="1" destOrd="0" parTransId="{17C9EDC6-F66C-448C-AE72-C536719B1744}" sibTransId="{65F29F94-4B36-4CAE-AA82-C4826679C087}"/>
    <dgm:cxn modelId="{D016772D-7992-4019-B9F6-93D817A7B9D3}" type="presOf" srcId="{D1F83D1B-C6C4-4DB8-B404-1E112201D64B}" destId="{C3D51460-D09B-4619-B0F1-D14AE1C87EA1}" srcOrd="1" destOrd="0" presId="urn:microsoft.com/office/officeart/2008/layout/HorizontalMultiLevelHierarchy"/>
    <dgm:cxn modelId="{8F03B8E8-4541-499D-BD90-280B07FA66F8}" type="presOf" srcId="{6058E8EF-24E3-4878-AC30-7E77A1313F6A}" destId="{039B2B62-0436-4AA6-98F6-2D973DD1DA57}" srcOrd="0" destOrd="0" presId="urn:microsoft.com/office/officeart/2008/layout/HorizontalMultiLevelHierarchy"/>
    <dgm:cxn modelId="{57914876-A986-4853-B82A-94989C32CBDA}" type="presOf" srcId="{0F60CEA0-971F-4D46-8C91-8C8DBD396B54}" destId="{9BA7DE7B-11D0-48AC-8106-508B20D64EE8}" srcOrd="0" destOrd="0" presId="urn:microsoft.com/office/officeart/2008/layout/HorizontalMultiLevelHierarchy"/>
    <dgm:cxn modelId="{9F02E6C8-EA60-4577-9813-F9BCF3BE0DB1}" type="presOf" srcId="{F41C1814-7244-44C1-9844-8F522089D2A5}" destId="{9CA13445-863A-428B-B124-DC0BF56A3E9F}" srcOrd="1" destOrd="0" presId="urn:microsoft.com/office/officeart/2008/layout/HorizontalMultiLevelHierarchy"/>
    <dgm:cxn modelId="{B5E1FFD0-1D77-456F-AC6B-CABDFA143C45}" type="presOf" srcId="{4228924E-A637-4B0B-A396-ACE2084BC804}" destId="{4D16EE80-D135-4A4E-9877-C5FFB6BC28E6}" srcOrd="0" destOrd="0" presId="urn:microsoft.com/office/officeart/2008/layout/HorizontalMultiLevelHierarchy"/>
    <dgm:cxn modelId="{6B995675-0303-489E-A37B-B4F36122C394}" type="presOf" srcId="{C8422CC5-23C0-4E53-BAB8-ABFDF0DE5654}" destId="{2A9A49A5-0825-4DA4-A65E-13B24008CBD8}" srcOrd="1" destOrd="0" presId="urn:microsoft.com/office/officeart/2008/layout/HorizontalMultiLevelHierarchy"/>
    <dgm:cxn modelId="{896CAB95-9C0B-4BAA-9561-E469E4082D25}" type="presOf" srcId="{AB1D669F-B76F-4DE5-8447-35E1D7F9CCC3}" destId="{65621597-23C7-4199-B9A0-DE8167A1E4ED}" srcOrd="0" destOrd="0" presId="urn:microsoft.com/office/officeart/2008/layout/HorizontalMultiLevelHierarchy"/>
    <dgm:cxn modelId="{6FC970A7-9A11-4356-801D-FE3295BE6135}" type="presOf" srcId="{1937954A-1EB9-4743-B566-42E79B105AF6}" destId="{05A1F522-BB7E-4E12-9B70-DE3A972213C4}" srcOrd="0" destOrd="0" presId="urn:microsoft.com/office/officeart/2008/layout/HorizontalMultiLevelHierarchy"/>
    <dgm:cxn modelId="{C1827CD7-7117-4C5C-BF8E-3D5EAF871681}" type="presOf" srcId="{B3526ACA-E26C-44D0-85BE-2F416B76EA90}" destId="{F49A3E22-7923-4795-B491-47CBCDFEE6D4}" srcOrd="0" destOrd="0" presId="urn:microsoft.com/office/officeart/2008/layout/HorizontalMultiLevelHierarchy"/>
    <dgm:cxn modelId="{0A7A0B88-606A-4CCF-907C-A8A021FD8791}" srcId="{992E3B65-F150-47E3-9630-08F9F2989CE4}" destId="{928E4C09-65EE-4C34-8259-2977AD7196B3}" srcOrd="1" destOrd="0" parTransId="{F41C1814-7244-44C1-9844-8F522089D2A5}" sibTransId="{995C5C28-1D61-452C-82D7-C9F6F32A033D}"/>
    <dgm:cxn modelId="{156D2F7C-7592-45C4-9D46-9994E1730F29}" type="presOf" srcId="{DED1C87A-3EC0-4167-8613-DB30C571E88E}" destId="{779B4196-2AFB-4F4E-8A00-C9DE7A48C9F9}" srcOrd="1" destOrd="0" presId="urn:microsoft.com/office/officeart/2008/layout/HorizontalMultiLevelHierarchy"/>
    <dgm:cxn modelId="{5A03592A-A6AE-41AE-9A31-2B03DF75DFC1}" type="presOf" srcId="{AB1D669F-B76F-4DE5-8447-35E1D7F9CCC3}" destId="{1A440B46-8C10-4A05-AE29-29E96A6DD6D5}" srcOrd="1" destOrd="0" presId="urn:microsoft.com/office/officeart/2008/layout/HorizontalMultiLevelHierarchy"/>
    <dgm:cxn modelId="{514732E0-8A4C-4B43-8482-CF7B505D1E9F}" srcId="{992E3B65-F150-47E3-9630-08F9F2989CE4}" destId="{DD96D73B-6CCB-451F-8E49-89F11371237D}" srcOrd="0" destOrd="0" parTransId="{85D40703-24EB-420A-B7EC-90C034A3BA6D}" sibTransId="{175F1241-641A-4628-87A3-9F97AB5943EE}"/>
    <dgm:cxn modelId="{5E3DBBA9-2FEA-49AB-B19A-F9C2F85BA012}" type="presOf" srcId="{CE669967-B771-4D32-8B16-2111E4C23BB0}" destId="{E4987920-2089-4805-B179-7DBF4254167C}" srcOrd="0" destOrd="0" presId="urn:microsoft.com/office/officeart/2008/layout/HorizontalMultiLevelHierarchy"/>
    <dgm:cxn modelId="{30AF6EDB-4C80-4955-BCD8-930B18A60C10}" type="presOf" srcId="{85D40703-24EB-420A-B7EC-90C034A3BA6D}" destId="{3158FB14-9EFF-4EDD-9BFC-10FB53583371}" srcOrd="0" destOrd="0" presId="urn:microsoft.com/office/officeart/2008/layout/HorizontalMultiLevelHierarchy"/>
    <dgm:cxn modelId="{38274A6D-45E7-4A3F-A5B2-CB4988AC5A1E}" type="presOf" srcId="{85D40703-24EB-420A-B7EC-90C034A3BA6D}" destId="{69D574AA-99B6-4A34-9AFB-BD44D8F04257}" srcOrd="1" destOrd="0" presId="urn:microsoft.com/office/officeart/2008/layout/HorizontalMultiLevelHierarchy"/>
    <dgm:cxn modelId="{A95FD0BE-B302-4B96-987C-1ECBE58C4B0B}" type="presOf" srcId="{928E4C09-65EE-4C34-8259-2977AD7196B3}" destId="{E93C0A8B-8990-4021-8820-1041E8988EEC}" srcOrd="0" destOrd="0" presId="urn:microsoft.com/office/officeart/2008/layout/HorizontalMultiLevelHierarchy"/>
    <dgm:cxn modelId="{9CF3DAF7-CB1F-4268-96F0-B4E0CFC9AB2B}" type="presOf" srcId="{60CBC453-DD48-466A-8C14-BC886BF30ADD}" destId="{57E232CD-CBF9-4787-AEF2-5D580FFA963B}" srcOrd="0" destOrd="0" presId="urn:microsoft.com/office/officeart/2008/layout/HorizontalMultiLevelHierarchy"/>
    <dgm:cxn modelId="{B55E17FE-42D6-44BC-8C01-8A55B980789F}" type="presOf" srcId="{5AA7A51B-71C7-44C6-B2E0-35B4F72CD523}" destId="{593718C3-DB13-43EA-AEBC-DF3DE253EF35}" srcOrd="1" destOrd="0" presId="urn:microsoft.com/office/officeart/2008/layout/HorizontalMultiLevelHierarchy"/>
    <dgm:cxn modelId="{2C816F9C-C81D-4618-926B-231DE0BE924B}" type="presOf" srcId="{06B756F2-8B6F-4706-A27F-DE2B56C90874}" destId="{3043FB8F-9457-48C6-ADC8-01F935E6D4B3}" srcOrd="1" destOrd="0" presId="urn:microsoft.com/office/officeart/2008/layout/HorizontalMultiLevelHierarchy"/>
    <dgm:cxn modelId="{618B61B6-2FD0-4012-915F-3C5E7EC91CB8}" type="presOf" srcId="{4EBF0545-ADFB-44FF-BA4E-C4C97388A9A9}" destId="{AA08CA5F-B5D4-480B-8F42-944812D67CB8}" srcOrd="1" destOrd="0" presId="urn:microsoft.com/office/officeart/2008/layout/HorizontalMultiLevelHierarchy"/>
    <dgm:cxn modelId="{8D4E10D4-ACF2-4B6C-A6A4-3019852E0757}" type="presOf" srcId="{3ADEB327-593E-400A-A630-53F3DC897089}" destId="{6AFD1263-2D10-4571-A54F-E1397BED56D8}" srcOrd="0" destOrd="0" presId="urn:microsoft.com/office/officeart/2008/layout/HorizontalMultiLevelHierarchy"/>
    <dgm:cxn modelId="{31E88A81-6EE7-4AE1-9919-B4C46B02762B}" type="presOf" srcId="{EBB073CC-298B-4F3C-B72E-7222EC2816C1}" destId="{B51AE072-FD1D-49E5-9784-42099EABE417}" srcOrd="1" destOrd="0" presId="urn:microsoft.com/office/officeart/2008/layout/HorizontalMultiLevelHierarchy"/>
    <dgm:cxn modelId="{6FCFF9E1-69E7-4727-89DF-51B4F9A89979}" srcId="{0F60CEA0-971F-4D46-8C91-8C8DBD396B54}" destId="{863A56D4-AB13-485B-94DC-A8F05EE52C55}" srcOrd="0" destOrd="0" parTransId="{C82EEA0D-D122-4553-A1EE-D790FD5E5022}" sibTransId="{A02E9A4E-66AC-49A6-BF3A-1F7C9ADE3ABD}"/>
    <dgm:cxn modelId="{9BC18532-EB96-41FD-A654-77AAAEF75347}" type="presOf" srcId="{5AA7A51B-71C7-44C6-B2E0-35B4F72CD523}" destId="{A376752E-AB66-4236-BBF6-D8F8B12DFDFE}" srcOrd="0" destOrd="0" presId="urn:microsoft.com/office/officeart/2008/layout/HorizontalMultiLevelHierarchy"/>
    <dgm:cxn modelId="{461BCBA8-FA6D-4920-96E9-D6DA827CB686}" type="presOf" srcId="{17C9EDC6-F66C-448C-AE72-C536719B1744}" destId="{6DBADD94-D71D-403A-9FF4-D433FB6FA771}" srcOrd="0" destOrd="0" presId="urn:microsoft.com/office/officeart/2008/layout/HorizontalMultiLevelHierarchy"/>
    <dgm:cxn modelId="{796609E1-FCD2-4D24-BCBF-B0804A1CFA5A}" srcId="{0801E3BA-E877-46A4-A268-B43D2E8C52DC}" destId="{6BA6D73C-B5CC-4087-AF20-D0E616F5C9B1}" srcOrd="2" destOrd="0" parTransId="{DED1C87A-3EC0-4167-8613-DB30C571E88E}" sibTransId="{B2F34BA7-4346-4385-AAF6-00C5A3E8AEAD}"/>
    <dgm:cxn modelId="{4CAA83B7-0E65-4792-A08C-E2403892B346}" type="presOf" srcId="{A9B2012E-0A03-4DB1-8657-228DA7FF3C8F}" destId="{95BCEAB1-96DF-4619-AB44-D7CA233A6673}" srcOrd="0" destOrd="0" presId="urn:microsoft.com/office/officeart/2008/layout/HorizontalMultiLevelHierarchy"/>
    <dgm:cxn modelId="{4827C721-848D-4101-987C-5FD9C2333C5D}" srcId="{0801E3BA-E877-46A4-A268-B43D2E8C52DC}" destId="{1937954A-1EB9-4743-B566-42E79B105AF6}" srcOrd="6" destOrd="0" parTransId="{FF85116D-3B2A-48E3-8307-0AB3B4A3D657}" sibTransId="{BDAC0716-D663-4C25-8630-A3E093D642BD}"/>
    <dgm:cxn modelId="{65191E80-5657-407B-BE90-B9AFDF954848}" type="presOf" srcId="{D2E1CCFF-1CEA-47B9-B00E-709DDC63C663}" destId="{E7021AD2-6630-445F-AFD1-02790BBC0C66}" srcOrd="0" destOrd="0" presId="urn:microsoft.com/office/officeart/2008/layout/HorizontalMultiLevelHierarchy"/>
    <dgm:cxn modelId="{76253C14-8EC2-45DB-8E67-845F9C6F0FB7}" srcId="{0801E3BA-E877-46A4-A268-B43D2E8C52DC}" destId="{20F0C9D6-C51A-400A-B583-8936495A9275}" srcOrd="7" destOrd="0" parTransId="{0D7D6A30-5F6A-4E04-A4F6-5463CB34D864}" sibTransId="{9AF18480-A4C1-4CD2-894C-0D22CF2E2C64}"/>
    <dgm:cxn modelId="{A8F8DAD5-8ABE-4A92-92F7-53B81D10AE01}" type="presOf" srcId="{4228924E-A637-4B0B-A396-ACE2084BC804}" destId="{1EA9CB01-12E1-4B3A-9116-A52246406C4A}" srcOrd="1" destOrd="0" presId="urn:microsoft.com/office/officeart/2008/layout/HorizontalMultiLevelHierarchy"/>
    <dgm:cxn modelId="{3451E451-0518-4502-9FC3-4FA17B5F1920}" type="presOf" srcId="{83629E77-B340-4E14-85A7-FA72B1F73527}" destId="{A273F2BE-DFDC-4A52-9278-B6A44DD1DB79}" srcOrd="0" destOrd="0" presId="urn:microsoft.com/office/officeart/2008/layout/HorizontalMultiLevelHierarchy"/>
    <dgm:cxn modelId="{367AE32F-6F6F-435C-8B83-1213CBA14BEC}" type="presOf" srcId="{17C9EDC6-F66C-448C-AE72-C536719B1744}" destId="{FFA9B8D8-072E-486A-8FE3-CDC0EE329BE4}" srcOrd="1" destOrd="0" presId="urn:microsoft.com/office/officeart/2008/layout/HorizontalMultiLevelHierarchy"/>
    <dgm:cxn modelId="{D8C6571D-699A-48AF-AABD-E005F1CC2948}" type="presOf" srcId="{2B65DA2C-8D5A-4A29-ADD1-09891DA9D95A}" destId="{6D03B034-9AEB-4E5F-9F5B-1B252F03767A}" srcOrd="0" destOrd="0" presId="urn:microsoft.com/office/officeart/2008/layout/HorizontalMultiLevelHierarchy"/>
    <dgm:cxn modelId="{0CC67FA8-EBB2-4F80-B84C-66CEDB23E830}" srcId="{0801E3BA-E877-46A4-A268-B43D2E8C52DC}" destId="{0DDF8EDC-CC27-47BA-AA0D-28981489AB3B}" srcOrd="3" destOrd="0" parTransId="{4228924E-A637-4B0B-A396-ACE2084BC804}" sibTransId="{848C4F79-84BA-4AE0-840A-EAFC43CCE509}"/>
    <dgm:cxn modelId="{EEE58553-A391-4146-BDE8-076DE5C2544A}" type="presOf" srcId="{06B756F2-8B6F-4706-A27F-DE2B56C90874}" destId="{AA76FAA7-711D-4559-9F44-916120F50E94}" srcOrd="0" destOrd="0" presId="urn:microsoft.com/office/officeart/2008/layout/HorizontalMultiLevelHierarchy"/>
    <dgm:cxn modelId="{01CEB3F8-1D42-49BD-B042-2BDD5D4B1074}" type="presOf" srcId="{F41C1814-7244-44C1-9844-8F522089D2A5}" destId="{764423B5-1952-4BCA-B27B-18531C528837}" srcOrd="0" destOrd="0" presId="urn:microsoft.com/office/officeart/2008/layout/HorizontalMultiLevelHierarchy"/>
    <dgm:cxn modelId="{C4F38DC4-7356-4ADB-B09F-7E8E6BDC33D1}" srcId="{0801E3BA-E877-46A4-A268-B43D2E8C52DC}" destId="{992E3B65-F150-47E3-9630-08F9F2989CE4}" srcOrd="1" destOrd="0" parTransId="{5AA7A51B-71C7-44C6-B2E0-35B4F72CD523}" sibTransId="{E6987A0C-29B6-4FB8-B61D-6EC37D5B0956}"/>
    <dgm:cxn modelId="{C3C2204C-9F97-430A-9724-5742FDE11822}" srcId="{863A56D4-AB13-485B-94DC-A8F05EE52C55}" destId="{1084C3B0-EE5E-4067-855F-462348F62985}" srcOrd="2" destOrd="0" parTransId="{06B756F2-8B6F-4706-A27F-DE2B56C90874}" sibTransId="{B2E2D836-287E-4199-8715-EA7C2938FAE5}"/>
    <dgm:cxn modelId="{807A4E87-3077-4460-9AFE-60669AB056DA}" type="presOf" srcId="{3ADEB327-593E-400A-A630-53F3DC897089}" destId="{9D97A6E5-89E7-4DAD-B876-1AED541AA762}" srcOrd="1" destOrd="0" presId="urn:microsoft.com/office/officeart/2008/layout/HorizontalMultiLevelHierarchy"/>
    <dgm:cxn modelId="{FCAA0810-0FE9-43E0-9CFF-97A6D40036C5}" type="presOf" srcId="{0D7D6A30-5F6A-4E04-A4F6-5463CB34D864}" destId="{90D446C0-43E3-49BD-A9B8-C1505DDD0B34}" srcOrd="1" destOrd="0" presId="urn:microsoft.com/office/officeart/2008/layout/HorizontalMultiLevelHierarchy"/>
    <dgm:cxn modelId="{AF014D70-3854-489E-A5C7-FCF1307473E4}" srcId="{0801E3BA-E877-46A4-A268-B43D2E8C52DC}" destId="{0F0C6B2C-3E64-44E2-AD96-8E7C8B853484}" srcOrd="0" destOrd="0" parTransId="{57A66505-41D6-48D9-AE9D-FEBEC2510658}" sibTransId="{88DB426C-9199-4EA5-A4D5-20690A174FA8}"/>
    <dgm:cxn modelId="{55C1626B-28EF-41D4-87BF-AFF7FE1FB9AD}" type="presOf" srcId="{32092EE4-53D2-48CE-B9C4-AD2C148B3267}" destId="{08416ECA-F300-4962-B888-33FF745A3C86}" srcOrd="0" destOrd="0" presId="urn:microsoft.com/office/officeart/2008/layout/HorizontalMultiLevelHierarchy"/>
    <dgm:cxn modelId="{6059C9D1-35D9-4028-B766-D8EAFAEA26B8}" srcId="{2B65DA2C-8D5A-4A29-ADD1-09891DA9D95A}" destId="{CE669967-B771-4D32-8B16-2111E4C23BB0}" srcOrd="0" destOrd="0" parTransId="{5002257E-BFB9-4F6C-AD58-C0020A98BEC5}" sibTransId="{D332F3E2-67DB-4E72-BA18-8EC949F2CF04}"/>
    <dgm:cxn modelId="{02CB2FE6-6757-4683-A1F9-7C076EF3AFE1}" type="presOf" srcId="{FF85116D-3B2A-48E3-8307-0AB3B4A3D657}" destId="{69D89FA0-D979-4387-BCC6-FD24D3ADA443}" srcOrd="0" destOrd="0" presId="urn:microsoft.com/office/officeart/2008/layout/HorizontalMultiLevelHierarchy"/>
    <dgm:cxn modelId="{54E10344-90E3-4F9B-AEAB-BD27893E24E7}" srcId="{863A56D4-AB13-485B-94DC-A8F05EE52C55}" destId="{60CBC453-DD48-466A-8C14-BC886BF30ADD}" srcOrd="0" destOrd="0" parTransId="{409918CF-E836-45FE-9BE0-B8F6440A4B08}" sibTransId="{4CF623BA-D12A-4351-A250-B177FB207890}"/>
    <dgm:cxn modelId="{0AADD2E7-735F-4008-A4D0-0C14CD779B30}" type="presOf" srcId="{61361800-48F5-45C3-98B4-8EFFB19A6C15}" destId="{2BECF2FB-8695-42F9-9328-2F98DBE9DB58}" srcOrd="0" destOrd="0" presId="urn:microsoft.com/office/officeart/2008/layout/HorizontalMultiLevelHierarchy"/>
    <dgm:cxn modelId="{6A5A90DB-4DC2-44A4-A03E-A61E66147D90}" srcId="{0801E3BA-E877-46A4-A268-B43D2E8C52DC}" destId="{32092EE4-53D2-48CE-B9C4-AD2C148B3267}" srcOrd="5" destOrd="0" parTransId="{4EBF0545-ADFB-44FF-BA4E-C4C97388A9A9}" sibTransId="{CC68F02B-5263-439D-B695-E5F8F84F141D}"/>
    <dgm:cxn modelId="{E7B14623-F5FA-4EBC-89E1-289304FC0947}" srcId="{83629E77-B340-4E14-85A7-FA72B1F73527}" destId="{2B65DA2C-8D5A-4A29-ADD1-09891DA9D95A}" srcOrd="0" destOrd="0" parTransId="{7B5C7569-2492-4212-891F-DABB06F87353}" sibTransId="{72C7CA6E-9E22-4593-888A-FCCE84752E29}"/>
    <dgm:cxn modelId="{19A43AF3-486A-477B-8A18-228E9AF3C682}" srcId="{0F60CEA0-971F-4D46-8C91-8C8DBD396B54}" destId="{D2E1CCFF-1CEA-47B9-B00E-709DDC63C663}" srcOrd="2" destOrd="0" parTransId="{6058E8EF-24E3-4878-AC30-7E77A1313F6A}" sibTransId="{128222D2-D22E-4026-B3AA-EBE6D4742D19}"/>
    <dgm:cxn modelId="{883C1A05-8223-4306-88FF-6A7B9E07B502}" type="presOf" srcId="{FF85116D-3B2A-48E3-8307-0AB3B4A3D657}" destId="{51930BE1-4EE3-4833-92E9-BD62B9553AEF}" srcOrd="1" destOrd="0" presId="urn:microsoft.com/office/officeart/2008/layout/HorizontalMultiLevelHierarchy"/>
    <dgm:cxn modelId="{DEE96CD4-1A58-4B3C-B256-90E83131C464}" type="presOf" srcId="{C82EEA0D-D122-4553-A1EE-D790FD5E5022}" destId="{EAE463C2-AFAD-40BD-900F-0A6556D1ABC2}" srcOrd="1" destOrd="0" presId="urn:microsoft.com/office/officeart/2008/layout/HorizontalMultiLevelHierarchy"/>
    <dgm:cxn modelId="{C096D778-0CFF-4012-9554-5BBA84B79642}" type="presOf" srcId="{EBB073CC-298B-4F3C-B72E-7222EC2816C1}" destId="{58ADFF74-B034-44B2-863E-9DB660301E02}" srcOrd="0" destOrd="0" presId="urn:microsoft.com/office/officeart/2008/layout/HorizontalMultiLevelHierarchy"/>
    <dgm:cxn modelId="{FC408F74-9621-4F7C-AFB8-625ECCEFEE97}" type="presOf" srcId="{4EBF0545-ADFB-44FF-BA4E-C4C97388A9A9}" destId="{88D55453-92AD-427F-935A-521B0389D35E}" srcOrd="0" destOrd="0" presId="urn:microsoft.com/office/officeart/2008/layout/HorizontalMultiLevelHierarchy"/>
    <dgm:cxn modelId="{BB0B6863-EE62-4DBB-A489-8952782EC143}" type="presOf" srcId="{5002257E-BFB9-4F6C-AD58-C0020A98BEC5}" destId="{3292EB73-BA22-4DBF-BC2D-25F421A708ED}" srcOrd="1" destOrd="0" presId="urn:microsoft.com/office/officeart/2008/layout/HorizontalMultiLevelHierarchy"/>
    <dgm:cxn modelId="{9079A601-01B6-4005-93DA-43C05FFCBA46}" srcId="{0F0C6B2C-3E64-44E2-AD96-8E7C8B853484}" destId="{D5FB3E07-BB41-4A0E-9D8E-574B46B9F648}" srcOrd="0" destOrd="0" parTransId="{B3526ACA-E26C-44D0-85BE-2F416B76EA90}" sibTransId="{AC6CD0D4-A2F0-4687-B2A9-2D8BC640C6E0}"/>
    <dgm:cxn modelId="{0BE5767E-39BA-44A0-A809-BD85DF6224CB}" srcId="{2B65DA2C-8D5A-4A29-ADD1-09891DA9D95A}" destId="{0F60CEA0-971F-4D46-8C91-8C8DBD396B54}" srcOrd="1" destOrd="0" parTransId="{D1F83D1B-C6C4-4DB8-B404-1E112201D64B}" sibTransId="{B7A58482-5065-4671-9AFA-FCD9049AD8B5}"/>
    <dgm:cxn modelId="{77B23D29-0F05-41E6-87CF-871F54734C2B}" type="presOf" srcId="{992E3B65-F150-47E3-9630-08F9F2989CE4}" destId="{6EF5155B-B403-4FA9-A835-C4FA82298E40}" srcOrd="0" destOrd="0" presId="urn:microsoft.com/office/officeart/2008/layout/HorizontalMultiLevelHierarchy"/>
    <dgm:cxn modelId="{A250FD8E-2D2A-4830-83A9-93A301F4E382}" type="presParOf" srcId="{A273F2BE-DFDC-4A52-9278-B6A44DD1DB79}" destId="{9AA0E8D0-87F1-4F22-902F-4F0D2177C02D}" srcOrd="0" destOrd="0" presId="urn:microsoft.com/office/officeart/2008/layout/HorizontalMultiLevelHierarchy"/>
    <dgm:cxn modelId="{10492D83-B490-4E8B-9753-4D210C459176}" type="presParOf" srcId="{9AA0E8D0-87F1-4F22-902F-4F0D2177C02D}" destId="{6D03B034-9AEB-4E5F-9F5B-1B252F03767A}" srcOrd="0" destOrd="0" presId="urn:microsoft.com/office/officeart/2008/layout/HorizontalMultiLevelHierarchy"/>
    <dgm:cxn modelId="{6F7E108A-BFE9-4D29-833F-927068A67ECB}" type="presParOf" srcId="{9AA0E8D0-87F1-4F22-902F-4F0D2177C02D}" destId="{F66463E9-E7BD-47BD-A574-EB0E70414C35}" srcOrd="1" destOrd="0" presId="urn:microsoft.com/office/officeart/2008/layout/HorizontalMultiLevelHierarchy"/>
    <dgm:cxn modelId="{EE7D4FFD-0737-4E51-8716-0A13BFABC5D3}" type="presParOf" srcId="{F66463E9-E7BD-47BD-A574-EB0E70414C35}" destId="{18E2791E-C413-41F4-97AF-8EA2955F6DCF}" srcOrd="0" destOrd="0" presId="urn:microsoft.com/office/officeart/2008/layout/HorizontalMultiLevelHierarchy"/>
    <dgm:cxn modelId="{26BED645-1489-4CF2-BCA9-2396F889624A}" type="presParOf" srcId="{18E2791E-C413-41F4-97AF-8EA2955F6DCF}" destId="{3292EB73-BA22-4DBF-BC2D-25F421A708ED}" srcOrd="0" destOrd="0" presId="urn:microsoft.com/office/officeart/2008/layout/HorizontalMultiLevelHierarchy"/>
    <dgm:cxn modelId="{AB7D1885-D1CE-496B-B609-44B4924522FF}" type="presParOf" srcId="{F66463E9-E7BD-47BD-A574-EB0E70414C35}" destId="{23F47863-DF51-4B45-9A00-B84F4762FBA2}" srcOrd="1" destOrd="0" presId="urn:microsoft.com/office/officeart/2008/layout/HorizontalMultiLevelHierarchy"/>
    <dgm:cxn modelId="{35AF8349-86C4-4B37-82F5-722D335D6843}" type="presParOf" srcId="{23F47863-DF51-4B45-9A00-B84F4762FBA2}" destId="{E4987920-2089-4805-B179-7DBF4254167C}" srcOrd="0" destOrd="0" presId="urn:microsoft.com/office/officeart/2008/layout/HorizontalMultiLevelHierarchy"/>
    <dgm:cxn modelId="{FCE30E41-2A43-4897-AC49-0528145EB71E}" type="presParOf" srcId="{23F47863-DF51-4B45-9A00-B84F4762FBA2}" destId="{8EB7989C-FBD4-4D7A-88BA-F4EE08232776}" srcOrd="1" destOrd="0" presId="urn:microsoft.com/office/officeart/2008/layout/HorizontalMultiLevelHierarchy"/>
    <dgm:cxn modelId="{944998FC-CE52-458A-9816-45795B591D68}" type="presParOf" srcId="{F66463E9-E7BD-47BD-A574-EB0E70414C35}" destId="{8D0E37A3-051A-4DE1-8E52-E44DB94AF0C9}" srcOrd="2" destOrd="0" presId="urn:microsoft.com/office/officeart/2008/layout/HorizontalMultiLevelHierarchy"/>
    <dgm:cxn modelId="{B319DC2F-E451-4224-8843-E75486B179D1}" type="presParOf" srcId="{8D0E37A3-051A-4DE1-8E52-E44DB94AF0C9}" destId="{C3D51460-D09B-4619-B0F1-D14AE1C87EA1}" srcOrd="0" destOrd="0" presId="urn:microsoft.com/office/officeart/2008/layout/HorizontalMultiLevelHierarchy"/>
    <dgm:cxn modelId="{1613CD4C-9D19-4CCD-B460-9FB4EE53A62D}" type="presParOf" srcId="{F66463E9-E7BD-47BD-A574-EB0E70414C35}" destId="{F0CDC387-DE2D-4228-A137-0F353FD28CF6}" srcOrd="3" destOrd="0" presId="urn:microsoft.com/office/officeart/2008/layout/HorizontalMultiLevelHierarchy"/>
    <dgm:cxn modelId="{E49BAB2D-5DAD-40CC-92C6-21EEDA431875}" type="presParOf" srcId="{F0CDC387-DE2D-4228-A137-0F353FD28CF6}" destId="{9BA7DE7B-11D0-48AC-8106-508B20D64EE8}" srcOrd="0" destOrd="0" presId="urn:microsoft.com/office/officeart/2008/layout/HorizontalMultiLevelHierarchy"/>
    <dgm:cxn modelId="{131D0F1E-7617-4B8C-B583-BDBFDB4DE893}" type="presParOf" srcId="{F0CDC387-DE2D-4228-A137-0F353FD28CF6}" destId="{967B6AA0-5105-401A-A654-B0A2583D1F2E}" srcOrd="1" destOrd="0" presId="urn:microsoft.com/office/officeart/2008/layout/HorizontalMultiLevelHierarchy"/>
    <dgm:cxn modelId="{D799C948-7B30-4406-96BB-EB04C47D936F}" type="presParOf" srcId="{967B6AA0-5105-401A-A654-B0A2583D1F2E}" destId="{BD6D3D02-1D66-4047-8D43-20CA5FA3AA48}" srcOrd="0" destOrd="0" presId="urn:microsoft.com/office/officeart/2008/layout/HorizontalMultiLevelHierarchy"/>
    <dgm:cxn modelId="{4E9F1F79-0D68-451A-AFFB-E2935A92637E}" type="presParOf" srcId="{BD6D3D02-1D66-4047-8D43-20CA5FA3AA48}" destId="{EAE463C2-AFAD-40BD-900F-0A6556D1ABC2}" srcOrd="0" destOrd="0" presId="urn:microsoft.com/office/officeart/2008/layout/HorizontalMultiLevelHierarchy"/>
    <dgm:cxn modelId="{D928E4C2-6C22-4C09-AF61-2C0D154AA001}" type="presParOf" srcId="{967B6AA0-5105-401A-A654-B0A2583D1F2E}" destId="{EDDA5DAF-BB87-41D4-9BA5-69B9867B849A}" srcOrd="1" destOrd="0" presId="urn:microsoft.com/office/officeart/2008/layout/HorizontalMultiLevelHierarchy"/>
    <dgm:cxn modelId="{D5F9F4A8-64F2-432C-93BD-BC9216C32DB0}" type="presParOf" srcId="{EDDA5DAF-BB87-41D4-9BA5-69B9867B849A}" destId="{FCC603C2-9868-4FF5-8540-F629C58740DA}" srcOrd="0" destOrd="0" presId="urn:microsoft.com/office/officeart/2008/layout/HorizontalMultiLevelHierarchy"/>
    <dgm:cxn modelId="{716A1B58-D5C5-4939-97D4-2A1FBAE7428B}" type="presParOf" srcId="{EDDA5DAF-BB87-41D4-9BA5-69B9867B849A}" destId="{E6A850AD-DE00-49AF-AC11-EBF3511592F9}" srcOrd="1" destOrd="0" presId="urn:microsoft.com/office/officeart/2008/layout/HorizontalMultiLevelHierarchy"/>
    <dgm:cxn modelId="{EB7A73E6-5119-4337-BCC8-BD294B8D3A68}" type="presParOf" srcId="{E6A850AD-DE00-49AF-AC11-EBF3511592F9}" destId="{C4982EC2-58A6-4C83-96F2-FB7D59E60667}" srcOrd="0" destOrd="0" presId="urn:microsoft.com/office/officeart/2008/layout/HorizontalMultiLevelHierarchy"/>
    <dgm:cxn modelId="{D420B7B8-331A-4C9D-A8F4-B701BB983354}" type="presParOf" srcId="{C4982EC2-58A6-4C83-96F2-FB7D59E60667}" destId="{922D76AD-556A-4AFC-B6B5-3EFAF117FBFE}" srcOrd="0" destOrd="0" presId="urn:microsoft.com/office/officeart/2008/layout/HorizontalMultiLevelHierarchy"/>
    <dgm:cxn modelId="{AD3739A6-A47A-4D22-BF56-F10A034E8C1B}" type="presParOf" srcId="{E6A850AD-DE00-49AF-AC11-EBF3511592F9}" destId="{F0928057-69F1-44CB-B867-C70101C784E3}" srcOrd="1" destOrd="0" presId="urn:microsoft.com/office/officeart/2008/layout/HorizontalMultiLevelHierarchy"/>
    <dgm:cxn modelId="{0735D21D-9ED0-4A04-BAF8-B99ABD29B0FE}" type="presParOf" srcId="{F0928057-69F1-44CB-B867-C70101C784E3}" destId="{57E232CD-CBF9-4787-AEF2-5D580FFA963B}" srcOrd="0" destOrd="0" presId="urn:microsoft.com/office/officeart/2008/layout/HorizontalMultiLevelHierarchy"/>
    <dgm:cxn modelId="{B9EB4573-85B3-47DA-9CFB-4B673368ED5C}" type="presParOf" srcId="{F0928057-69F1-44CB-B867-C70101C784E3}" destId="{549D9DA4-7027-443E-B7AE-0775C7896C87}" srcOrd="1" destOrd="0" presId="urn:microsoft.com/office/officeart/2008/layout/HorizontalMultiLevelHierarchy"/>
    <dgm:cxn modelId="{22385174-59D9-46FD-9CDB-BBB302A960FC}" type="presParOf" srcId="{E6A850AD-DE00-49AF-AC11-EBF3511592F9}" destId="{58ADFF74-B034-44B2-863E-9DB660301E02}" srcOrd="2" destOrd="0" presId="urn:microsoft.com/office/officeart/2008/layout/HorizontalMultiLevelHierarchy"/>
    <dgm:cxn modelId="{C7D27837-D415-427D-9DD4-191BAF924104}" type="presParOf" srcId="{58ADFF74-B034-44B2-863E-9DB660301E02}" destId="{B51AE072-FD1D-49E5-9784-42099EABE417}" srcOrd="0" destOrd="0" presId="urn:microsoft.com/office/officeart/2008/layout/HorizontalMultiLevelHierarchy"/>
    <dgm:cxn modelId="{1EFF8BC9-CF42-486D-8A9B-F916E97F019C}" type="presParOf" srcId="{E6A850AD-DE00-49AF-AC11-EBF3511592F9}" destId="{5756C8E5-7AF3-4486-BFE6-D942CC539DAC}" srcOrd="3" destOrd="0" presId="urn:microsoft.com/office/officeart/2008/layout/HorizontalMultiLevelHierarchy"/>
    <dgm:cxn modelId="{A8501C31-E2E7-48B2-A412-0C4A2BD6660C}" type="presParOf" srcId="{5756C8E5-7AF3-4486-BFE6-D942CC539DAC}" destId="{B651CDF7-B962-4523-A0E0-41BF196F89BF}" srcOrd="0" destOrd="0" presId="urn:microsoft.com/office/officeart/2008/layout/HorizontalMultiLevelHierarchy"/>
    <dgm:cxn modelId="{E4025295-93C6-4B31-9664-E516A5278F85}" type="presParOf" srcId="{5756C8E5-7AF3-4486-BFE6-D942CC539DAC}" destId="{D17DDDB6-4EA5-4FEE-9025-0A92A99525F8}" srcOrd="1" destOrd="0" presId="urn:microsoft.com/office/officeart/2008/layout/HorizontalMultiLevelHierarchy"/>
    <dgm:cxn modelId="{D4F2813C-11C3-4A66-B850-EB007287D24E}" type="presParOf" srcId="{E6A850AD-DE00-49AF-AC11-EBF3511592F9}" destId="{AA76FAA7-711D-4559-9F44-916120F50E94}" srcOrd="4" destOrd="0" presId="urn:microsoft.com/office/officeart/2008/layout/HorizontalMultiLevelHierarchy"/>
    <dgm:cxn modelId="{BC4EAA9C-B91B-47B0-B35F-B25CEBDAA92F}" type="presParOf" srcId="{AA76FAA7-711D-4559-9F44-916120F50E94}" destId="{3043FB8F-9457-48C6-ADC8-01F935E6D4B3}" srcOrd="0" destOrd="0" presId="urn:microsoft.com/office/officeart/2008/layout/HorizontalMultiLevelHierarchy"/>
    <dgm:cxn modelId="{11A96BF7-4C73-45C4-B18C-37E0E8AD6FF1}" type="presParOf" srcId="{E6A850AD-DE00-49AF-AC11-EBF3511592F9}" destId="{67A0DC4E-4C25-4210-B229-E0AAE075DB95}" srcOrd="5" destOrd="0" presId="urn:microsoft.com/office/officeart/2008/layout/HorizontalMultiLevelHierarchy"/>
    <dgm:cxn modelId="{7312FE52-643F-494C-9588-5D6E90FF3F56}" type="presParOf" srcId="{67A0DC4E-4C25-4210-B229-E0AAE075DB95}" destId="{68C95D60-F5A2-42AC-98B9-3A5297FC84E8}" srcOrd="0" destOrd="0" presId="urn:microsoft.com/office/officeart/2008/layout/HorizontalMultiLevelHierarchy"/>
    <dgm:cxn modelId="{518FDC38-7329-431D-B106-C4D2E812C40D}" type="presParOf" srcId="{67A0DC4E-4C25-4210-B229-E0AAE075DB95}" destId="{0B636C5F-C67D-42FC-9F5F-A3BBBDBD6D47}" srcOrd="1" destOrd="0" presId="urn:microsoft.com/office/officeart/2008/layout/HorizontalMultiLevelHierarchy"/>
    <dgm:cxn modelId="{7F2F6A09-7E29-4815-83EF-9B474BBEF7F2}" type="presParOf" srcId="{967B6AA0-5105-401A-A654-B0A2583D1F2E}" destId="{5DC05EAD-E7F8-44B5-BCA1-F744D6C117D3}" srcOrd="2" destOrd="0" presId="urn:microsoft.com/office/officeart/2008/layout/HorizontalMultiLevelHierarchy"/>
    <dgm:cxn modelId="{3B182542-01DE-4863-8555-0A9DF810DE37}" type="presParOf" srcId="{5DC05EAD-E7F8-44B5-BCA1-F744D6C117D3}" destId="{83B266B7-05CE-4DF5-B4D9-6F2696C680C3}" srcOrd="0" destOrd="0" presId="urn:microsoft.com/office/officeart/2008/layout/HorizontalMultiLevelHierarchy"/>
    <dgm:cxn modelId="{0CB3C68B-E599-47CA-AFD2-BC6F25044A80}" type="presParOf" srcId="{967B6AA0-5105-401A-A654-B0A2583D1F2E}" destId="{9B8F91F6-AA86-456D-910F-939046DB444D}" srcOrd="3" destOrd="0" presId="urn:microsoft.com/office/officeart/2008/layout/HorizontalMultiLevelHierarchy"/>
    <dgm:cxn modelId="{24208DB5-24D9-4EC9-804A-5527F186280D}" type="presParOf" srcId="{9B8F91F6-AA86-456D-910F-939046DB444D}" destId="{3E38C7DA-367A-4BA0-A4FC-ABEF66BEA7AA}" srcOrd="0" destOrd="0" presId="urn:microsoft.com/office/officeart/2008/layout/HorizontalMultiLevelHierarchy"/>
    <dgm:cxn modelId="{A7BD798A-F0D8-4399-BF70-43CE95722272}" type="presParOf" srcId="{9B8F91F6-AA86-456D-910F-939046DB444D}" destId="{2D6D2ADE-BF15-4D3E-ACDE-20CE80D2CE89}" srcOrd="1" destOrd="0" presId="urn:microsoft.com/office/officeart/2008/layout/HorizontalMultiLevelHierarchy"/>
    <dgm:cxn modelId="{994ADCC4-2C88-44E3-A571-E43A470564AF}" type="presParOf" srcId="{967B6AA0-5105-401A-A654-B0A2583D1F2E}" destId="{039B2B62-0436-4AA6-98F6-2D973DD1DA57}" srcOrd="4" destOrd="0" presId="urn:microsoft.com/office/officeart/2008/layout/HorizontalMultiLevelHierarchy"/>
    <dgm:cxn modelId="{21BE3E2F-4F8E-4DDE-B621-10A22C04A84D}" type="presParOf" srcId="{039B2B62-0436-4AA6-98F6-2D973DD1DA57}" destId="{6B025EB1-E07E-4879-9EFB-463B095FA7D7}" srcOrd="0" destOrd="0" presId="urn:microsoft.com/office/officeart/2008/layout/HorizontalMultiLevelHierarchy"/>
    <dgm:cxn modelId="{7142C833-EBDD-43A8-92AA-21A4B1F88EC3}" type="presParOf" srcId="{967B6AA0-5105-401A-A654-B0A2583D1F2E}" destId="{E3AB0998-CE62-494F-A21F-4A73C2E792F7}" srcOrd="5" destOrd="0" presId="urn:microsoft.com/office/officeart/2008/layout/HorizontalMultiLevelHierarchy"/>
    <dgm:cxn modelId="{9B4640F7-6BF3-4550-ADBD-349032721E7B}" type="presParOf" srcId="{E3AB0998-CE62-494F-A21F-4A73C2E792F7}" destId="{E7021AD2-6630-445F-AFD1-02790BBC0C66}" srcOrd="0" destOrd="0" presId="urn:microsoft.com/office/officeart/2008/layout/HorizontalMultiLevelHierarchy"/>
    <dgm:cxn modelId="{1935B59B-1286-4B95-924B-E2AD199FC1F9}" type="presParOf" srcId="{E3AB0998-CE62-494F-A21F-4A73C2E792F7}" destId="{06EDFC42-006B-41B7-B389-A964A442A834}" srcOrd="1" destOrd="0" presId="urn:microsoft.com/office/officeart/2008/layout/HorizontalMultiLevelHierarchy"/>
    <dgm:cxn modelId="{BEC7F20D-15DA-46BB-B6BD-5449940AF499}" type="presParOf" srcId="{F66463E9-E7BD-47BD-A574-EB0E70414C35}" destId="{0B1FBB11-DE3E-4864-89BB-9001362204B2}" srcOrd="4" destOrd="0" presId="urn:microsoft.com/office/officeart/2008/layout/HorizontalMultiLevelHierarchy"/>
    <dgm:cxn modelId="{C647D38B-19EB-47D2-8E74-F3423D9002D1}" type="presParOf" srcId="{0B1FBB11-DE3E-4864-89BB-9001362204B2}" destId="{2A9A49A5-0825-4DA4-A65E-13B24008CBD8}" srcOrd="0" destOrd="0" presId="urn:microsoft.com/office/officeart/2008/layout/HorizontalMultiLevelHierarchy"/>
    <dgm:cxn modelId="{A2826D51-C10B-4379-9E1B-49A5AB8BFC32}" type="presParOf" srcId="{F66463E9-E7BD-47BD-A574-EB0E70414C35}" destId="{4A42C163-57BF-44DA-A24B-7AD9CEB2F3CA}" srcOrd="5" destOrd="0" presId="urn:microsoft.com/office/officeart/2008/layout/HorizontalMultiLevelHierarchy"/>
    <dgm:cxn modelId="{6BD2CCD9-BFE8-4675-9F57-7875E45F43E7}" type="presParOf" srcId="{4A42C163-57BF-44DA-A24B-7AD9CEB2F3CA}" destId="{24917D6B-9098-4D41-A318-025CCF9E8A79}" srcOrd="0" destOrd="0" presId="urn:microsoft.com/office/officeart/2008/layout/HorizontalMultiLevelHierarchy"/>
    <dgm:cxn modelId="{56D90A2B-5B2E-402F-9BCA-6DDB586746DE}" type="presParOf" srcId="{4A42C163-57BF-44DA-A24B-7AD9CEB2F3CA}" destId="{79AF8746-3BB7-4F3B-BB4A-1562F7BFB7B5}" srcOrd="1" destOrd="0" presId="urn:microsoft.com/office/officeart/2008/layout/HorizontalMultiLevelHierarchy"/>
    <dgm:cxn modelId="{D4228460-2427-4613-AB7B-10ADB1D08D00}" type="presParOf" srcId="{79AF8746-3BB7-4F3B-BB4A-1562F7BFB7B5}" destId="{8DE3FA2C-677A-4A0D-9FD6-B411AC5612A8}" srcOrd="0" destOrd="0" presId="urn:microsoft.com/office/officeart/2008/layout/HorizontalMultiLevelHierarchy"/>
    <dgm:cxn modelId="{E7353CB8-B50B-416A-9C6E-A86AD1A6B4B2}" type="presParOf" srcId="{8DE3FA2C-677A-4A0D-9FD6-B411AC5612A8}" destId="{9B264805-CD50-498C-8C66-A290D840EE8F}" srcOrd="0" destOrd="0" presId="urn:microsoft.com/office/officeart/2008/layout/HorizontalMultiLevelHierarchy"/>
    <dgm:cxn modelId="{D961787A-6D67-48A1-BE22-C00F51811F1A}" type="presParOf" srcId="{79AF8746-3BB7-4F3B-BB4A-1562F7BFB7B5}" destId="{A492D9F9-D68C-471A-8E4B-B499FBD72E40}" srcOrd="1" destOrd="0" presId="urn:microsoft.com/office/officeart/2008/layout/HorizontalMultiLevelHierarchy"/>
    <dgm:cxn modelId="{605070A1-00AD-4986-9EB7-933547F30990}" type="presParOf" srcId="{A492D9F9-D68C-471A-8E4B-B499FBD72E40}" destId="{041A589A-2127-45CB-9E89-90BD124608EA}" srcOrd="0" destOrd="0" presId="urn:microsoft.com/office/officeart/2008/layout/HorizontalMultiLevelHierarchy"/>
    <dgm:cxn modelId="{AA16778C-CF4E-4597-BAB3-DBE3F1305880}" type="presParOf" srcId="{A492D9F9-D68C-471A-8E4B-B499FBD72E40}" destId="{A567B76E-8729-4A39-9998-8B1D4DDBE605}" srcOrd="1" destOrd="0" presId="urn:microsoft.com/office/officeart/2008/layout/HorizontalMultiLevelHierarchy"/>
    <dgm:cxn modelId="{D9091292-AD24-40BC-A47A-757491006F96}" type="presParOf" srcId="{A567B76E-8729-4A39-9998-8B1D4DDBE605}" destId="{F49A3E22-7923-4795-B491-47CBCDFEE6D4}" srcOrd="0" destOrd="0" presId="urn:microsoft.com/office/officeart/2008/layout/HorizontalMultiLevelHierarchy"/>
    <dgm:cxn modelId="{EBF05C3B-4B10-4C84-8D01-11C906856591}" type="presParOf" srcId="{F49A3E22-7923-4795-B491-47CBCDFEE6D4}" destId="{59FA7704-54EE-4A75-B852-114EDE279D5E}" srcOrd="0" destOrd="0" presId="urn:microsoft.com/office/officeart/2008/layout/HorizontalMultiLevelHierarchy"/>
    <dgm:cxn modelId="{80EB2A18-BA63-49EB-B3B2-32067E553E71}" type="presParOf" srcId="{A567B76E-8729-4A39-9998-8B1D4DDBE605}" destId="{049252C7-5A8B-48AF-8387-A73A354DF2B2}" srcOrd="1" destOrd="0" presId="urn:microsoft.com/office/officeart/2008/layout/HorizontalMultiLevelHierarchy"/>
    <dgm:cxn modelId="{09AC85CE-7597-4513-BF9E-6E157EFC50F6}" type="presParOf" srcId="{049252C7-5A8B-48AF-8387-A73A354DF2B2}" destId="{E51D42FC-B0B1-4DC6-AE5A-3481D0ED1A14}" srcOrd="0" destOrd="0" presId="urn:microsoft.com/office/officeart/2008/layout/HorizontalMultiLevelHierarchy"/>
    <dgm:cxn modelId="{C9CA980B-584A-46C2-8CB1-8E039D405817}" type="presParOf" srcId="{049252C7-5A8B-48AF-8387-A73A354DF2B2}" destId="{EF24BA6C-DD44-4ECB-9BAA-063223A53509}" srcOrd="1" destOrd="0" presId="urn:microsoft.com/office/officeart/2008/layout/HorizontalMultiLevelHierarchy"/>
    <dgm:cxn modelId="{0A51FFA4-5160-4A0B-A36A-A7B98FA8BD47}" type="presParOf" srcId="{A567B76E-8729-4A39-9998-8B1D4DDBE605}" destId="{6DBADD94-D71D-403A-9FF4-D433FB6FA771}" srcOrd="2" destOrd="0" presId="urn:microsoft.com/office/officeart/2008/layout/HorizontalMultiLevelHierarchy"/>
    <dgm:cxn modelId="{3F024D5E-4EC8-4AAA-B951-1182A1B719C5}" type="presParOf" srcId="{6DBADD94-D71D-403A-9FF4-D433FB6FA771}" destId="{FFA9B8D8-072E-486A-8FE3-CDC0EE329BE4}" srcOrd="0" destOrd="0" presId="urn:microsoft.com/office/officeart/2008/layout/HorizontalMultiLevelHierarchy"/>
    <dgm:cxn modelId="{37B82D06-667E-4FAE-8FD5-090F3BA87CF1}" type="presParOf" srcId="{A567B76E-8729-4A39-9998-8B1D4DDBE605}" destId="{E300D278-A330-471B-9AD0-3817143B40A4}" srcOrd="3" destOrd="0" presId="urn:microsoft.com/office/officeart/2008/layout/HorizontalMultiLevelHierarchy"/>
    <dgm:cxn modelId="{83CB2412-6871-4FDF-B4E7-9BFD1D589827}" type="presParOf" srcId="{E300D278-A330-471B-9AD0-3817143B40A4}" destId="{2BECF2FB-8695-42F9-9328-2F98DBE9DB58}" srcOrd="0" destOrd="0" presId="urn:microsoft.com/office/officeart/2008/layout/HorizontalMultiLevelHierarchy"/>
    <dgm:cxn modelId="{44C52A3F-DDB5-4F60-A017-E7293F7A11A8}" type="presParOf" srcId="{E300D278-A330-471B-9AD0-3817143B40A4}" destId="{51F7E985-9C22-4865-B65C-1D1BAE5F5E44}" srcOrd="1" destOrd="0" presId="urn:microsoft.com/office/officeart/2008/layout/HorizontalMultiLevelHierarchy"/>
    <dgm:cxn modelId="{5A58549A-3DB4-4322-BA50-534F34B1FEDF}" type="presParOf" srcId="{79AF8746-3BB7-4F3B-BB4A-1562F7BFB7B5}" destId="{A376752E-AB66-4236-BBF6-D8F8B12DFDFE}" srcOrd="2" destOrd="0" presId="urn:microsoft.com/office/officeart/2008/layout/HorizontalMultiLevelHierarchy"/>
    <dgm:cxn modelId="{6433BE4F-17F0-4ACC-9E1C-1A8EBDC0F27A}" type="presParOf" srcId="{A376752E-AB66-4236-BBF6-D8F8B12DFDFE}" destId="{593718C3-DB13-43EA-AEBC-DF3DE253EF35}" srcOrd="0" destOrd="0" presId="urn:microsoft.com/office/officeart/2008/layout/HorizontalMultiLevelHierarchy"/>
    <dgm:cxn modelId="{EBD1055C-8317-43F0-933C-E633D692DA3E}" type="presParOf" srcId="{79AF8746-3BB7-4F3B-BB4A-1562F7BFB7B5}" destId="{741149A0-275C-4F43-839A-FF7A08FCFC47}" srcOrd="3" destOrd="0" presId="urn:microsoft.com/office/officeart/2008/layout/HorizontalMultiLevelHierarchy"/>
    <dgm:cxn modelId="{2AA187C5-D00B-4644-B6A5-505071154E56}" type="presParOf" srcId="{741149A0-275C-4F43-839A-FF7A08FCFC47}" destId="{6EF5155B-B403-4FA9-A835-C4FA82298E40}" srcOrd="0" destOrd="0" presId="urn:microsoft.com/office/officeart/2008/layout/HorizontalMultiLevelHierarchy"/>
    <dgm:cxn modelId="{DCB86A20-9685-4420-A0B2-7F1DEC533248}" type="presParOf" srcId="{741149A0-275C-4F43-839A-FF7A08FCFC47}" destId="{8CD3AAB3-7905-4CE9-916F-613A1A01CB9B}" srcOrd="1" destOrd="0" presId="urn:microsoft.com/office/officeart/2008/layout/HorizontalMultiLevelHierarchy"/>
    <dgm:cxn modelId="{461E9150-F47B-4DEC-BDF6-073487475776}" type="presParOf" srcId="{8CD3AAB3-7905-4CE9-916F-613A1A01CB9B}" destId="{3158FB14-9EFF-4EDD-9BFC-10FB53583371}" srcOrd="0" destOrd="0" presId="urn:microsoft.com/office/officeart/2008/layout/HorizontalMultiLevelHierarchy"/>
    <dgm:cxn modelId="{B58E0DCA-0F53-4B66-9ADF-62D920388584}" type="presParOf" srcId="{3158FB14-9EFF-4EDD-9BFC-10FB53583371}" destId="{69D574AA-99B6-4A34-9AFB-BD44D8F04257}" srcOrd="0" destOrd="0" presId="urn:microsoft.com/office/officeart/2008/layout/HorizontalMultiLevelHierarchy"/>
    <dgm:cxn modelId="{849D785A-F7B7-467C-81DF-C8BD39753D6F}" type="presParOf" srcId="{8CD3AAB3-7905-4CE9-916F-613A1A01CB9B}" destId="{2E063B9A-E50F-4C91-96C3-3C1299E68E3A}" srcOrd="1" destOrd="0" presId="urn:microsoft.com/office/officeart/2008/layout/HorizontalMultiLevelHierarchy"/>
    <dgm:cxn modelId="{E5753678-6A18-4285-A3BD-9CB9AF489F8F}" type="presParOf" srcId="{2E063B9A-E50F-4C91-96C3-3C1299E68E3A}" destId="{D8B21D1B-761C-43F5-B13C-C127C73BDDCD}" srcOrd="0" destOrd="0" presId="urn:microsoft.com/office/officeart/2008/layout/HorizontalMultiLevelHierarchy"/>
    <dgm:cxn modelId="{DCC64B5F-7877-496F-BD9C-8430DA1A31F5}" type="presParOf" srcId="{2E063B9A-E50F-4C91-96C3-3C1299E68E3A}" destId="{54473BA3-3783-4FCC-A31D-178E7CFCA3F5}" srcOrd="1" destOrd="0" presId="urn:microsoft.com/office/officeart/2008/layout/HorizontalMultiLevelHierarchy"/>
    <dgm:cxn modelId="{45E4D6BF-E785-4729-8B8F-71CBD5BFDC2B}" type="presParOf" srcId="{8CD3AAB3-7905-4CE9-916F-613A1A01CB9B}" destId="{764423B5-1952-4BCA-B27B-18531C528837}" srcOrd="2" destOrd="0" presId="urn:microsoft.com/office/officeart/2008/layout/HorizontalMultiLevelHierarchy"/>
    <dgm:cxn modelId="{039704DC-B3AA-4BA6-A602-27AA2EBF6BCE}" type="presParOf" srcId="{764423B5-1952-4BCA-B27B-18531C528837}" destId="{9CA13445-863A-428B-B124-DC0BF56A3E9F}" srcOrd="0" destOrd="0" presId="urn:microsoft.com/office/officeart/2008/layout/HorizontalMultiLevelHierarchy"/>
    <dgm:cxn modelId="{BD50329B-27FC-44B9-92EF-EA3D59FDFE65}" type="presParOf" srcId="{8CD3AAB3-7905-4CE9-916F-613A1A01CB9B}" destId="{D99C7DC2-761C-4F3B-B744-01A98B7E860C}" srcOrd="3" destOrd="0" presId="urn:microsoft.com/office/officeart/2008/layout/HorizontalMultiLevelHierarchy"/>
    <dgm:cxn modelId="{E7A61CBF-56BA-410D-BE4F-D00EADE0ADC1}" type="presParOf" srcId="{D99C7DC2-761C-4F3B-B744-01A98B7E860C}" destId="{E93C0A8B-8990-4021-8820-1041E8988EEC}" srcOrd="0" destOrd="0" presId="urn:microsoft.com/office/officeart/2008/layout/HorizontalMultiLevelHierarchy"/>
    <dgm:cxn modelId="{96474578-ACBC-415E-8B34-A31EF4E6DFEB}" type="presParOf" srcId="{D99C7DC2-761C-4F3B-B744-01A98B7E860C}" destId="{549BF624-AEFD-4087-BA48-FC26673F4A98}" srcOrd="1" destOrd="0" presId="urn:microsoft.com/office/officeart/2008/layout/HorizontalMultiLevelHierarchy"/>
    <dgm:cxn modelId="{5FE270A7-832B-4259-B0F1-03F7DA00779E}" type="presParOf" srcId="{8CD3AAB3-7905-4CE9-916F-613A1A01CB9B}" destId="{6AFD1263-2D10-4571-A54F-E1397BED56D8}" srcOrd="4" destOrd="0" presId="urn:microsoft.com/office/officeart/2008/layout/HorizontalMultiLevelHierarchy"/>
    <dgm:cxn modelId="{3BC22472-B641-4E1D-A35D-5194DCB21117}" type="presParOf" srcId="{6AFD1263-2D10-4571-A54F-E1397BED56D8}" destId="{9D97A6E5-89E7-4DAD-B876-1AED541AA762}" srcOrd="0" destOrd="0" presId="urn:microsoft.com/office/officeart/2008/layout/HorizontalMultiLevelHierarchy"/>
    <dgm:cxn modelId="{BC0A9BA5-F59E-4D3D-8B0F-FC073524CF22}" type="presParOf" srcId="{8CD3AAB3-7905-4CE9-916F-613A1A01CB9B}" destId="{0172626A-A0F8-409C-B0A9-B3C8C5AC3706}" srcOrd="5" destOrd="0" presId="urn:microsoft.com/office/officeart/2008/layout/HorizontalMultiLevelHierarchy"/>
    <dgm:cxn modelId="{C1D9B5C9-8C5D-41B9-8089-AA5D9EB2377C}" type="presParOf" srcId="{0172626A-A0F8-409C-B0A9-B3C8C5AC3706}" destId="{333DF8A8-297C-4FD2-A492-AA19C1115485}" srcOrd="0" destOrd="0" presId="urn:microsoft.com/office/officeart/2008/layout/HorizontalMultiLevelHierarchy"/>
    <dgm:cxn modelId="{6D239A66-B765-4988-B587-B996AE052902}" type="presParOf" srcId="{0172626A-A0F8-409C-B0A9-B3C8C5AC3706}" destId="{F7EF7D13-F265-4C35-93D5-B34D74E73D6F}" srcOrd="1" destOrd="0" presId="urn:microsoft.com/office/officeart/2008/layout/HorizontalMultiLevelHierarchy"/>
    <dgm:cxn modelId="{E4962666-170E-48B0-B48D-BB2EF152E9B2}" type="presParOf" srcId="{79AF8746-3BB7-4F3B-BB4A-1562F7BFB7B5}" destId="{794B1DDD-A9A5-4EF4-9BFB-4938FF2E4FA8}" srcOrd="4" destOrd="0" presId="urn:microsoft.com/office/officeart/2008/layout/HorizontalMultiLevelHierarchy"/>
    <dgm:cxn modelId="{452B38D0-B5E3-4977-8372-DB7A2C24BEA2}" type="presParOf" srcId="{794B1DDD-A9A5-4EF4-9BFB-4938FF2E4FA8}" destId="{779B4196-2AFB-4F4E-8A00-C9DE7A48C9F9}" srcOrd="0" destOrd="0" presId="urn:microsoft.com/office/officeart/2008/layout/HorizontalMultiLevelHierarchy"/>
    <dgm:cxn modelId="{F8FF5864-B7A4-4FED-B8E1-B1FEBBB0F9F8}" type="presParOf" srcId="{79AF8746-3BB7-4F3B-BB4A-1562F7BFB7B5}" destId="{3F57DA1A-ADA9-4CF0-A391-D0513100923F}" srcOrd="5" destOrd="0" presId="urn:microsoft.com/office/officeart/2008/layout/HorizontalMultiLevelHierarchy"/>
    <dgm:cxn modelId="{96AA153F-50E4-48F2-B20E-58B1F3515885}" type="presParOf" srcId="{3F57DA1A-ADA9-4CF0-A391-D0513100923F}" destId="{85BEEAAE-8345-4FCF-9634-7173BC3A2B57}" srcOrd="0" destOrd="0" presId="urn:microsoft.com/office/officeart/2008/layout/HorizontalMultiLevelHierarchy"/>
    <dgm:cxn modelId="{BEF69CE7-1C8E-4A73-9D39-889F427FC7E8}" type="presParOf" srcId="{3F57DA1A-ADA9-4CF0-A391-D0513100923F}" destId="{C5DCAA1D-28A3-43EA-9E48-E803E41EEADD}" srcOrd="1" destOrd="0" presId="urn:microsoft.com/office/officeart/2008/layout/HorizontalMultiLevelHierarchy"/>
    <dgm:cxn modelId="{3FAF97A0-DAA1-46DA-99CE-2039B776643E}" type="presParOf" srcId="{79AF8746-3BB7-4F3B-BB4A-1562F7BFB7B5}" destId="{4D16EE80-D135-4A4E-9877-C5FFB6BC28E6}" srcOrd="6" destOrd="0" presId="urn:microsoft.com/office/officeart/2008/layout/HorizontalMultiLevelHierarchy"/>
    <dgm:cxn modelId="{821CAB73-8F44-4FD2-A66C-0B9FC45BD51E}" type="presParOf" srcId="{4D16EE80-D135-4A4E-9877-C5FFB6BC28E6}" destId="{1EA9CB01-12E1-4B3A-9116-A52246406C4A}" srcOrd="0" destOrd="0" presId="urn:microsoft.com/office/officeart/2008/layout/HorizontalMultiLevelHierarchy"/>
    <dgm:cxn modelId="{62D08E5F-AF79-4DAC-8EA7-1CAA6CEF5E66}" type="presParOf" srcId="{79AF8746-3BB7-4F3B-BB4A-1562F7BFB7B5}" destId="{F4986809-9D3B-4304-937D-5475AFA3A7F2}" srcOrd="7" destOrd="0" presId="urn:microsoft.com/office/officeart/2008/layout/HorizontalMultiLevelHierarchy"/>
    <dgm:cxn modelId="{86B341B8-FF31-46F2-A10E-BC00064A4A39}" type="presParOf" srcId="{F4986809-9D3B-4304-937D-5475AFA3A7F2}" destId="{1BDF58ED-4DE8-47B3-BEC9-7162105A945E}" srcOrd="0" destOrd="0" presId="urn:microsoft.com/office/officeart/2008/layout/HorizontalMultiLevelHierarchy"/>
    <dgm:cxn modelId="{23F74DB7-44B5-4021-B23E-8B7614C12151}" type="presParOf" srcId="{F4986809-9D3B-4304-937D-5475AFA3A7F2}" destId="{BAD7447C-BCAE-403D-8F83-DE2CB69D4787}" srcOrd="1" destOrd="0" presId="urn:microsoft.com/office/officeart/2008/layout/HorizontalMultiLevelHierarchy"/>
    <dgm:cxn modelId="{9E2D80AE-74DC-44AE-8918-7E9284ED881A}" type="presParOf" srcId="{79AF8746-3BB7-4F3B-BB4A-1562F7BFB7B5}" destId="{65621597-23C7-4199-B9A0-DE8167A1E4ED}" srcOrd="8" destOrd="0" presId="urn:microsoft.com/office/officeart/2008/layout/HorizontalMultiLevelHierarchy"/>
    <dgm:cxn modelId="{805878D5-95B3-4B1F-8F3F-2031CC43BF17}" type="presParOf" srcId="{65621597-23C7-4199-B9A0-DE8167A1E4ED}" destId="{1A440B46-8C10-4A05-AE29-29E96A6DD6D5}" srcOrd="0" destOrd="0" presId="urn:microsoft.com/office/officeart/2008/layout/HorizontalMultiLevelHierarchy"/>
    <dgm:cxn modelId="{5269B3BD-E97B-437A-915C-719AAAFE5E84}" type="presParOf" srcId="{79AF8746-3BB7-4F3B-BB4A-1562F7BFB7B5}" destId="{ADE6851C-7B68-4904-AA67-7CD7B0393289}" srcOrd="9" destOrd="0" presId="urn:microsoft.com/office/officeart/2008/layout/HorizontalMultiLevelHierarchy"/>
    <dgm:cxn modelId="{9E6131B8-2AE3-4E61-A859-9B9232DC6B6A}" type="presParOf" srcId="{ADE6851C-7B68-4904-AA67-7CD7B0393289}" destId="{95BCEAB1-96DF-4619-AB44-D7CA233A6673}" srcOrd="0" destOrd="0" presId="urn:microsoft.com/office/officeart/2008/layout/HorizontalMultiLevelHierarchy"/>
    <dgm:cxn modelId="{A637DEDB-A656-4A97-87A8-28614629790E}" type="presParOf" srcId="{ADE6851C-7B68-4904-AA67-7CD7B0393289}" destId="{3F904A36-AA87-4054-9D42-9C146BC5EDCB}" srcOrd="1" destOrd="0" presId="urn:microsoft.com/office/officeart/2008/layout/HorizontalMultiLevelHierarchy"/>
    <dgm:cxn modelId="{D3421480-96B6-4101-B667-CCE7E973E24F}" type="presParOf" srcId="{79AF8746-3BB7-4F3B-BB4A-1562F7BFB7B5}" destId="{88D55453-92AD-427F-935A-521B0389D35E}" srcOrd="10" destOrd="0" presId="urn:microsoft.com/office/officeart/2008/layout/HorizontalMultiLevelHierarchy"/>
    <dgm:cxn modelId="{400CEC26-7887-406E-981D-316286E99C99}" type="presParOf" srcId="{88D55453-92AD-427F-935A-521B0389D35E}" destId="{AA08CA5F-B5D4-480B-8F42-944812D67CB8}" srcOrd="0" destOrd="0" presId="urn:microsoft.com/office/officeart/2008/layout/HorizontalMultiLevelHierarchy"/>
    <dgm:cxn modelId="{3135781F-7744-42E6-95E8-C56927410489}" type="presParOf" srcId="{79AF8746-3BB7-4F3B-BB4A-1562F7BFB7B5}" destId="{C64A58C5-FA00-4C4F-9786-4B9A472871AA}" srcOrd="11" destOrd="0" presId="urn:microsoft.com/office/officeart/2008/layout/HorizontalMultiLevelHierarchy"/>
    <dgm:cxn modelId="{3B6FDF83-EDED-46C1-B1D2-A93DD459A0DB}" type="presParOf" srcId="{C64A58C5-FA00-4C4F-9786-4B9A472871AA}" destId="{08416ECA-F300-4962-B888-33FF745A3C86}" srcOrd="0" destOrd="0" presId="urn:microsoft.com/office/officeart/2008/layout/HorizontalMultiLevelHierarchy"/>
    <dgm:cxn modelId="{A666E364-D42D-4B45-ACFD-543D5BB0F6CD}" type="presParOf" srcId="{C64A58C5-FA00-4C4F-9786-4B9A472871AA}" destId="{F18996E9-2CEE-46BA-9500-9058E4017A79}" srcOrd="1" destOrd="0" presId="urn:microsoft.com/office/officeart/2008/layout/HorizontalMultiLevelHierarchy"/>
    <dgm:cxn modelId="{CA63374B-ECEE-45B3-B4EB-ECB60A4DE1E4}" type="presParOf" srcId="{79AF8746-3BB7-4F3B-BB4A-1562F7BFB7B5}" destId="{69D89FA0-D979-4387-BCC6-FD24D3ADA443}" srcOrd="12" destOrd="0" presId="urn:microsoft.com/office/officeart/2008/layout/HorizontalMultiLevelHierarchy"/>
    <dgm:cxn modelId="{FF155086-D20A-45CF-B73F-431FC7DAE8E0}" type="presParOf" srcId="{69D89FA0-D979-4387-BCC6-FD24D3ADA443}" destId="{51930BE1-4EE3-4833-92E9-BD62B9553AEF}" srcOrd="0" destOrd="0" presId="urn:microsoft.com/office/officeart/2008/layout/HorizontalMultiLevelHierarchy"/>
    <dgm:cxn modelId="{09955ACB-CD2A-4D8C-8CE3-13C59A75AA82}" type="presParOf" srcId="{79AF8746-3BB7-4F3B-BB4A-1562F7BFB7B5}" destId="{DAC4E131-0A73-4A89-9961-B68BCAEF9D14}" srcOrd="13" destOrd="0" presId="urn:microsoft.com/office/officeart/2008/layout/HorizontalMultiLevelHierarchy"/>
    <dgm:cxn modelId="{FF292AD5-40F1-4C50-B47C-134303FAEBD8}" type="presParOf" srcId="{DAC4E131-0A73-4A89-9961-B68BCAEF9D14}" destId="{05A1F522-BB7E-4E12-9B70-DE3A972213C4}" srcOrd="0" destOrd="0" presId="urn:microsoft.com/office/officeart/2008/layout/HorizontalMultiLevelHierarchy"/>
    <dgm:cxn modelId="{A06B4B7D-C51A-4297-92B4-906B9CF5E40C}" type="presParOf" srcId="{DAC4E131-0A73-4A89-9961-B68BCAEF9D14}" destId="{FA5A3D4E-FAAF-4396-B519-8D03914DDD85}" srcOrd="1" destOrd="0" presId="urn:microsoft.com/office/officeart/2008/layout/HorizontalMultiLevelHierarchy"/>
    <dgm:cxn modelId="{D589449C-D427-4917-A9AD-571BDE8741C4}" type="presParOf" srcId="{79AF8746-3BB7-4F3B-BB4A-1562F7BFB7B5}" destId="{0909575A-5BC9-4BA4-A89C-CFF520BC8982}" srcOrd="14" destOrd="0" presId="urn:microsoft.com/office/officeart/2008/layout/HorizontalMultiLevelHierarchy"/>
    <dgm:cxn modelId="{AC69636E-A1A9-47DD-95E9-687B00549984}" type="presParOf" srcId="{0909575A-5BC9-4BA4-A89C-CFF520BC8982}" destId="{90D446C0-43E3-49BD-A9B8-C1505DDD0B34}" srcOrd="0" destOrd="0" presId="urn:microsoft.com/office/officeart/2008/layout/HorizontalMultiLevelHierarchy"/>
    <dgm:cxn modelId="{74DF1FA4-3CF2-44D7-AD67-3A89F5A5F07A}" type="presParOf" srcId="{79AF8746-3BB7-4F3B-BB4A-1562F7BFB7B5}" destId="{274D1342-B3E7-408F-842E-96F25EF38866}" srcOrd="15" destOrd="0" presId="urn:microsoft.com/office/officeart/2008/layout/HorizontalMultiLevelHierarchy"/>
    <dgm:cxn modelId="{C880FCF3-14C7-4A96-8B7D-FF91647B96D2}" type="presParOf" srcId="{274D1342-B3E7-408F-842E-96F25EF38866}" destId="{4DC472ED-58AE-4D4D-9BA9-50F897BD5966}" srcOrd="0" destOrd="0" presId="urn:microsoft.com/office/officeart/2008/layout/HorizontalMultiLevelHierarchy"/>
    <dgm:cxn modelId="{0D31B208-8FE3-48DC-ABAC-425A82BAE330}" type="presParOf" srcId="{274D1342-B3E7-408F-842E-96F25EF38866}" destId="{9355A645-D801-4A93-88C2-855942E6C5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F5F28-D442-49F2-BC88-3B55E26BED6B}">
      <dsp:nvSpPr>
        <dsp:cNvPr id="0" name=""/>
        <dsp:cNvSpPr/>
      </dsp:nvSpPr>
      <dsp:spPr>
        <a:xfrm>
          <a:off x="699" y="1460"/>
          <a:ext cx="6094601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500" kern="1200" dirty="0" err="1" smtClean="0"/>
            <a:t>Django</a:t>
          </a:r>
          <a:endParaRPr lang="zh-TW" altLang="en-US" sz="5500" kern="1200" dirty="0"/>
        </a:p>
      </dsp:txBody>
      <dsp:txXfrm>
        <a:off x="38245" y="39006"/>
        <a:ext cx="6019509" cy="1206814"/>
      </dsp:txXfrm>
    </dsp:sp>
    <dsp:sp modelId="{A441B08F-5400-4AAB-8E21-9F8E942E0AC1}">
      <dsp:nvSpPr>
        <dsp:cNvPr id="0" name=""/>
        <dsp:cNvSpPr/>
      </dsp:nvSpPr>
      <dsp:spPr>
        <a:xfrm>
          <a:off x="699" y="1391046"/>
          <a:ext cx="3607629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forms</a:t>
          </a:r>
          <a:endParaRPr lang="zh-TW" altLang="en-US" sz="4000" kern="1200" dirty="0"/>
        </a:p>
      </dsp:txBody>
      <dsp:txXfrm>
        <a:off x="38245" y="1428592"/>
        <a:ext cx="3532537" cy="1206814"/>
      </dsp:txXfrm>
    </dsp:sp>
    <dsp:sp modelId="{79FBC1EE-D3E2-4833-BA8F-85FEE199624F}">
      <dsp:nvSpPr>
        <dsp:cNvPr id="0" name=""/>
        <dsp:cNvSpPr/>
      </dsp:nvSpPr>
      <dsp:spPr>
        <a:xfrm>
          <a:off x="699" y="2780633"/>
          <a:ext cx="1169789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Form</a:t>
          </a:r>
          <a:endParaRPr lang="zh-TW" altLang="en-US" sz="2200" kern="1200" dirty="0"/>
        </a:p>
      </dsp:txBody>
      <dsp:txXfrm>
        <a:off x="34961" y="2814895"/>
        <a:ext cx="1101265" cy="1213382"/>
      </dsp:txXfrm>
    </dsp:sp>
    <dsp:sp modelId="{BB22DA14-592C-44E2-B756-AA2B5377761F}">
      <dsp:nvSpPr>
        <dsp:cNvPr id="0" name=""/>
        <dsp:cNvSpPr/>
      </dsp:nvSpPr>
      <dsp:spPr>
        <a:xfrm>
          <a:off x="1219619" y="2780633"/>
          <a:ext cx="1169789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widgets</a:t>
          </a:r>
          <a:endParaRPr lang="zh-TW" altLang="en-US" sz="2200" kern="1200" dirty="0"/>
        </a:p>
      </dsp:txBody>
      <dsp:txXfrm>
        <a:off x="1253881" y="2814895"/>
        <a:ext cx="1101265" cy="1213382"/>
      </dsp:txXfrm>
    </dsp:sp>
    <dsp:sp modelId="{F237B31D-EBED-4F22-88CA-9351C5EBCC4B}">
      <dsp:nvSpPr>
        <dsp:cNvPr id="0" name=""/>
        <dsp:cNvSpPr/>
      </dsp:nvSpPr>
      <dsp:spPr>
        <a:xfrm>
          <a:off x="2438539" y="2780633"/>
          <a:ext cx="1169789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models</a:t>
          </a:r>
          <a:endParaRPr lang="zh-TW" altLang="en-US" sz="2200" kern="1200" dirty="0"/>
        </a:p>
      </dsp:txBody>
      <dsp:txXfrm>
        <a:off x="2472801" y="2814895"/>
        <a:ext cx="1101265" cy="1213382"/>
      </dsp:txXfrm>
    </dsp:sp>
    <dsp:sp modelId="{FE23B6C2-D3C3-40DF-A56D-98AB9E0C6915}">
      <dsp:nvSpPr>
        <dsp:cNvPr id="0" name=""/>
        <dsp:cNvSpPr/>
      </dsp:nvSpPr>
      <dsp:spPr>
        <a:xfrm>
          <a:off x="3706591" y="1391046"/>
          <a:ext cx="2388709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shortcuts</a:t>
          </a:r>
          <a:endParaRPr lang="zh-TW" altLang="en-US" sz="4000" kern="1200" dirty="0"/>
        </a:p>
      </dsp:txBody>
      <dsp:txXfrm>
        <a:off x="3744137" y="1428592"/>
        <a:ext cx="2313617" cy="1206814"/>
      </dsp:txXfrm>
    </dsp:sp>
    <dsp:sp modelId="{6FA21C01-2980-4063-A994-E791E2BC12FA}">
      <dsp:nvSpPr>
        <dsp:cNvPr id="0" name=""/>
        <dsp:cNvSpPr/>
      </dsp:nvSpPr>
      <dsp:spPr>
        <a:xfrm>
          <a:off x="3706591" y="2780633"/>
          <a:ext cx="1169789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render</a:t>
          </a:r>
          <a:endParaRPr lang="zh-TW" altLang="en-US" sz="2200" kern="1200" dirty="0"/>
        </a:p>
      </dsp:txBody>
      <dsp:txXfrm>
        <a:off x="3740853" y="2814895"/>
        <a:ext cx="1101265" cy="1213382"/>
      </dsp:txXfrm>
    </dsp:sp>
    <dsp:sp modelId="{495CCF79-2B14-4DDB-B35C-BD8719EC1E46}">
      <dsp:nvSpPr>
        <dsp:cNvPr id="0" name=""/>
        <dsp:cNvSpPr/>
      </dsp:nvSpPr>
      <dsp:spPr>
        <a:xfrm>
          <a:off x="4925511" y="2780633"/>
          <a:ext cx="1169789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redirect</a:t>
          </a:r>
          <a:endParaRPr lang="zh-TW" altLang="en-US" sz="2200" kern="1200" dirty="0"/>
        </a:p>
      </dsp:txBody>
      <dsp:txXfrm>
        <a:off x="4959773" y="2814895"/>
        <a:ext cx="1101265" cy="1213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9575A-5BC9-4BA4-A89C-CFF520BC8982}">
      <dsp:nvSpPr>
        <dsp:cNvPr id="0" name=""/>
        <dsp:cNvSpPr/>
      </dsp:nvSpPr>
      <dsp:spPr>
        <a:xfrm>
          <a:off x="3989183" y="4545601"/>
          <a:ext cx="260441" cy="2109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2109136"/>
              </a:lnTo>
              <a:lnTo>
                <a:pt x="260441" y="210913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>
        <a:off x="4066275" y="5547040"/>
        <a:ext cx="106257" cy="106257"/>
      </dsp:txXfrm>
    </dsp:sp>
    <dsp:sp modelId="{69D89FA0-D979-4387-BCC6-FD24D3ADA443}">
      <dsp:nvSpPr>
        <dsp:cNvPr id="0" name=""/>
        <dsp:cNvSpPr/>
      </dsp:nvSpPr>
      <dsp:spPr>
        <a:xfrm>
          <a:off x="3989183" y="4545601"/>
          <a:ext cx="260441" cy="161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1612868"/>
              </a:lnTo>
              <a:lnTo>
                <a:pt x="260441" y="161286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078560" y="5311192"/>
        <a:ext cx="81688" cy="81688"/>
      </dsp:txXfrm>
    </dsp:sp>
    <dsp:sp modelId="{88D55453-92AD-427F-935A-521B0389D35E}">
      <dsp:nvSpPr>
        <dsp:cNvPr id="0" name=""/>
        <dsp:cNvSpPr/>
      </dsp:nvSpPr>
      <dsp:spPr>
        <a:xfrm>
          <a:off x="3989183" y="4545601"/>
          <a:ext cx="260441" cy="1116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1116601"/>
              </a:lnTo>
              <a:lnTo>
                <a:pt x="260441" y="111660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090739" y="5075238"/>
        <a:ext cx="57328" cy="57328"/>
      </dsp:txXfrm>
    </dsp:sp>
    <dsp:sp modelId="{65621597-23C7-4199-B9A0-DE8167A1E4ED}">
      <dsp:nvSpPr>
        <dsp:cNvPr id="0" name=""/>
        <dsp:cNvSpPr/>
      </dsp:nvSpPr>
      <dsp:spPr>
        <a:xfrm>
          <a:off x="3989183" y="4545601"/>
          <a:ext cx="260441" cy="62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620334"/>
              </a:lnTo>
              <a:lnTo>
                <a:pt x="260441" y="6203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02584" y="4838949"/>
        <a:ext cx="33639" cy="33639"/>
      </dsp:txXfrm>
    </dsp:sp>
    <dsp:sp modelId="{4D16EE80-D135-4A4E-9877-C5FFB6BC28E6}">
      <dsp:nvSpPr>
        <dsp:cNvPr id="0" name=""/>
        <dsp:cNvSpPr/>
      </dsp:nvSpPr>
      <dsp:spPr>
        <a:xfrm>
          <a:off x="3989183" y="4545601"/>
          <a:ext cx="260441" cy="124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124066"/>
              </a:lnTo>
              <a:lnTo>
                <a:pt x="260441" y="12406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12192" y="4600422"/>
        <a:ext cx="14424" cy="14424"/>
      </dsp:txXfrm>
    </dsp:sp>
    <dsp:sp modelId="{794B1DDD-A9A5-4EF4-9BFB-4938FF2E4FA8}">
      <dsp:nvSpPr>
        <dsp:cNvPr id="0" name=""/>
        <dsp:cNvSpPr/>
      </dsp:nvSpPr>
      <dsp:spPr>
        <a:xfrm>
          <a:off x="3989183" y="4173401"/>
          <a:ext cx="260441" cy="372200"/>
        </a:xfrm>
        <a:custGeom>
          <a:avLst/>
          <a:gdLst/>
          <a:ahLst/>
          <a:cxnLst/>
          <a:rect l="0" t="0" r="0" b="0"/>
          <a:pathLst>
            <a:path>
              <a:moveTo>
                <a:pt x="0" y="372200"/>
              </a:moveTo>
              <a:lnTo>
                <a:pt x="130220" y="372200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08047" y="4348144"/>
        <a:ext cx="22713" cy="22713"/>
      </dsp:txXfrm>
    </dsp:sp>
    <dsp:sp modelId="{6AFD1263-2D10-4571-A54F-E1397BED56D8}">
      <dsp:nvSpPr>
        <dsp:cNvPr id="0" name=""/>
        <dsp:cNvSpPr/>
      </dsp:nvSpPr>
      <dsp:spPr>
        <a:xfrm>
          <a:off x="5551830" y="3677133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496267"/>
              </a:lnTo>
              <a:lnTo>
                <a:pt x="260441" y="4962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68039" y="3911255"/>
        <a:ext cx="28022" cy="28022"/>
      </dsp:txXfrm>
    </dsp:sp>
    <dsp:sp modelId="{764423B5-1952-4BCA-B27B-18531C528837}">
      <dsp:nvSpPr>
        <dsp:cNvPr id="0" name=""/>
        <dsp:cNvSpPr/>
      </dsp:nvSpPr>
      <dsp:spPr>
        <a:xfrm>
          <a:off x="5551830" y="3631413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5539" y="3670622"/>
        <a:ext cx="13022" cy="13022"/>
      </dsp:txXfrm>
    </dsp:sp>
    <dsp:sp modelId="{3158FB14-9EFF-4EDD-9BFC-10FB53583371}">
      <dsp:nvSpPr>
        <dsp:cNvPr id="0" name=""/>
        <dsp:cNvSpPr/>
      </dsp:nvSpPr>
      <dsp:spPr>
        <a:xfrm>
          <a:off x="5551830" y="3180866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496267"/>
              </a:moveTo>
              <a:lnTo>
                <a:pt x="130220" y="496267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68039" y="3414988"/>
        <a:ext cx="28022" cy="28022"/>
      </dsp:txXfrm>
    </dsp:sp>
    <dsp:sp modelId="{A376752E-AB66-4236-BBF6-D8F8B12DFDFE}">
      <dsp:nvSpPr>
        <dsp:cNvPr id="0" name=""/>
        <dsp:cNvSpPr/>
      </dsp:nvSpPr>
      <dsp:spPr>
        <a:xfrm>
          <a:off x="3989183" y="3677133"/>
          <a:ext cx="260441" cy="868467"/>
        </a:xfrm>
        <a:custGeom>
          <a:avLst/>
          <a:gdLst/>
          <a:ahLst/>
          <a:cxnLst/>
          <a:rect l="0" t="0" r="0" b="0"/>
          <a:pathLst>
            <a:path>
              <a:moveTo>
                <a:pt x="0" y="868467"/>
              </a:moveTo>
              <a:lnTo>
                <a:pt x="130220" y="868467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096737" y="4088700"/>
        <a:ext cx="45333" cy="45333"/>
      </dsp:txXfrm>
    </dsp:sp>
    <dsp:sp modelId="{6DBADD94-D71D-403A-9FF4-D433FB6FA771}">
      <dsp:nvSpPr>
        <dsp:cNvPr id="0" name=""/>
        <dsp:cNvSpPr/>
      </dsp:nvSpPr>
      <dsp:spPr>
        <a:xfrm>
          <a:off x="5551830" y="2436465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248133"/>
              </a:lnTo>
              <a:lnTo>
                <a:pt x="260441" y="2481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3057" y="2551539"/>
        <a:ext cx="17986" cy="17986"/>
      </dsp:txXfrm>
    </dsp:sp>
    <dsp:sp modelId="{F49A3E22-7923-4795-B491-47CBCDFEE6D4}">
      <dsp:nvSpPr>
        <dsp:cNvPr id="0" name=""/>
        <dsp:cNvSpPr/>
      </dsp:nvSpPr>
      <dsp:spPr>
        <a:xfrm>
          <a:off x="5551830" y="2188331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248133"/>
              </a:moveTo>
              <a:lnTo>
                <a:pt x="130220" y="248133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3057" y="2303405"/>
        <a:ext cx="17986" cy="17986"/>
      </dsp:txXfrm>
    </dsp:sp>
    <dsp:sp modelId="{8DE3FA2C-677A-4A0D-9FD6-B411AC5612A8}">
      <dsp:nvSpPr>
        <dsp:cNvPr id="0" name=""/>
        <dsp:cNvSpPr/>
      </dsp:nvSpPr>
      <dsp:spPr>
        <a:xfrm>
          <a:off x="3989183" y="2436465"/>
          <a:ext cx="260441" cy="2109136"/>
        </a:xfrm>
        <a:custGeom>
          <a:avLst/>
          <a:gdLst/>
          <a:ahLst/>
          <a:cxnLst/>
          <a:rect l="0" t="0" r="0" b="0"/>
          <a:pathLst>
            <a:path>
              <a:moveTo>
                <a:pt x="0" y="2109136"/>
              </a:moveTo>
              <a:lnTo>
                <a:pt x="130220" y="2109136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>
        <a:off x="4066275" y="3437904"/>
        <a:ext cx="106257" cy="106257"/>
      </dsp:txXfrm>
    </dsp:sp>
    <dsp:sp modelId="{0B1FBB11-DE3E-4864-89BB-9001362204B2}">
      <dsp:nvSpPr>
        <dsp:cNvPr id="0" name=""/>
        <dsp:cNvSpPr/>
      </dsp:nvSpPr>
      <dsp:spPr>
        <a:xfrm>
          <a:off x="2426536" y="2622565"/>
          <a:ext cx="260441" cy="1923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1923036"/>
              </a:lnTo>
              <a:lnTo>
                <a:pt x="260441" y="192303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2508242" y="3535568"/>
        <a:ext cx="97029" cy="97029"/>
      </dsp:txXfrm>
    </dsp:sp>
    <dsp:sp modelId="{039B2B62-0436-4AA6-98F6-2D973DD1DA57}">
      <dsp:nvSpPr>
        <dsp:cNvPr id="0" name=""/>
        <dsp:cNvSpPr/>
      </dsp:nvSpPr>
      <dsp:spPr>
        <a:xfrm>
          <a:off x="3989183" y="1195796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496267"/>
              </a:lnTo>
              <a:lnTo>
                <a:pt x="260441" y="4962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05392" y="1429919"/>
        <a:ext cx="28022" cy="28022"/>
      </dsp:txXfrm>
    </dsp:sp>
    <dsp:sp modelId="{5DC05EAD-E7F8-44B5-BCA1-F744D6C117D3}">
      <dsp:nvSpPr>
        <dsp:cNvPr id="0" name=""/>
        <dsp:cNvSpPr/>
      </dsp:nvSpPr>
      <dsp:spPr>
        <a:xfrm>
          <a:off x="3989183" y="1150076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12893" y="1189285"/>
        <a:ext cx="13022" cy="13022"/>
      </dsp:txXfrm>
    </dsp:sp>
    <dsp:sp modelId="{AA76FAA7-711D-4559-9F44-916120F50E94}">
      <dsp:nvSpPr>
        <dsp:cNvPr id="0" name=""/>
        <dsp:cNvSpPr/>
      </dsp:nvSpPr>
      <dsp:spPr>
        <a:xfrm>
          <a:off x="5551830" y="699529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496267"/>
              </a:lnTo>
              <a:lnTo>
                <a:pt x="260441" y="4962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68039" y="933651"/>
        <a:ext cx="28022" cy="28022"/>
      </dsp:txXfrm>
    </dsp:sp>
    <dsp:sp modelId="{58ADFF74-B034-44B2-863E-9DB660301E02}">
      <dsp:nvSpPr>
        <dsp:cNvPr id="0" name=""/>
        <dsp:cNvSpPr/>
      </dsp:nvSpPr>
      <dsp:spPr>
        <a:xfrm>
          <a:off x="5551830" y="653809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5539" y="693018"/>
        <a:ext cx="13022" cy="13022"/>
      </dsp:txXfrm>
    </dsp:sp>
    <dsp:sp modelId="{C4982EC2-58A6-4C83-96F2-FB7D59E60667}">
      <dsp:nvSpPr>
        <dsp:cNvPr id="0" name=""/>
        <dsp:cNvSpPr/>
      </dsp:nvSpPr>
      <dsp:spPr>
        <a:xfrm>
          <a:off x="5551830" y="203262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496267"/>
              </a:moveTo>
              <a:lnTo>
                <a:pt x="130220" y="496267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68039" y="437384"/>
        <a:ext cx="28022" cy="28022"/>
      </dsp:txXfrm>
    </dsp:sp>
    <dsp:sp modelId="{BD6D3D02-1D66-4047-8D43-20CA5FA3AA48}">
      <dsp:nvSpPr>
        <dsp:cNvPr id="0" name=""/>
        <dsp:cNvSpPr/>
      </dsp:nvSpPr>
      <dsp:spPr>
        <a:xfrm>
          <a:off x="3989183" y="699529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496267"/>
              </a:moveTo>
              <a:lnTo>
                <a:pt x="130220" y="496267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05392" y="933651"/>
        <a:ext cx="28022" cy="28022"/>
      </dsp:txXfrm>
    </dsp:sp>
    <dsp:sp modelId="{8D0E37A3-051A-4DE1-8E52-E44DB94AF0C9}">
      <dsp:nvSpPr>
        <dsp:cNvPr id="0" name=""/>
        <dsp:cNvSpPr/>
      </dsp:nvSpPr>
      <dsp:spPr>
        <a:xfrm>
          <a:off x="2426536" y="1195796"/>
          <a:ext cx="260441" cy="1426768"/>
        </a:xfrm>
        <a:custGeom>
          <a:avLst/>
          <a:gdLst/>
          <a:ahLst/>
          <a:cxnLst/>
          <a:rect l="0" t="0" r="0" b="0"/>
          <a:pathLst>
            <a:path>
              <a:moveTo>
                <a:pt x="0" y="1426768"/>
              </a:moveTo>
              <a:lnTo>
                <a:pt x="130220" y="1426768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520498" y="1872922"/>
        <a:ext cx="72517" cy="72517"/>
      </dsp:txXfrm>
    </dsp:sp>
    <dsp:sp modelId="{18E2791E-C413-41F4-97AF-8EA2955F6DCF}">
      <dsp:nvSpPr>
        <dsp:cNvPr id="0" name=""/>
        <dsp:cNvSpPr/>
      </dsp:nvSpPr>
      <dsp:spPr>
        <a:xfrm>
          <a:off x="2426536" y="699529"/>
          <a:ext cx="260441" cy="1923036"/>
        </a:xfrm>
        <a:custGeom>
          <a:avLst/>
          <a:gdLst/>
          <a:ahLst/>
          <a:cxnLst/>
          <a:rect l="0" t="0" r="0" b="0"/>
          <a:pathLst>
            <a:path>
              <a:moveTo>
                <a:pt x="0" y="1923036"/>
              </a:moveTo>
              <a:lnTo>
                <a:pt x="130220" y="1923036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2508242" y="1612532"/>
        <a:ext cx="97029" cy="97029"/>
      </dsp:txXfrm>
    </dsp:sp>
    <dsp:sp modelId="{6D03B034-9AEB-4E5F-9F5B-1B252F03767A}">
      <dsp:nvSpPr>
        <dsp:cNvPr id="0" name=""/>
        <dsp:cNvSpPr/>
      </dsp:nvSpPr>
      <dsp:spPr>
        <a:xfrm rot="16200000">
          <a:off x="1183256" y="2424058"/>
          <a:ext cx="2089546" cy="3970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WEB</a:t>
          </a:r>
          <a:endParaRPr lang="zh-TW" altLang="en-US" sz="2600" kern="1200" dirty="0"/>
        </a:p>
      </dsp:txBody>
      <dsp:txXfrm>
        <a:off x="1183256" y="2424058"/>
        <a:ext cx="2089546" cy="397013"/>
      </dsp:txXfrm>
    </dsp:sp>
    <dsp:sp modelId="{E4987920-2089-4805-B179-7DBF4254167C}">
      <dsp:nvSpPr>
        <dsp:cNvPr id="0" name=""/>
        <dsp:cNvSpPr/>
      </dsp:nvSpPr>
      <dsp:spPr>
        <a:xfrm>
          <a:off x="2686977" y="501022"/>
          <a:ext cx="1302205" cy="3970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manage.py</a:t>
          </a:r>
          <a:endParaRPr lang="zh-TW" altLang="en-US" sz="1800" kern="1200" dirty="0"/>
        </a:p>
      </dsp:txBody>
      <dsp:txXfrm>
        <a:off x="2686977" y="501022"/>
        <a:ext cx="1302205" cy="397013"/>
      </dsp:txXfrm>
    </dsp:sp>
    <dsp:sp modelId="{9BA7DE7B-11D0-48AC-8106-508B20D64EE8}">
      <dsp:nvSpPr>
        <dsp:cNvPr id="0" name=""/>
        <dsp:cNvSpPr/>
      </dsp:nvSpPr>
      <dsp:spPr>
        <a:xfrm>
          <a:off x="2686977" y="997289"/>
          <a:ext cx="1302205" cy="3970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web_entry</a:t>
          </a:r>
          <a:endParaRPr lang="zh-TW" altLang="en-US" sz="1800" kern="1200" dirty="0"/>
        </a:p>
      </dsp:txBody>
      <dsp:txXfrm>
        <a:off x="2686977" y="997289"/>
        <a:ext cx="1302205" cy="397013"/>
      </dsp:txXfrm>
    </dsp:sp>
    <dsp:sp modelId="{FCC603C2-9868-4FF5-8540-F629C58740DA}">
      <dsp:nvSpPr>
        <dsp:cNvPr id="0" name=""/>
        <dsp:cNvSpPr/>
      </dsp:nvSpPr>
      <dsp:spPr>
        <a:xfrm>
          <a:off x="4249624" y="501022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settings</a:t>
          </a:r>
          <a:endParaRPr lang="zh-TW" altLang="en-US" sz="1800" kern="1200" dirty="0"/>
        </a:p>
      </dsp:txBody>
      <dsp:txXfrm>
        <a:off x="4249624" y="501022"/>
        <a:ext cx="1302205" cy="397013"/>
      </dsp:txXfrm>
    </dsp:sp>
    <dsp:sp modelId="{57E232CD-CBF9-4787-AEF2-5D580FFA963B}">
      <dsp:nvSpPr>
        <dsp:cNvPr id="0" name=""/>
        <dsp:cNvSpPr/>
      </dsp:nvSpPr>
      <dsp:spPr>
        <a:xfrm>
          <a:off x="5812271" y="4755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base</a:t>
          </a:r>
          <a:endParaRPr lang="zh-TW" altLang="en-US" sz="1800" kern="1200" dirty="0"/>
        </a:p>
      </dsp:txBody>
      <dsp:txXfrm>
        <a:off x="5812271" y="4755"/>
        <a:ext cx="1302205" cy="397013"/>
      </dsp:txXfrm>
    </dsp:sp>
    <dsp:sp modelId="{B651CDF7-B962-4523-A0E0-41BF196F89BF}">
      <dsp:nvSpPr>
        <dsp:cNvPr id="0" name=""/>
        <dsp:cNvSpPr/>
      </dsp:nvSpPr>
      <dsp:spPr>
        <a:xfrm>
          <a:off x="5812271" y="501022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local</a:t>
          </a:r>
          <a:endParaRPr lang="zh-TW" altLang="en-US" sz="1800" kern="1200" dirty="0"/>
        </a:p>
      </dsp:txBody>
      <dsp:txXfrm>
        <a:off x="5812271" y="501022"/>
        <a:ext cx="1302205" cy="397013"/>
      </dsp:txXfrm>
    </dsp:sp>
    <dsp:sp modelId="{68C95D60-F5A2-42AC-98B9-3A5297FC84E8}">
      <dsp:nvSpPr>
        <dsp:cNvPr id="0" name=""/>
        <dsp:cNvSpPr/>
      </dsp:nvSpPr>
      <dsp:spPr>
        <a:xfrm>
          <a:off x="5812271" y="997289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production</a:t>
          </a:r>
          <a:endParaRPr lang="zh-TW" altLang="en-US" sz="1800" kern="1200" dirty="0"/>
        </a:p>
      </dsp:txBody>
      <dsp:txXfrm>
        <a:off x="5812271" y="997289"/>
        <a:ext cx="1302205" cy="397013"/>
      </dsp:txXfrm>
    </dsp:sp>
    <dsp:sp modelId="{3E38C7DA-367A-4BA0-A4FC-ABEF66BEA7AA}">
      <dsp:nvSpPr>
        <dsp:cNvPr id="0" name=""/>
        <dsp:cNvSpPr/>
      </dsp:nvSpPr>
      <dsp:spPr>
        <a:xfrm>
          <a:off x="4249624" y="997289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urls</a:t>
          </a:r>
          <a:endParaRPr lang="zh-TW" altLang="en-US" sz="1800" kern="1200" dirty="0"/>
        </a:p>
      </dsp:txBody>
      <dsp:txXfrm>
        <a:off x="4249624" y="997289"/>
        <a:ext cx="1302205" cy="397013"/>
      </dsp:txXfrm>
    </dsp:sp>
    <dsp:sp modelId="{E7021AD2-6630-445F-AFD1-02790BBC0C66}">
      <dsp:nvSpPr>
        <dsp:cNvPr id="0" name=""/>
        <dsp:cNvSpPr/>
      </dsp:nvSpPr>
      <dsp:spPr>
        <a:xfrm>
          <a:off x="4249624" y="1493557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wsgi</a:t>
          </a:r>
          <a:endParaRPr lang="zh-TW" altLang="en-US" sz="1800" kern="1200" dirty="0"/>
        </a:p>
      </dsp:txBody>
      <dsp:txXfrm>
        <a:off x="4249624" y="1493557"/>
        <a:ext cx="1302205" cy="397013"/>
      </dsp:txXfrm>
    </dsp:sp>
    <dsp:sp modelId="{24917D6B-9098-4D41-A318-025CCF9E8A79}">
      <dsp:nvSpPr>
        <dsp:cNvPr id="0" name=""/>
        <dsp:cNvSpPr/>
      </dsp:nvSpPr>
      <dsp:spPr>
        <a:xfrm>
          <a:off x="2686977" y="4347094"/>
          <a:ext cx="1302205" cy="3970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app</a:t>
          </a:r>
          <a:endParaRPr lang="zh-TW" altLang="en-US" sz="1800" kern="1200" dirty="0"/>
        </a:p>
      </dsp:txBody>
      <dsp:txXfrm>
        <a:off x="2686977" y="4347094"/>
        <a:ext cx="1302205" cy="397013"/>
      </dsp:txXfrm>
    </dsp:sp>
    <dsp:sp modelId="{041A589A-2127-45CB-9E89-90BD124608EA}">
      <dsp:nvSpPr>
        <dsp:cNvPr id="0" name=""/>
        <dsp:cNvSpPr/>
      </dsp:nvSpPr>
      <dsp:spPr>
        <a:xfrm>
          <a:off x="4249624" y="2237958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migrations</a:t>
          </a:r>
          <a:endParaRPr lang="zh-TW" altLang="en-US" sz="1800" kern="1200" dirty="0"/>
        </a:p>
      </dsp:txBody>
      <dsp:txXfrm>
        <a:off x="4249624" y="2237958"/>
        <a:ext cx="1302205" cy="397013"/>
      </dsp:txXfrm>
    </dsp:sp>
    <dsp:sp modelId="{E51D42FC-B0B1-4DC6-AE5A-3481D0ED1A14}">
      <dsp:nvSpPr>
        <dsp:cNvPr id="0" name=""/>
        <dsp:cNvSpPr/>
      </dsp:nvSpPr>
      <dsp:spPr>
        <a:xfrm>
          <a:off x="5812271" y="1989824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0001_initial</a:t>
          </a:r>
          <a:endParaRPr lang="zh-TW" altLang="en-US" sz="1800" kern="1200" dirty="0"/>
        </a:p>
      </dsp:txBody>
      <dsp:txXfrm>
        <a:off x="5812271" y="1989824"/>
        <a:ext cx="1302205" cy="397013"/>
      </dsp:txXfrm>
    </dsp:sp>
    <dsp:sp modelId="{2BECF2FB-8695-42F9-9328-2F98DBE9DB58}">
      <dsp:nvSpPr>
        <dsp:cNvPr id="0" name=""/>
        <dsp:cNvSpPr/>
      </dsp:nvSpPr>
      <dsp:spPr>
        <a:xfrm>
          <a:off x="5812271" y="2486091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0002_modify</a:t>
          </a:r>
          <a:endParaRPr lang="zh-TW" altLang="en-US" sz="1800" kern="1200" dirty="0"/>
        </a:p>
      </dsp:txBody>
      <dsp:txXfrm>
        <a:off x="5812271" y="2486091"/>
        <a:ext cx="1302205" cy="397013"/>
      </dsp:txXfrm>
    </dsp:sp>
    <dsp:sp modelId="{6EF5155B-B403-4FA9-A835-C4FA82298E40}">
      <dsp:nvSpPr>
        <dsp:cNvPr id="0" name=""/>
        <dsp:cNvSpPr/>
      </dsp:nvSpPr>
      <dsp:spPr>
        <a:xfrm>
          <a:off x="4249624" y="3478626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templates</a:t>
          </a:r>
          <a:endParaRPr lang="zh-TW" altLang="en-US" sz="1800" kern="1200" dirty="0"/>
        </a:p>
      </dsp:txBody>
      <dsp:txXfrm>
        <a:off x="4249624" y="3478626"/>
        <a:ext cx="1302205" cy="397013"/>
      </dsp:txXfrm>
    </dsp:sp>
    <dsp:sp modelId="{D8B21D1B-761C-43F5-B13C-C127C73BDDCD}">
      <dsp:nvSpPr>
        <dsp:cNvPr id="0" name=""/>
        <dsp:cNvSpPr/>
      </dsp:nvSpPr>
      <dsp:spPr>
        <a:xfrm>
          <a:off x="5812271" y="2982359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Page1.html</a:t>
          </a:r>
          <a:endParaRPr lang="zh-TW" altLang="en-US" sz="1800" kern="1200" dirty="0"/>
        </a:p>
      </dsp:txBody>
      <dsp:txXfrm>
        <a:off x="5812271" y="2982359"/>
        <a:ext cx="1302205" cy="397013"/>
      </dsp:txXfrm>
    </dsp:sp>
    <dsp:sp modelId="{E93C0A8B-8990-4021-8820-1041E8988EEC}">
      <dsp:nvSpPr>
        <dsp:cNvPr id="0" name=""/>
        <dsp:cNvSpPr/>
      </dsp:nvSpPr>
      <dsp:spPr>
        <a:xfrm>
          <a:off x="5812271" y="3478626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Page2.html</a:t>
          </a:r>
          <a:endParaRPr lang="zh-TW" altLang="en-US" sz="1800" kern="1200" dirty="0"/>
        </a:p>
      </dsp:txBody>
      <dsp:txXfrm>
        <a:off x="5812271" y="3478626"/>
        <a:ext cx="1302205" cy="397013"/>
      </dsp:txXfrm>
    </dsp:sp>
    <dsp:sp modelId="{333DF8A8-297C-4FD2-A492-AA19C1115485}">
      <dsp:nvSpPr>
        <dsp:cNvPr id="0" name=""/>
        <dsp:cNvSpPr/>
      </dsp:nvSpPr>
      <dsp:spPr>
        <a:xfrm>
          <a:off x="5812271" y="3974894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Page3.html</a:t>
          </a:r>
          <a:endParaRPr lang="zh-TW" altLang="en-US" sz="1800" kern="1200" dirty="0"/>
        </a:p>
      </dsp:txBody>
      <dsp:txXfrm>
        <a:off x="5812271" y="3974894"/>
        <a:ext cx="1302205" cy="397013"/>
      </dsp:txXfrm>
    </dsp:sp>
    <dsp:sp modelId="{85BEEAAE-8345-4FCF-9634-7173BC3A2B57}">
      <dsp:nvSpPr>
        <dsp:cNvPr id="0" name=""/>
        <dsp:cNvSpPr/>
      </dsp:nvSpPr>
      <dsp:spPr>
        <a:xfrm>
          <a:off x="4249624" y="3974894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admin</a:t>
          </a:r>
          <a:endParaRPr lang="zh-TW" altLang="en-US" sz="1800" kern="1200" dirty="0"/>
        </a:p>
      </dsp:txBody>
      <dsp:txXfrm>
        <a:off x="4249624" y="3974894"/>
        <a:ext cx="1302205" cy="397013"/>
      </dsp:txXfrm>
    </dsp:sp>
    <dsp:sp modelId="{1BDF58ED-4DE8-47B3-BEC9-7162105A945E}">
      <dsp:nvSpPr>
        <dsp:cNvPr id="0" name=""/>
        <dsp:cNvSpPr/>
      </dsp:nvSpPr>
      <dsp:spPr>
        <a:xfrm>
          <a:off x="4249624" y="4471161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apps</a:t>
          </a:r>
          <a:endParaRPr lang="zh-TW" altLang="en-US" sz="1800" kern="1200" dirty="0"/>
        </a:p>
      </dsp:txBody>
      <dsp:txXfrm>
        <a:off x="4249624" y="4471161"/>
        <a:ext cx="1302205" cy="397013"/>
      </dsp:txXfrm>
    </dsp:sp>
    <dsp:sp modelId="{95BCEAB1-96DF-4619-AB44-D7CA233A6673}">
      <dsp:nvSpPr>
        <dsp:cNvPr id="0" name=""/>
        <dsp:cNvSpPr/>
      </dsp:nvSpPr>
      <dsp:spPr>
        <a:xfrm>
          <a:off x="4249624" y="4967428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models</a:t>
          </a:r>
          <a:endParaRPr lang="zh-TW" altLang="en-US" sz="1800" kern="1200" dirty="0"/>
        </a:p>
      </dsp:txBody>
      <dsp:txXfrm>
        <a:off x="4249624" y="4967428"/>
        <a:ext cx="1302205" cy="397013"/>
      </dsp:txXfrm>
    </dsp:sp>
    <dsp:sp modelId="{08416ECA-F300-4962-B888-33FF745A3C86}">
      <dsp:nvSpPr>
        <dsp:cNvPr id="0" name=""/>
        <dsp:cNvSpPr/>
      </dsp:nvSpPr>
      <dsp:spPr>
        <a:xfrm>
          <a:off x="4249624" y="5463696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tests</a:t>
          </a:r>
          <a:endParaRPr lang="zh-TW" altLang="en-US" sz="1800" kern="1200" dirty="0"/>
        </a:p>
      </dsp:txBody>
      <dsp:txXfrm>
        <a:off x="4249624" y="5463696"/>
        <a:ext cx="1302205" cy="397013"/>
      </dsp:txXfrm>
    </dsp:sp>
    <dsp:sp modelId="{05A1F522-BB7E-4E12-9B70-DE3A972213C4}">
      <dsp:nvSpPr>
        <dsp:cNvPr id="0" name=""/>
        <dsp:cNvSpPr/>
      </dsp:nvSpPr>
      <dsp:spPr>
        <a:xfrm>
          <a:off x="4249624" y="5959963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urls</a:t>
          </a:r>
          <a:endParaRPr lang="zh-TW" altLang="en-US" sz="1800" kern="1200" dirty="0"/>
        </a:p>
      </dsp:txBody>
      <dsp:txXfrm>
        <a:off x="4249624" y="5959963"/>
        <a:ext cx="1302205" cy="397013"/>
      </dsp:txXfrm>
    </dsp:sp>
    <dsp:sp modelId="{4DC472ED-58AE-4D4D-9BA9-50F897BD5966}">
      <dsp:nvSpPr>
        <dsp:cNvPr id="0" name=""/>
        <dsp:cNvSpPr/>
      </dsp:nvSpPr>
      <dsp:spPr>
        <a:xfrm>
          <a:off x="4249624" y="6456231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views</a:t>
          </a:r>
          <a:endParaRPr lang="zh-TW" altLang="en-US" sz="1800" kern="1200" dirty="0"/>
        </a:p>
      </dsp:txBody>
      <dsp:txXfrm>
        <a:off x="4249624" y="6456231"/>
        <a:ext cx="1302205" cy="397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09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11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9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2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5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66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16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93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9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17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F42B-8D1B-498E-B48C-74C8F06FF77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1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15680131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53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560600057"/>
              </p:ext>
            </p:extLst>
          </p:nvPr>
        </p:nvGraphicFramePr>
        <p:xfrm>
          <a:off x="-5720" y="-27384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8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</Words>
  <Application>Microsoft Office PowerPoint</Application>
  <PresentationFormat>如螢幕大小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hy</dc:creator>
  <cp:lastModifiedBy>hy</cp:lastModifiedBy>
  <cp:revision>8</cp:revision>
  <dcterms:created xsi:type="dcterms:W3CDTF">2017-11-28T07:53:18Z</dcterms:created>
  <dcterms:modified xsi:type="dcterms:W3CDTF">2017-11-28T09:42:09Z</dcterms:modified>
</cp:coreProperties>
</file>