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IBM Plex Sans Bold" charset="1" panose="020B0803050203000203"/>
      <p:regular r:id="rId43"/>
    </p:embeddedFont>
    <p:embeddedFont>
      <p:font typeface="Quicksand Bold" charset="1" panose="00000000000000000000"/>
      <p:regular r:id="rId44"/>
    </p:embeddedFont>
    <p:embeddedFont>
      <p:font typeface="IBM Plex Sans" charset="1" panose="020B0503050203000203"/>
      <p:regular r:id="rId46"/>
    </p:embeddedFont>
    <p:embeddedFont>
      <p:font typeface="Quicksand" charset="1" panose="0000000000000000000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fonts/font43.fntdata" Type="http://schemas.openxmlformats.org/officeDocument/2006/relationships/font"/><Relationship Id="rId44" Target="fonts/font44.fntdata" Type="http://schemas.openxmlformats.org/officeDocument/2006/relationships/font"/><Relationship Id="rId45" Target="notesSlides/notesSlide2.xml" Type="http://schemas.openxmlformats.org/officeDocument/2006/relationships/notesSlide"/><Relationship Id="rId46" Target="fonts/font46.fntdata" Type="http://schemas.openxmlformats.org/officeDocument/2006/relationships/font"/><Relationship Id="rId47" Target="notesSlides/notesSlide3.xml" Type="http://schemas.openxmlformats.org/officeDocument/2006/relationships/notesSlide"/><Relationship Id="rId48" Target="notesSlides/notesSlide4.xml" Type="http://schemas.openxmlformats.org/officeDocument/2006/relationships/notesSlide"/><Relationship Id="rId49" Target="notesSlides/notesSlide5.xml" Type="http://schemas.openxmlformats.org/officeDocument/2006/relationships/notesSlide"/><Relationship Id="rId5" Target="tableStyles.xml" Type="http://schemas.openxmlformats.org/officeDocument/2006/relationships/tableStyles"/><Relationship Id="rId50" Target="notesSlides/notesSlide6.xml" Type="http://schemas.openxmlformats.org/officeDocument/2006/relationships/notesSlide"/><Relationship Id="rId51" Target="notesSlides/notesSlide7.xml" Type="http://schemas.openxmlformats.org/officeDocument/2006/relationships/notesSlide"/><Relationship Id="rId52" Target="notesSlides/notesSlide8.xml" Type="http://schemas.openxmlformats.org/officeDocument/2006/relationships/notesSlide"/><Relationship Id="rId53" Target="notesSlides/notesSlide9.xml" Type="http://schemas.openxmlformats.org/officeDocument/2006/relationships/notesSlide"/><Relationship Id="rId54" Target="notesSlides/notesSlide10.xml" Type="http://schemas.openxmlformats.org/officeDocument/2006/relationships/notesSlide"/><Relationship Id="rId55" Target="fonts/font55.fntdata" Type="http://schemas.openxmlformats.org/officeDocument/2006/relationships/font"/><Relationship Id="rId56" Target="notesSlides/notesSlide11.xml" Type="http://schemas.openxmlformats.org/officeDocument/2006/relationships/notesSlide"/><Relationship Id="rId57" Target="notesSlides/notesSlide12.xml" Type="http://schemas.openxmlformats.org/officeDocument/2006/relationships/notesSlide"/><Relationship Id="rId58" Target="notesSlides/notesSlide13.xml" Type="http://schemas.openxmlformats.org/officeDocument/2006/relationships/notesSlide"/><Relationship Id="rId59" Target="notesSlides/notesSlide14.xml" Type="http://schemas.openxmlformats.org/officeDocument/2006/relationships/notesSlide"/><Relationship Id="rId6" Target="slides/slide1.xml" Type="http://schemas.openxmlformats.org/officeDocument/2006/relationships/slide"/><Relationship Id="rId60" Target="notesSlides/notesSlide15.xml" Type="http://schemas.openxmlformats.org/officeDocument/2006/relationships/notesSlide"/><Relationship Id="rId61" Target="notesSlides/notesSlide16.xml" Type="http://schemas.openxmlformats.org/officeDocument/2006/relationships/notesSlide"/><Relationship Id="rId62" Target="notesSlides/notesSlide17.xml" Type="http://schemas.openxmlformats.org/officeDocument/2006/relationships/notesSlide"/><Relationship Id="rId63" Target="notesSlides/notesSlide18.xml" Type="http://schemas.openxmlformats.org/officeDocument/2006/relationships/notesSlide"/><Relationship Id="rId64" Target="notesSlides/notesSlide19.xml" Type="http://schemas.openxmlformats.org/officeDocument/2006/relationships/notesSlide"/><Relationship Id="rId65" Target="notesSlides/notesSlide20.xml" Type="http://schemas.openxmlformats.org/officeDocument/2006/relationships/notesSlide"/><Relationship Id="rId66" Target="notesSlides/notesSlide21.xml" Type="http://schemas.openxmlformats.org/officeDocument/2006/relationships/notesSlide"/><Relationship Id="rId67" Target="notesSlides/notesSlide22.xml" Type="http://schemas.openxmlformats.org/officeDocument/2006/relationships/notesSlide"/><Relationship Id="rId68" Target="notesSlides/notesSlide23.xml" Type="http://schemas.openxmlformats.org/officeDocument/2006/relationships/notesSlide"/><Relationship Id="rId69" Target="notesSlides/notesSlide24.xml" Type="http://schemas.openxmlformats.org/officeDocument/2006/relationships/notesSlide"/><Relationship Id="rId7" Target="slides/slide2.xml" Type="http://schemas.openxmlformats.org/officeDocument/2006/relationships/slide"/><Relationship Id="rId70" Target="notesSlides/notesSlide25.xml" Type="http://schemas.openxmlformats.org/officeDocument/2006/relationships/notesSlide"/><Relationship Id="rId71" Target="notesSlides/notesSlide26.xml" Type="http://schemas.openxmlformats.org/officeDocument/2006/relationships/notesSlide"/><Relationship Id="rId72" Target="notesSlides/notesSlide27.xml" Type="http://schemas.openxmlformats.org/officeDocument/2006/relationships/notesSlide"/><Relationship Id="rId73" Target="notesSlides/notesSlide28.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explain basic components of the Django web framework and how they fit into the Model-Template-View (MTV) or MVC architectural pattern.</a:t>
            </a:r>
          </a:p>
          <a:p>
            <a:r>
              <a:rPr lang="en-US"/>
              <a:t/>
            </a:r>
          </a:p>
          <a:p>
            <a:r>
              <a:rPr lang="en-US"/>
              <a:t>- Models: In Django, models are Python classes that define the structure of your database tables. They represent the data layer of application and are responsible for interacting with the database. My team define the fields of your models and any relationships between them, and Django will automatically generate SQLite to create the corresponding database schema. But my team use PostgreSQL for Django projects for deployment.</a:t>
            </a:r>
          </a:p>
          <a:p>
            <a:r>
              <a:rPr lang="en-US"/>
              <a:t/>
            </a:r>
          </a:p>
          <a:p>
            <a:r>
              <a:rPr lang="en-US"/>
              <a:t>- Views: Views in Django are responsible for handling HTTP requests, processing data, and returning HTTP responses. They contain the business logic of our web. Views are also responsible for making queries to the database (using the models) and rendering templates to generate HTML responses.</a:t>
            </a:r>
          </a:p>
          <a:p>
            <a:r>
              <a:rPr lang="en-US"/>
              <a:t/>
            </a:r>
          </a:p>
          <a:p>
            <a:r>
              <a:rPr lang="en-US"/>
              <a:t>- Templates: Templates are used to define the presentation layer of your application. They are written in HTML, CSS, and optionally JavaScript. Django provides its templating engine, which allows to include dynamic data from views within your HTML templates. My team integrate Bootstrap Framework v5.0 into your templates to enhance the look and feel of your application.</a:t>
            </a:r>
          </a:p>
          <a:p>
            <a:r>
              <a:rPr lang="en-US"/>
              <a:t/>
            </a:r>
          </a:p>
          <a:p>
            <a:r>
              <a:rPr lang="en-US"/>
              <a:t>- URLs: The URLs module in Django is responsible for mapping URLs to views and defining the routing of user requests. It's where you specify the URL patterns for your application and associate them with specific view functions or classes. This allows Django to determine which view should handle a particular URL.</a:t>
            </a:r>
          </a:p>
          <a:p>
            <a:r>
              <a:rPr lang="en-US"/>
              <a:t/>
            </a:r>
          </a:p>
          <a:p>
            <a:r>
              <a:rPr lang="en-US"/>
              <a:t>- In summary, Django's MTV architectural pattern separates the concerns of data handling (models), business logic (views), and presentation (templates) to help you build web applications in a structured and maintainable way. By following this pattern and utilizing the following support, you can create robust and user-friendly web applications with Django.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addition, there is intense competition among creators as a result of the extremely saturated state of the current digital game industry. Furthermore, well-known studios and expensive projects frequently steal the show. Making it harder for smaller studios or independent creators to obtain visibility as well as attract players.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website that uses contemporary technology to support games with plenty of material and graphics, makes games available for free play, and encourages a welcoming community. The platform itself must also maintain both the fairness of the rating system and developer equality.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Only a few platforms are available on the market to connect game producers with gamers who enjoy playing games but lack the time or funds to download them. </a:t>
            </a:r>
          </a:p>
          <a:p>
            <a:r>
              <a:rPr lang="en-US"/>
              <a:t>Hence, people won't be able to create and play enjoyable video games. Slowing down the process of learning how to program, design, etc.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product should have a friendly, interactive user interface. In addition, we strongly focus on both the game-play performance and the user’s experience when visiting our website. Moreover we do care about the rating and visibility equality.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 Id="rId6" Target="../media/image66.png" Type="http://schemas.openxmlformats.org/officeDocument/2006/relationships/image"/><Relationship Id="rId7" Target="../media/image67.svg" Type="http://schemas.openxmlformats.org/officeDocument/2006/relationships/image"/><Relationship Id="rId8" Target="../media/image68.png" Type="http://schemas.openxmlformats.org/officeDocument/2006/relationships/image"/><Relationship Id="rId9" Target="../media/image6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78.png" Type="http://schemas.openxmlformats.org/officeDocument/2006/relationships/image"/><Relationship Id="rId2" Target="../notesSlides/notesSlide10.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72.png" Type="http://schemas.openxmlformats.org/officeDocument/2006/relationships/image"/><Relationship Id="rId6" Target="../media/image73.svg" Type="http://schemas.openxmlformats.org/officeDocument/2006/relationships/image"/><Relationship Id="rId7" Target="../media/image74.png" Type="http://schemas.openxmlformats.org/officeDocument/2006/relationships/image"/><Relationship Id="rId8" Target="../media/image75.svg" Type="http://schemas.openxmlformats.org/officeDocument/2006/relationships/image"/><Relationship Id="rId9" Target="../media/image7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png" Type="http://schemas.openxmlformats.org/officeDocument/2006/relationships/image"/><Relationship Id="rId2" Target="../media/image70.png" Type="http://schemas.openxmlformats.org/officeDocument/2006/relationships/image"/><Relationship Id="rId3" Target="../media/image71.svg" Type="http://schemas.openxmlformats.org/officeDocument/2006/relationships/image"/><Relationship Id="rId4" Target="../media/image72.png" Type="http://schemas.openxmlformats.org/officeDocument/2006/relationships/image"/><Relationship Id="rId5" Target="../media/image73.svg" Type="http://schemas.openxmlformats.org/officeDocument/2006/relationships/image"/><Relationship Id="rId6" Target="../media/image74.png" Type="http://schemas.openxmlformats.org/officeDocument/2006/relationships/image"/><Relationship Id="rId7" Target="../media/image75.svg" Type="http://schemas.openxmlformats.org/officeDocument/2006/relationships/image"/><Relationship Id="rId8" Target="../media/image76.png" Type="http://schemas.openxmlformats.org/officeDocument/2006/relationships/image"/><Relationship Id="rId9" Target="../media/image7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0.png" Type="http://schemas.openxmlformats.org/officeDocument/2006/relationships/image"/><Relationship Id="rId2" Target="../media/image70.png" Type="http://schemas.openxmlformats.org/officeDocument/2006/relationships/image"/><Relationship Id="rId3" Target="../media/image71.svg" Type="http://schemas.openxmlformats.org/officeDocument/2006/relationships/image"/><Relationship Id="rId4" Target="../media/image72.png" Type="http://schemas.openxmlformats.org/officeDocument/2006/relationships/image"/><Relationship Id="rId5" Target="../media/image73.svg" Type="http://schemas.openxmlformats.org/officeDocument/2006/relationships/image"/><Relationship Id="rId6" Target="../media/image74.png" Type="http://schemas.openxmlformats.org/officeDocument/2006/relationships/image"/><Relationship Id="rId7" Target="../media/image75.svg" Type="http://schemas.openxmlformats.org/officeDocument/2006/relationships/image"/><Relationship Id="rId8" Target="../media/image76.png" Type="http://schemas.openxmlformats.org/officeDocument/2006/relationships/image"/><Relationship Id="rId9" Target="../media/image7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8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86.png" Type="http://schemas.openxmlformats.org/officeDocument/2006/relationships/image"/><Relationship Id="rId12" Target="../media/image87.svg" Type="http://schemas.openxmlformats.org/officeDocument/2006/relationships/image"/><Relationship Id="rId2" Target="../notesSlides/notesSlide12.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82.png" Type="http://schemas.openxmlformats.org/officeDocument/2006/relationships/image"/><Relationship Id="rId6" Target="../media/image83.svg" Type="http://schemas.openxmlformats.org/officeDocument/2006/relationships/image"/><Relationship Id="rId7" Target="../media/image84.png" Type="http://schemas.openxmlformats.org/officeDocument/2006/relationships/image"/><Relationship Id="rId8" Target="../media/image85.svg" Type="http://schemas.openxmlformats.org/officeDocument/2006/relationships/image"/><Relationship Id="rId9" Target="../media/image7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94.png" Type="http://schemas.openxmlformats.org/officeDocument/2006/relationships/image"/><Relationship Id="rId13" Target="../media/image95.svg" Type="http://schemas.openxmlformats.org/officeDocument/2006/relationships/image"/><Relationship Id="rId2" Target="../media/image88.png" Type="http://schemas.openxmlformats.org/officeDocument/2006/relationships/image"/><Relationship Id="rId3" Target="../media/image89.svg" Type="http://schemas.openxmlformats.org/officeDocument/2006/relationships/image"/><Relationship Id="rId4" Target="../media/image90.png" Type="http://schemas.openxmlformats.org/officeDocument/2006/relationships/image"/><Relationship Id="rId5" Target="../media/image91.svg" Type="http://schemas.openxmlformats.org/officeDocument/2006/relationships/image"/><Relationship Id="rId6" Target="../media/image92.png" Type="http://schemas.openxmlformats.org/officeDocument/2006/relationships/image"/><Relationship Id="rId7" Target="../media/image93.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96.png" Type="http://schemas.openxmlformats.org/officeDocument/2006/relationships/image"/><Relationship Id="rId14" Target="../media/image97.svg" Type="http://schemas.openxmlformats.org/officeDocument/2006/relationships/image"/><Relationship Id="rId2" Target="../notesSlides/notesSlide13.xml" Type="http://schemas.openxmlformats.org/officeDocument/2006/relationships/notesSlide"/><Relationship Id="rId3" Target="../media/image88.png" Type="http://schemas.openxmlformats.org/officeDocument/2006/relationships/image"/><Relationship Id="rId4" Target="../media/image89.svg" Type="http://schemas.openxmlformats.org/officeDocument/2006/relationships/image"/><Relationship Id="rId5" Target="../media/image90.png" Type="http://schemas.openxmlformats.org/officeDocument/2006/relationships/image"/><Relationship Id="rId6" Target="../media/image91.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98.png" Type="http://schemas.openxmlformats.org/officeDocument/2006/relationships/image"/><Relationship Id="rId14" Target="../media/image99.svg" Type="http://schemas.openxmlformats.org/officeDocument/2006/relationships/image"/><Relationship Id="rId2" Target="../notesSlides/notesSlide14.xml" Type="http://schemas.openxmlformats.org/officeDocument/2006/relationships/notesSlide"/><Relationship Id="rId3" Target="../media/image88.png" Type="http://schemas.openxmlformats.org/officeDocument/2006/relationships/image"/><Relationship Id="rId4" Target="../media/image89.svg" Type="http://schemas.openxmlformats.org/officeDocument/2006/relationships/image"/><Relationship Id="rId5" Target="../media/image90.png" Type="http://schemas.openxmlformats.org/officeDocument/2006/relationships/image"/><Relationship Id="rId6" Target="../media/image91.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100.png" Type="http://schemas.openxmlformats.org/officeDocument/2006/relationships/image"/><Relationship Id="rId14" Target="../media/image101.svg" Type="http://schemas.openxmlformats.org/officeDocument/2006/relationships/image"/><Relationship Id="rId2" Target="../notesSlides/notesSlide15.xml" Type="http://schemas.openxmlformats.org/officeDocument/2006/relationships/notesSlide"/><Relationship Id="rId3" Target="../media/image88.png" Type="http://schemas.openxmlformats.org/officeDocument/2006/relationships/image"/><Relationship Id="rId4" Target="../media/image89.svg" Type="http://schemas.openxmlformats.org/officeDocument/2006/relationships/image"/><Relationship Id="rId5" Target="../media/image90.png" Type="http://schemas.openxmlformats.org/officeDocument/2006/relationships/image"/><Relationship Id="rId6" Target="../media/image91.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notesSlides/notesSlide2.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98.png" Type="http://schemas.openxmlformats.org/officeDocument/2006/relationships/image"/><Relationship Id="rId14" Target="../media/image99.svg" Type="http://schemas.openxmlformats.org/officeDocument/2006/relationships/image"/><Relationship Id="rId2" Target="../notesSlides/notesSlide16.xml" Type="http://schemas.openxmlformats.org/officeDocument/2006/relationships/notesSlide"/><Relationship Id="rId3" Target="../media/image88.png" Type="http://schemas.openxmlformats.org/officeDocument/2006/relationships/image"/><Relationship Id="rId4" Target="../media/image89.svg" Type="http://schemas.openxmlformats.org/officeDocument/2006/relationships/image"/><Relationship Id="rId5" Target="../media/image90.png" Type="http://schemas.openxmlformats.org/officeDocument/2006/relationships/image"/><Relationship Id="rId6" Target="../media/image91.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102.png" Type="http://schemas.openxmlformats.org/officeDocument/2006/relationships/image"/><Relationship Id="rId14" Target="../media/image103.svg" Type="http://schemas.openxmlformats.org/officeDocument/2006/relationships/image"/><Relationship Id="rId2" Target="../notesSlides/notesSlide17.xml" Type="http://schemas.openxmlformats.org/officeDocument/2006/relationships/notesSlide"/><Relationship Id="rId3" Target="../media/image88.png" Type="http://schemas.openxmlformats.org/officeDocument/2006/relationships/image"/><Relationship Id="rId4" Target="../media/image89.svg" Type="http://schemas.openxmlformats.org/officeDocument/2006/relationships/image"/><Relationship Id="rId5" Target="../media/image90.png" Type="http://schemas.openxmlformats.org/officeDocument/2006/relationships/image"/><Relationship Id="rId6" Target="../media/image91.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notesSlides/notesSlide18.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104.png" Type="http://schemas.openxmlformats.org/officeDocument/2006/relationships/image"/><Relationship Id="rId2" Target="../notesSlides/notesSlide19.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82.png" Type="http://schemas.openxmlformats.org/officeDocument/2006/relationships/image"/><Relationship Id="rId6" Target="../media/image83.svg" Type="http://schemas.openxmlformats.org/officeDocument/2006/relationships/image"/><Relationship Id="rId7" Target="../media/image84.png" Type="http://schemas.openxmlformats.org/officeDocument/2006/relationships/image"/><Relationship Id="rId8" Target="../media/image85.svg" Type="http://schemas.openxmlformats.org/officeDocument/2006/relationships/image"/><Relationship Id="rId9" Target="../media/image7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105.png" Type="http://schemas.openxmlformats.org/officeDocument/2006/relationships/image"/><Relationship Id="rId2" Target="../notesSlides/notesSlide20.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82.png" Type="http://schemas.openxmlformats.org/officeDocument/2006/relationships/image"/><Relationship Id="rId6" Target="../media/image83.svg" Type="http://schemas.openxmlformats.org/officeDocument/2006/relationships/image"/><Relationship Id="rId7" Target="../media/image84.png" Type="http://schemas.openxmlformats.org/officeDocument/2006/relationships/image"/><Relationship Id="rId8" Target="../media/image85.svg" Type="http://schemas.openxmlformats.org/officeDocument/2006/relationships/image"/><Relationship Id="rId9" Target="../media/image76.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106.png" Type="http://schemas.openxmlformats.org/officeDocument/2006/relationships/image"/><Relationship Id="rId2" Target="../notesSlides/notesSlide21.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82.png" Type="http://schemas.openxmlformats.org/officeDocument/2006/relationships/image"/><Relationship Id="rId6" Target="../media/image83.svg" Type="http://schemas.openxmlformats.org/officeDocument/2006/relationships/image"/><Relationship Id="rId7" Target="../media/image84.png" Type="http://schemas.openxmlformats.org/officeDocument/2006/relationships/image"/><Relationship Id="rId8" Target="../media/image85.svg" Type="http://schemas.openxmlformats.org/officeDocument/2006/relationships/image"/><Relationship Id="rId9" Target="../media/image7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107.png" Type="http://schemas.openxmlformats.org/officeDocument/2006/relationships/image"/><Relationship Id="rId2" Target="../notesSlides/notesSlide22.xml" Type="http://schemas.openxmlformats.org/officeDocument/2006/relationships/notesSlide"/><Relationship Id="rId3" Target="../media/image70.png" Type="http://schemas.openxmlformats.org/officeDocument/2006/relationships/image"/><Relationship Id="rId4" Target="../media/image71.svg" Type="http://schemas.openxmlformats.org/officeDocument/2006/relationships/image"/><Relationship Id="rId5" Target="../media/image82.png" Type="http://schemas.openxmlformats.org/officeDocument/2006/relationships/image"/><Relationship Id="rId6" Target="../media/image83.svg" Type="http://schemas.openxmlformats.org/officeDocument/2006/relationships/image"/><Relationship Id="rId7" Target="../media/image84.png" Type="http://schemas.openxmlformats.org/officeDocument/2006/relationships/image"/><Relationship Id="rId8" Target="../media/image85.svg" Type="http://schemas.openxmlformats.org/officeDocument/2006/relationships/image"/><Relationship Id="rId9" Target="../media/image7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0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notesSlides/notesSlide3.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109.png" Type="http://schemas.openxmlformats.org/officeDocument/2006/relationships/image"/><Relationship Id="rId2" Target="../notesSlides/notesSlide24.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114.png" Type="http://schemas.openxmlformats.org/officeDocument/2006/relationships/image"/><Relationship Id="rId14" Target="../media/image115.png" Type="http://schemas.openxmlformats.org/officeDocument/2006/relationships/image"/><Relationship Id="rId15" Target="../media/image116.png" Type="http://schemas.openxmlformats.org/officeDocument/2006/relationships/image"/><Relationship Id="rId16" Target="../media/image117.png" Type="http://schemas.openxmlformats.org/officeDocument/2006/relationships/image"/><Relationship Id="rId17" Target="../media/image118.png" Type="http://schemas.openxmlformats.org/officeDocument/2006/relationships/image"/><Relationship Id="rId2" Target="../notesSlides/notesSlide25.xml" Type="http://schemas.openxmlformats.org/officeDocument/2006/relationships/notesSlide"/><Relationship Id="rId3" Target="../media/image110.png" Type="http://schemas.openxmlformats.org/officeDocument/2006/relationships/image"/><Relationship Id="rId4" Target="../media/image111.svg" Type="http://schemas.openxmlformats.org/officeDocument/2006/relationships/image"/><Relationship Id="rId5" Target="../media/image112.png" Type="http://schemas.openxmlformats.org/officeDocument/2006/relationships/image"/><Relationship Id="rId6" Target="../media/image113.svg" Type="http://schemas.openxmlformats.org/officeDocument/2006/relationships/image"/><Relationship Id="rId7" Target="../media/image92.png" Type="http://schemas.openxmlformats.org/officeDocument/2006/relationships/image"/><Relationship Id="rId8" Target="../media/image93.svg" Type="http://schemas.openxmlformats.org/officeDocument/2006/relationships/image"/><Relationship Id="rId9" Target="../media/image2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92.png" Type="http://schemas.openxmlformats.org/officeDocument/2006/relationships/image"/><Relationship Id="rId4" Target="../media/image93.svg" Type="http://schemas.openxmlformats.org/officeDocument/2006/relationships/image"/><Relationship Id="rId5" Target="../media/image119.png" Type="http://schemas.openxmlformats.org/officeDocument/2006/relationships/image"/><Relationship Id="rId6" Target="../media/image120.svg" Type="http://schemas.openxmlformats.org/officeDocument/2006/relationships/image"/><Relationship Id="rId7" Target="../media/image12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122.png" Type="http://schemas.openxmlformats.org/officeDocument/2006/relationships/image"/><Relationship Id="rId4" Target="../media/image12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notesSlides/notesSlide6.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 Id="rId9" Target="../media/image4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53.png" Type="http://schemas.openxmlformats.org/officeDocument/2006/relationships/image"/><Relationship Id="rId2" Target="../notesSlides/notesSlide7.xml" Type="http://schemas.openxmlformats.org/officeDocument/2006/relationships/notesSlide"/><Relationship Id="rId3" Target="../media/image45.png" Type="http://schemas.openxmlformats.org/officeDocument/2006/relationships/image"/><Relationship Id="rId4" Target="../media/image46.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5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11" Target="../media/image56.png" Type="http://schemas.openxmlformats.org/officeDocument/2006/relationships/image"/><Relationship Id="rId12" Target="../media/image57.png" Type="http://schemas.openxmlformats.org/officeDocument/2006/relationships/image"/><Relationship Id="rId13" Target="../media/image58.png" Type="http://schemas.openxmlformats.org/officeDocument/2006/relationships/image"/><Relationship Id="rId14" Target="../media/image59.png" Type="http://schemas.openxmlformats.org/officeDocument/2006/relationships/image"/><Relationship Id="rId15" Target="../media/image60.png" Type="http://schemas.openxmlformats.org/officeDocument/2006/relationships/image"/><Relationship Id="rId16" Target="../media/image61.png" Type="http://schemas.openxmlformats.org/officeDocument/2006/relationships/image"/><Relationship Id="rId2" Target="../notesSlides/notesSlide8.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5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notesSlides/notesSlide9.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791450" y="1724700"/>
            <a:ext cx="12705000" cy="6837600"/>
            <a:chOff x="0" y="0"/>
            <a:chExt cx="16940000" cy="9116800"/>
          </a:xfrm>
        </p:grpSpPr>
        <p:sp>
          <p:nvSpPr>
            <p:cNvPr name="Freeform 3" id="3"/>
            <p:cNvSpPr/>
            <p:nvPr/>
          </p:nvSpPr>
          <p:spPr>
            <a:xfrm flipH="false" flipV="false" rot="0">
              <a:off x="0" y="0"/>
              <a:ext cx="16939895" cy="9116822"/>
            </a:xfrm>
            <a:custGeom>
              <a:avLst/>
              <a:gdLst/>
              <a:ahLst/>
              <a:cxnLst/>
              <a:rect r="r" b="b" t="t" l="l"/>
              <a:pathLst>
                <a:path h="9116822" w="16939895">
                  <a:moveTo>
                    <a:pt x="0" y="1548257"/>
                  </a:moveTo>
                  <a:cubicBezTo>
                    <a:pt x="0" y="693166"/>
                    <a:pt x="693166" y="0"/>
                    <a:pt x="1548257" y="0"/>
                  </a:cubicBezTo>
                  <a:lnTo>
                    <a:pt x="15391637" y="0"/>
                  </a:lnTo>
                  <a:cubicBezTo>
                    <a:pt x="16246728" y="0"/>
                    <a:pt x="16939895" y="693166"/>
                    <a:pt x="16939895" y="1548257"/>
                  </a:cubicBezTo>
                  <a:lnTo>
                    <a:pt x="16939895" y="7568438"/>
                  </a:lnTo>
                  <a:cubicBezTo>
                    <a:pt x="16939895" y="8423529"/>
                    <a:pt x="16246728" y="9116695"/>
                    <a:pt x="15391637" y="9116695"/>
                  </a:cubicBezTo>
                  <a:lnTo>
                    <a:pt x="1548257" y="9116695"/>
                  </a:lnTo>
                  <a:cubicBezTo>
                    <a:pt x="693166" y="9116822"/>
                    <a:pt x="0" y="8423656"/>
                    <a:pt x="0" y="7568438"/>
                  </a:cubicBezTo>
                  <a:close/>
                </a:path>
              </a:pathLst>
            </a:custGeom>
            <a:solidFill>
              <a:srgbClr val="F6F8FD">
                <a:alpha val="23529"/>
              </a:srgbClr>
            </a:solidFill>
          </p:spPr>
        </p:sp>
      </p:grpSp>
      <p:grpSp>
        <p:nvGrpSpPr>
          <p:cNvPr name="Group 4" id="4"/>
          <p:cNvGrpSpPr/>
          <p:nvPr/>
        </p:nvGrpSpPr>
        <p:grpSpPr>
          <a:xfrm rot="0">
            <a:off x="2985500" y="1903200"/>
            <a:ext cx="12316800" cy="6480600"/>
            <a:chOff x="0" y="0"/>
            <a:chExt cx="16422400" cy="8640800"/>
          </a:xfrm>
        </p:grpSpPr>
        <p:sp>
          <p:nvSpPr>
            <p:cNvPr name="Freeform 5" id="5"/>
            <p:cNvSpPr/>
            <p:nvPr/>
          </p:nvSpPr>
          <p:spPr>
            <a:xfrm flipH="false" flipV="false" rot="0">
              <a:off x="0" y="0"/>
              <a:ext cx="16422370" cy="8640826"/>
            </a:xfrm>
            <a:custGeom>
              <a:avLst/>
              <a:gdLst/>
              <a:ahLst/>
              <a:cxnLst/>
              <a:rect r="r" b="b" t="t" l="l"/>
              <a:pathLst>
                <a:path h="8640826" w="16422370">
                  <a:moveTo>
                    <a:pt x="0" y="1386713"/>
                  </a:moveTo>
                  <a:cubicBezTo>
                    <a:pt x="0" y="620522"/>
                    <a:pt x="624459" y="0"/>
                    <a:pt x="1394206" y="0"/>
                  </a:cubicBezTo>
                  <a:lnTo>
                    <a:pt x="15028163" y="0"/>
                  </a:lnTo>
                  <a:lnTo>
                    <a:pt x="15028163" y="50800"/>
                  </a:lnTo>
                  <a:lnTo>
                    <a:pt x="15028163" y="0"/>
                  </a:lnTo>
                  <a:cubicBezTo>
                    <a:pt x="15797910" y="0"/>
                    <a:pt x="16422370" y="620522"/>
                    <a:pt x="16422370" y="1386713"/>
                  </a:cubicBezTo>
                  <a:lnTo>
                    <a:pt x="16371570" y="1386713"/>
                  </a:lnTo>
                  <a:lnTo>
                    <a:pt x="16422370" y="1386713"/>
                  </a:lnTo>
                  <a:lnTo>
                    <a:pt x="16422370" y="7254113"/>
                  </a:lnTo>
                  <a:lnTo>
                    <a:pt x="16371570" y="7254113"/>
                  </a:lnTo>
                  <a:lnTo>
                    <a:pt x="16422370" y="7254113"/>
                  </a:lnTo>
                  <a:cubicBezTo>
                    <a:pt x="16422370" y="8020177"/>
                    <a:pt x="15797910" y="8640826"/>
                    <a:pt x="15028163" y="8640826"/>
                  </a:cubicBezTo>
                  <a:lnTo>
                    <a:pt x="15028163" y="8590026"/>
                  </a:lnTo>
                  <a:lnTo>
                    <a:pt x="15028163" y="8640826"/>
                  </a:lnTo>
                  <a:lnTo>
                    <a:pt x="1394206" y="8640826"/>
                  </a:lnTo>
                  <a:lnTo>
                    <a:pt x="1394206" y="8590026"/>
                  </a:lnTo>
                  <a:lnTo>
                    <a:pt x="1394206" y="8640826"/>
                  </a:lnTo>
                  <a:cubicBezTo>
                    <a:pt x="624459" y="8640826"/>
                    <a:pt x="0" y="8020177"/>
                    <a:pt x="0" y="7254113"/>
                  </a:cubicBezTo>
                  <a:lnTo>
                    <a:pt x="0" y="1386713"/>
                  </a:lnTo>
                  <a:lnTo>
                    <a:pt x="50800" y="1386713"/>
                  </a:lnTo>
                  <a:lnTo>
                    <a:pt x="0" y="1386713"/>
                  </a:lnTo>
                  <a:moveTo>
                    <a:pt x="101600" y="1386713"/>
                  </a:moveTo>
                  <a:lnTo>
                    <a:pt x="101600" y="7254113"/>
                  </a:lnTo>
                  <a:lnTo>
                    <a:pt x="50800" y="7254113"/>
                  </a:lnTo>
                  <a:lnTo>
                    <a:pt x="101600" y="7254113"/>
                  </a:lnTo>
                  <a:cubicBezTo>
                    <a:pt x="101600" y="7963535"/>
                    <a:pt x="680085" y="8539226"/>
                    <a:pt x="1394206" y="8539226"/>
                  </a:cubicBezTo>
                  <a:lnTo>
                    <a:pt x="15028163" y="8539226"/>
                  </a:lnTo>
                  <a:cubicBezTo>
                    <a:pt x="15742284" y="8539226"/>
                    <a:pt x="16320770" y="7963662"/>
                    <a:pt x="16320770" y="7254113"/>
                  </a:cubicBezTo>
                  <a:lnTo>
                    <a:pt x="16320770" y="1386713"/>
                  </a:lnTo>
                  <a:cubicBezTo>
                    <a:pt x="16320770" y="677164"/>
                    <a:pt x="15742413" y="101600"/>
                    <a:pt x="15028163" y="101600"/>
                  </a:cubicBezTo>
                  <a:lnTo>
                    <a:pt x="1394206" y="101600"/>
                  </a:lnTo>
                  <a:lnTo>
                    <a:pt x="1394206" y="50800"/>
                  </a:lnTo>
                  <a:lnTo>
                    <a:pt x="1394206" y="101600"/>
                  </a:lnTo>
                  <a:cubicBezTo>
                    <a:pt x="680085" y="101600"/>
                    <a:pt x="101600" y="677164"/>
                    <a:pt x="101600" y="1386713"/>
                  </a:cubicBezTo>
                  <a:close/>
                </a:path>
              </a:pathLst>
            </a:custGeom>
            <a:solidFill>
              <a:srgbClr val="FFEFC3"/>
            </a:solidFill>
          </p:spPr>
        </p:sp>
      </p:grpSp>
      <p:sp>
        <p:nvSpPr>
          <p:cNvPr name="Freeform 6" id="6"/>
          <p:cNvSpPr/>
          <p:nvPr/>
        </p:nvSpPr>
        <p:spPr>
          <a:xfrm flipH="false" flipV="false" rot="0">
            <a:off x="-550041" y="5547676"/>
            <a:ext cx="19217438" cy="5104592"/>
          </a:xfrm>
          <a:custGeom>
            <a:avLst/>
            <a:gdLst/>
            <a:ahLst/>
            <a:cxnLst/>
            <a:rect r="r" b="b" t="t" l="l"/>
            <a:pathLst>
              <a:path h="5104592" w="19217438">
                <a:moveTo>
                  <a:pt x="0" y="0"/>
                </a:moveTo>
                <a:lnTo>
                  <a:pt x="19217437" y="0"/>
                </a:lnTo>
                <a:lnTo>
                  <a:pt x="19217437" y="5104592"/>
                </a:lnTo>
                <a:lnTo>
                  <a:pt x="0" y="5104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517625" y="4486275"/>
            <a:ext cx="15252750" cy="495300"/>
          </a:xfrm>
          <a:prstGeom prst="rect">
            <a:avLst/>
          </a:prstGeom>
        </p:spPr>
        <p:txBody>
          <a:bodyPr anchor="t" rtlCol="false" tIns="0" lIns="0" bIns="0" rIns="0">
            <a:spAutoFit/>
          </a:bodyPr>
          <a:lstStyle/>
          <a:p>
            <a:pPr algn="ctr">
              <a:lnSpc>
                <a:spcPts val="3840"/>
              </a:lnSpc>
            </a:pPr>
            <a:r>
              <a:rPr lang="en-US" sz="3200">
                <a:solidFill>
                  <a:srgbClr val="42210B"/>
                </a:solidFill>
                <a:latin typeface="IBM Plex Sans Bold"/>
                <a:ea typeface="IBM Plex Sans Bold"/>
                <a:cs typeface="IBM Plex Sans Bold"/>
                <a:sym typeface="IBM Plex Sans Bold"/>
              </a:rPr>
              <a:t>English learning platform</a:t>
            </a:r>
          </a:p>
        </p:txBody>
      </p:sp>
      <p:sp>
        <p:nvSpPr>
          <p:cNvPr name="TextBox 8" id="8"/>
          <p:cNvSpPr txBox="true"/>
          <p:nvPr/>
        </p:nvSpPr>
        <p:spPr>
          <a:xfrm rot="0">
            <a:off x="4867310" y="5406140"/>
            <a:ext cx="8382735" cy="591599"/>
          </a:xfrm>
          <a:prstGeom prst="rect">
            <a:avLst/>
          </a:prstGeom>
        </p:spPr>
        <p:txBody>
          <a:bodyPr anchor="t" rtlCol="false" tIns="0" lIns="0" bIns="0" rIns="0">
            <a:spAutoFit/>
          </a:bodyPr>
          <a:lstStyle/>
          <a:p>
            <a:pPr algn="ctr">
              <a:lnSpc>
                <a:spcPts val="4707"/>
              </a:lnSpc>
            </a:pPr>
            <a:r>
              <a:rPr lang="en-US" sz="3923">
                <a:solidFill>
                  <a:srgbClr val="42210B"/>
                </a:solidFill>
                <a:latin typeface="Quicksand Bold"/>
                <a:ea typeface="Quicksand Bold"/>
                <a:cs typeface="Quicksand Bold"/>
                <a:sym typeface="Quicksand Bold"/>
              </a:rPr>
              <a:t>Group 03</a:t>
            </a:r>
          </a:p>
        </p:txBody>
      </p:sp>
      <p:sp>
        <p:nvSpPr>
          <p:cNvPr name="Freeform 9" id="9"/>
          <p:cNvSpPr/>
          <p:nvPr/>
        </p:nvSpPr>
        <p:spPr>
          <a:xfrm flipH="false" flipV="false" rot="0">
            <a:off x="4363589" y="5701939"/>
            <a:ext cx="9390178" cy="92571"/>
          </a:xfrm>
          <a:custGeom>
            <a:avLst/>
            <a:gdLst/>
            <a:ahLst/>
            <a:cxnLst/>
            <a:rect r="r" b="b" t="t" l="l"/>
            <a:pathLst>
              <a:path h="92571" w="9390178">
                <a:moveTo>
                  <a:pt x="0" y="0"/>
                </a:moveTo>
                <a:lnTo>
                  <a:pt x="9390178" y="0"/>
                </a:lnTo>
                <a:lnTo>
                  <a:pt x="9390178" y="92572"/>
                </a:lnTo>
                <a:lnTo>
                  <a:pt x="0" y="925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4224280" y="2439511"/>
            <a:ext cx="9668796" cy="2056289"/>
            <a:chOff x="0" y="0"/>
            <a:chExt cx="12891728" cy="2741718"/>
          </a:xfrm>
        </p:grpSpPr>
        <p:sp>
          <p:nvSpPr>
            <p:cNvPr name="TextBox 11" id="11"/>
            <p:cNvSpPr txBox="true"/>
            <p:nvPr/>
          </p:nvSpPr>
          <p:spPr>
            <a:xfrm rot="0">
              <a:off x="2008680" y="70480"/>
              <a:ext cx="10883048" cy="2600758"/>
            </a:xfrm>
            <a:prstGeom prst="rect">
              <a:avLst/>
            </a:prstGeom>
          </p:spPr>
          <p:txBody>
            <a:bodyPr anchor="t" rtlCol="false" tIns="0" lIns="0" bIns="0" rIns="0">
              <a:spAutoFit/>
            </a:bodyPr>
            <a:lstStyle/>
            <a:p>
              <a:pPr algn="ctr">
                <a:lnSpc>
                  <a:spcPts val="15411"/>
                </a:lnSpc>
              </a:pPr>
              <a:r>
                <a:rPr lang="en-US" sz="12843">
                  <a:solidFill>
                    <a:srgbClr val="42210B"/>
                  </a:solidFill>
                  <a:latin typeface="Quicksand Bold"/>
                  <a:ea typeface="Quicksand Bold"/>
                  <a:cs typeface="Quicksand Bold"/>
                  <a:sym typeface="Quicksand Bold"/>
                </a:rPr>
                <a:t>Bilinguo</a:t>
              </a:r>
            </a:p>
          </p:txBody>
        </p:sp>
        <p:sp>
          <p:nvSpPr>
            <p:cNvPr name="Freeform 12" id="12"/>
            <p:cNvSpPr/>
            <p:nvPr/>
          </p:nvSpPr>
          <p:spPr>
            <a:xfrm flipH="false" flipV="false" rot="0">
              <a:off x="0" y="0"/>
              <a:ext cx="3325063" cy="2741718"/>
            </a:xfrm>
            <a:custGeom>
              <a:avLst/>
              <a:gdLst/>
              <a:ahLst/>
              <a:cxnLst/>
              <a:rect r="r" b="b" t="t" l="l"/>
              <a:pathLst>
                <a:path h="2741718" w="3325063">
                  <a:moveTo>
                    <a:pt x="0" y="0"/>
                  </a:moveTo>
                  <a:lnTo>
                    <a:pt x="3325063" y="0"/>
                  </a:lnTo>
                  <a:lnTo>
                    <a:pt x="3325063" y="2741718"/>
                  </a:lnTo>
                  <a:lnTo>
                    <a:pt x="0" y="2741718"/>
                  </a:lnTo>
                  <a:lnTo>
                    <a:pt x="0" y="0"/>
                  </a:lnTo>
                  <a:close/>
                </a:path>
              </a:pathLst>
            </a:custGeom>
            <a:blipFill>
              <a:blip r:embed="rId7"/>
              <a:stretch>
                <a:fillRect l="-100092" t="-60172" r="-96371" b="-82369"/>
              </a:stretch>
            </a:blipFill>
          </p:spPr>
        </p:sp>
      </p:grpSp>
      <p:sp>
        <p:nvSpPr>
          <p:cNvPr name="TextBox 13" id="13"/>
          <p:cNvSpPr txBox="true"/>
          <p:nvPr/>
        </p:nvSpPr>
        <p:spPr>
          <a:xfrm rot="0">
            <a:off x="6253665" y="6176143"/>
            <a:ext cx="5780669" cy="1836905"/>
          </a:xfrm>
          <a:prstGeom prst="rect">
            <a:avLst/>
          </a:prstGeom>
        </p:spPr>
        <p:txBody>
          <a:bodyPr anchor="t" rtlCol="false" tIns="0" lIns="0" bIns="0" rIns="0">
            <a:spAutoFit/>
          </a:bodyPr>
          <a:lstStyle/>
          <a:p>
            <a:pPr algn="l">
              <a:lnSpc>
                <a:spcPts val="2951"/>
              </a:lnSpc>
            </a:pPr>
            <a:r>
              <a:rPr lang="en-US" sz="2459">
                <a:solidFill>
                  <a:srgbClr val="42210B"/>
                </a:solidFill>
                <a:latin typeface="Quicksand Bold"/>
                <a:ea typeface="Quicksand Bold"/>
                <a:cs typeface="Quicksand Bold"/>
                <a:sym typeface="Quicksand Bold"/>
              </a:rPr>
              <a:t>21120110 - Nguyễn Tấn Phát</a:t>
            </a:r>
          </a:p>
          <a:p>
            <a:pPr algn="l">
              <a:lnSpc>
                <a:spcPts val="2951"/>
              </a:lnSpc>
            </a:pPr>
            <a:r>
              <a:rPr lang="en-US" sz="2459">
                <a:solidFill>
                  <a:srgbClr val="42210B"/>
                </a:solidFill>
                <a:latin typeface="Quicksand Bold"/>
                <a:ea typeface="Quicksand Bold"/>
                <a:cs typeface="Quicksand Bold"/>
                <a:sym typeface="Quicksand Bold"/>
              </a:rPr>
              <a:t>21120115 - Nguyễn Trọng Phúc</a:t>
            </a:r>
          </a:p>
          <a:p>
            <a:pPr algn="l">
              <a:lnSpc>
                <a:spcPts val="2951"/>
              </a:lnSpc>
            </a:pPr>
            <a:r>
              <a:rPr lang="en-US" sz="2459">
                <a:solidFill>
                  <a:srgbClr val="42210B"/>
                </a:solidFill>
                <a:latin typeface="Quicksand Bold"/>
                <a:ea typeface="Quicksand Bold"/>
                <a:cs typeface="Quicksand Bold"/>
                <a:sym typeface="Quicksand Bold"/>
              </a:rPr>
              <a:t>21120322 - Nguyễn Dương Trường Sinh</a:t>
            </a:r>
          </a:p>
          <a:p>
            <a:pPr algn="l">
              <a:lnSpc>
                <a:spcPts val="2951"/>
              </a:lnSpc>
            </a:pPr>
            <a:r>
              <a:rPr lang="en-US" sz="2459">
                <a:solidFill>
                  <a:srgbClr val="42210B"/>
                </a:solidFill>
                <a:latin typeface="Quicksand Bold"/>
                <a:ea typeface="Quicksand Bold"/>
                <a:cs typeface="Quicksand Bold"/>
                <a:sym typeface="Quicksand Bold"/>
              </a:rPr>
              <a:t>21120405 - Trần Minh Triết</a:t>
            </a:r>
          </a:p>
          <a:p>
            <a:pPr algn="l">
              <a:lnSpc>
                <a:spcPts val="2951"/>
              </a:lnSpc>
            </a:pPr>
            <a:r>
              <a:rPr lang="en-US" sz="2459">
                <a:solidFill>
                  <a:srgbClr val="42210B"/>
                </a:solidFill>
                <a:latin typeface="Quicksand Bold"/>
                <a:ea typeface="Quicksand Bold"/>
                <a:cs typeface="Quicksand Bold"/>
                <a:sym typeface="Quicksand Bold"/>
              </a:rPr>
              <a:t>21120417 - Nguyễn Thị Ngọc Châm</a:t>
            </a:r>
          </a:p>
        </p:txBody>
      </p:sp>
      <p:sp>
        <p:nvSpPr>
          <p:cNvPr name="TextBox 14" id="14"/>
          <p:cNvSpPr txBox="true"/>
          <p:nvPr/>
        </p:nvSpPr>
        <p:spPr>
          <a:xfrm rot="0">
            <a:off x="578948" y="393803"/>
            <a:ext cx="5960410" cy="1140397"/>
          </a:xfrm>
          <a:prstGeom prst="rect">
            <a:avLst/>
          </a:prstGeom>
        </p:spPr>
        <p:txBody>
          <a:bodyPr anchor="t" rtlCol="false" tIns="0" lIns="0" bIns="0" rIns="0">
            <a:spAutoFit/>
          </a:bodyPr>
          <a:lstStyle/>
          <a:p>
            <a:pPr algn="l">
              <a:lnSpc>
                <a:spcPts val="4538"/>
              </a:lnSpc>
            </a:pPr>
            <a:r>
              <a:rPr lang="en-US" sz="3782">
                <a:solidFill>
                  <a:srgbClr val="42210B"/>
                </a:solidFill>
                <a:latin typeface="Quicksand Bold"/>
                <a:ea typeface="Quicksand Bold"/>
                <a:cs typeface="Quicksand Bold"/>
                <a:sym typeface="Quicksand Bold"/>
              </a:rPr>
              <a:t>NHẬP MÔN CÔNG NGHỆ PHẦN MỀM 21-22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1121243" y="1933930"/>
            <a:ext cx="11695382" cy="1244556"/>
          </a:xfrm>
          <a:prstGeom prst="rect">
            <a:avLst/>
          </a:prstGeom>
        </p:spPr>
        <p:txBody>
          <a:bodyPr anchor="t" rtlCol="false" tIns="0" lIns="0" bIns="0" rIns="0">
            <a:spAutoFit/>
          </a:bodyPr>
          <a:lstStyle/>
          <a:p>
            <a:pPr algn="l">
              <a:lnSpc>
                <a:spcPts val="9867"/>
              </a:lnSpc>
            </a:pPr>
            <a:r>
              <a:rPr lang="en-US" sz="8222">
                <a:solidFill>
                  <a:srgbClr val="42210B"/>
                </a:solidFill>
                <a:latin typeface="Quicksand Bold"/>
                <a:ea typeface="Quicksand Bold"/>
                <a:cs typeface="Quicksand Bold"/>
                <a:sym typeface="Quicksand Bold"/>
              </a:rPr>
              <a:t>Product Features</a:t>
            </a:r>
          </a:p>
        </p:txBody>
      </p:sp>
      <p:sp>
        <p:nvSpPr>
          <p:cNvPr name="TextBox 3" id="3"/>
          <p:cNvSpPr txBox="true"/>
          <p:nvPr/>
        </p:nvSpPr>
        <p:spPr>
          <a:xfrm rot="0">
            <a:off x="1112507" y="3708925"/>
            <a:ext cx="10177434" cy="4279636"/>
          </a:xfrm>
          <a:prstGeom prst="rect">
            <a:avLst/>
          </a:prstGeom>
        </p:spPr>
        <p:txBody>
          <a:bodyPr anchor="t" rtlCol="false" tIns="0" lIns="0" bIns="0" rIns="0">
            <a:spAutoFit/>
          </a:bodyPr>
          <a:lstStyle/>
          <a:p>
            <a:pPr algn="l">
              <a:lnSpc>
                <a:spcPts val="5638"/>
              </a:lnSpc>
            </a:pPr>
            <a:r>
              <a:rPr lang="en-US" sz="4698">
                <a:solidFill>
                  <a:srgbClr val="42210B"/>
                </a:solidFill>
                <a:latin typeface="IBM Plex Sans Bold"/>
                <a:ea typeface="IBM Plex Sans Bold"/>
                <a:cs typeface="IBM Plex Sans Bold"/>
                <a:sym typeface="IBM Plex Sans Bold"/>
              </a:rPr>
              <a:t>Available:</a:t>
            </a:r>
          </a:p>
          <a:p>
            <a:pPr algn="l" marL="1506135" indent="-753067" lvl="1">
              <a:lnSpc>
                <a:spcPts val="5638"/>
              </a:lnSpc>
              <a:buFont typeface="Arial"/>
              <a:buChar char="•"/>
            </a:pPr>
            <a:r>
              <a:rPr lang="en-US" sz="4698">
                <a:solidFill>
                  <a:srgbClr val="42210B"/>
                </a:solidFill>
                <a:latin typeface="IBM Plex Sans"/>
                <a:ea typeface="IBM Plex Sans"/>
                <a:cs typeface="IBM Plex Sans"/>
                <a:sym typeface="IBM Plex Sans"/>
              </a:rPr>
              <a:t>Dashboard</a:t>
            </a:r>
          </a:p>
          <a:p>
            <a:pPr algn="l" marL="1506135" indent="-753067" lvl="1">
              <a:lnSpc>
                <a:spcPts val="5638"/>
              </a:lnSpc>
              <a:buFont typeface="Arial"/>
              <a:buChar char="•"/>
            </a:pPr>
            <a:r>
              <a:rPr lang="en-US" sz="4698">
                <a:solidFill>
                  <a:srgbClr val="42210B"/>
                </a:solidFill>
                <a:latin typeface="IBM Plex Sans"/>
                <a:ea typeface="IBM Plex Sans"/>
                <a:cs typeface="IBM Plex Sans"/>
                <a:sym typeface="IBM Plex Sans"/>
              </a:rPr>
              <a:t>Flashcards</a:t>
            </a:r>
          </a:p>
          <a:p>
            <a:pPr algn="l" marL="1506135" indent="-753067" lvl="1">
              <a:lnSpc>
                <a:spcPts val="5638"/>
              </a:lnSpc>
              <a:buFont typeface="Arial"/>
              <a:buChar char="•"/>
            </a:pPr>
            <a:r>
              <a:rPr lang="en-US" sz="4698">
                <a:solidFill>
                  <a:srgbClr val="42210B"/>
                </a:solidFill>
                <a:latin typeface="IBM Plex Sans"/>
                <a:ea typeface="IBM Plex Sans"/>
                <a:cs typeface="IBM Plex Sans"/>
                <a:sym typeface="IBM Plex Sans"/>
              </a:rPr>
              <a:t>Dictionary</a:t>
            </a:r>
          </a:p>
          <a:p>
            <a:pPr algn="l" marL="1506135" indent="-753067" lvl="1">
              <a:lnSpc>
                <a:spcPts val="5638"/>
              </a:lnSpc>
              <a:buFont typeface="Arial"/>
              <a:buChar char="•"/>
            </a:pPr>
            <a:r>
              <a:rPr lang="en-US" sz="4698">
                <a:solidFill>
                  <a:srgbClr val="42210B"/>
                </a:solidFill>
                <a:latin typeface="IBM Plex Sans"/>
                <a:ea typeface="IBM Plex Sans"/>
                <a:cs typeface="IBM Plex Sans"/>
                <a:sym typeface="IBM Plex Sans"/>
              </a:rPr>
              <a:t>Mocktests</a:t>
            </a:r>
          </a:p>
          <a:p>
            <a:pPr algn="l" marL="1506730" indent="-753365" lvl="1">
              <a:lnSpc>
                <a:spcPts val="5638"/>
              </a:lnSpc>
            </a:pPr>
          </a:p>
        </p:txBody>
      </p:sp>
      <p:grpSp>
        <p:nvGrpSpPr>
          <p:cNvPr name="Group 4" id="4"/>
          <p:cNvGrpSpPr/>
          <p:nvPr/>
        </p:nvGrpSpPr>
        <p:grpSpPr>
          <a:xfrm rot="0">
            <a:off x="11395050" y="3185700"/>
            <a:ext cx="3915600" cy="3915600"/>
            <a:chOff x="0" y="0"/>
            <a:chExt cx="5220800" cy="5220800"/>
          </a:xfrm>
        </p:grpSpPr>
        <p:sp>
          <p:nvSpPr>
            <p:cNvPr name="Freeform 5" id="5"/>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6" id="6"/>
          <p:cNvSpPr/>
          <p:nvPr/>
        </p:nvSpPr>
        <p:spPr>
          <a:xfrm flipH="false" flipV="false" rot="0">
            <a:off x="9574400" y="5096056"/>
            <a:ext cx="1429964" cy="1350536"/>
          </a:xfrm>
          <a:custGeom>
            <a:avLst/>
            <a:gdLst/>
            <a:ahLst/>
            <a:cxnLst/>
            <a:rect r="r" b="b" t="t" l="l"/>
            <a:pathLst>
              <a:path h="1350536" w="1429964">
                <a:moveTo>
                  <a:pt x="0" y="0"/>
                </a:moveTo>
                <a:lnTo>
                  <a:pt x="1429964" y="0"/>
                </a:lnTo>
                <a:lnTo>
                  <a:pt x="1429964" y="1350536"/>
                </a:lnTo>
                <a:lnTo>
                  <a:pt x="0" y="13505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874749" y="2639965"/>
            <a:ext cx="1336251" cy="1512604"/>
          </a:xfrm>
          <a:custGeom>
            <a:avLst/>
            <a:gdLst/>
            <a:ahLst/>
            <a:cxnLst/>
            <a:rect r="r" b="b" t="t" l="l"/>
            <a:pathLst>
              <a:path h="1512604" w="1336251">
                <a:moveTo>
                  <a:pt x="0" y="0"/>
                </a:moveTo>
                <a:lnTo>
                  <a:pt x="1336250" y="0"/>
                </a:lnTo>
                <a:lnTo>
                  <a:pt x="1336250" y="1512604"/>
                </a:lnTo>
                <a:lnTo>
                  <a:pt x="0" y="151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5094300" y="5174676"/>
            <a:ext cx="475100" cy="593300"/>
            <a:chOff x="0" y="0"/>
            <a:chExt cx="633467" cy="791067"/>
          </a:xfrm>
        </p:grpSpPr>
        <p:sp>
          <p:nvSpPr>
            <p:cNvPr name="Freeform 9" id="9"/>
            <p:cNvSpPr/>
            <p:nvPr/>
          </p:nvSpPr>
          <p:spPr>
            <a:xfrm flipH="false" flipV="false" rot="0">
              <a:off x="0" y="127"/>
              <a:ext cx="633349" cy="790829"/>
            </a:xfrm>
            <a:custGeom>
              <a:avLst/>
              <a:gdLst/>
              <a:ahLst/>
              <a:cxnLst/>
              <a:rect r="r" b="b" t="t" l="l"/>
              <a:pathLst>
                <a:path h="790829" w="633349">
                  <a:moveTo>
                    <a:pt x="86487" y="122555"/>
                  </a:moveTo>
                  <a:lnTo>
                    <a:pt x="508762" y="395605"/>
                  </a:lnTo>
                  <a:lnTo>
                    <a:pt x="86487" y="668655"/>
                  </a:lnTo>
                  <a:lnTo>
                    <a:pt x="86487" y="122555"/>
                  </a:lnTo>
                  <a:close/>
                  <a:moveTo>
                    <a:pt x="42545" y="0"/>
                  </a:moveTo>
                  <a:cubicBezTo>
                    <a:pt x="35687" y="0"/>
                    <a:pt x="28956" y="1651"/>
                    <a:pt x="23114" y="5080"/>
                  </a:cubicBezTo>
                  <a:cubicBezTo>
                    <a:pt x="8763" y="12192"/>
                    <a:pt x="0" y="27305"/>
                    <a:pt x="0" y="43180"/>
                  </a:cubicBezTo>
                  <a:lnTo>
                    <a:pt x="0" y="748792"/>
                  </a:lnTo>
                  <a:cubicBezTo>
                    <a:pt x="0" y="764667"/>
                    <a:pt x="8763" y="778129"/>
                    <a:pt x="23114" y="786130"/>
                  </a:cubicBezTo>
                  <a:cubicBezTo>
                    <a:pt x="30226" y="789305"/>
                    <a:pt x="36576" y="790829"/>
                    <a:pt x="43688" y="790829"/>
                  </a:cubicBezTo>
                  <a:cubicBezTo>
                    <a:pt x="51562" y="790829"/>
                    <a:pt x="59563" y="789178"/>
                    <a:pt x="67437" y="786892"/>
                  </a:cubicBezTo>
                  <a:lnTo>
                    <a:pt x="613537" y="433578"/>
                  </a:lnTo>
                  <a:cubicBezTo>
                    <a:pt x="625348" y="425704"/>
                    <a:pt x="633349" y="412115"/>
                    <a:pt x="633349" y="397129"/>
                  </a:cubicBezTo>
                  <a:cubicBezTo>
                    <a:pt x="633349" y="382143"/>
                    <a:pt x="625348" y="368554"/>
                    <a:pt x="613537" y="360553"/>
                  </a:cubicBezTo>
                  <a:lnTo>
                    <a:pt x="67437" y="7493"/>
                  </a:lnTo>
                  <a:cubicBezTo>
                    <a:pt x="59944" y="2667"/>
                    <a:pt x="51181" y="0"/>
                    <a:pt x="42545" y="0"/>
                  </a:cubicBezTo>
                  <a:close/>
                </a:path>
              </a:pathLst>
            </a:custGeom>
            <a:solidFill>
              <a:srgbClr val="42210B"/>
            </a:solidFill>
          </p:spPr>
        </p:sp>
      </p:grpSp>
      <p:sp>
        <p:nvSpPr>
          <p:cNvPr name="Freeform 10" id="10"/>
          <p:cNvSpPr/>
          <p:nvPr/>
        </p:nvSpPr>
        <p:spPr>
          <a:xfrm flipH="false" flipV="false" rot="0">
            <a:off x="11903350" y="6600624"/>
            <a:ext cx="634242" cy="593312"/>
          </a:xfrm>
          <a:custGeom>
            <a:avLst/>
            <a:gdLst/>
            <a:ahLst/>
            <a:cxnLst/>
            <a:rect r="r" b="b" t="t" l="l"/>
            <a:pathLst>
              <a:path h="593312" w="634242">
                <a:moveTo>
                  <a:pt x="0" y="0"/>
                </a:moveTo>
                <a:lnTo>
                  <a:pt x="634242" y="0"/>
                </a:lnTo>
                <a:lnTo>
                  <a:pt x="634242" y="593312"/>
                </a:lnTo>
                <a:lnTo>
                  <a:pt x="0" y="5933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1650174">
            <a:off x="14409734" y="7402144"/>
            <a:ext cx="65500" cy="605508"/>
            <a:chOff x="0" y="0"/>
            <a:chExt cx="87333" cy="807344"/>
          </a:xfrm>
        </p:grpSpPr>
        <p:sp>
          <p:nvSpPr>
            <p:cNvPr name="Freeform 12" id="12"/>
            <p:cNvSpPr/>
            <p:nvPr/>
          </p:nvSpPr>
          <p:spPr>
            <a:xfrm flipH="false" flipV="false" rot="0">
              <a:off x="0" y="0"/>
              <a:ext cx="87376" cy="807339"/>
            </a:xfrm>
            <a:custGeom>
              <a:avLst/>
              <a:gdLst/>
              <a:ahLst/>
              <a:cxnLst/>
              <a:rect r="r" b="b" t="t" l="l"/>
              <a:pathLst>
                <a:path h="807339" w="87376">
                  <a:moveTo>
                    <a:pt x="43688" y="0"/>
                  </a:moveTo>
                  <a:cubicBezTo>
                    <a:pt x="19812" y="0"/>
                    <a:pt x="0" y="19812"/>
                    <a:pt x="0" y="43688"/>
                  </a:cubicBezTo>
                  <a:lnTo>
                    <a:pt x="0" y="763651"/>
                  </a:lnTo>
                  <a:cubicBezTo>
                    <a:pt x="0" y="787400"/>
                    <a:pt x="19812" y="807339"/>
                    <a:pt x="43688" y="807339"/>
                  </a:cubicBezTo>
                  <a:cubicBezTo>
                    <a:pt x="67564" y="807339"/>
                    <a:pt x="87376" y="787400"/>
                    <a:pt x="87376" y="763651"/>
                  </a:cubicBezTo>
                  <a:lnTo>
                    <a:pt x="87376" y="43688"/>
                  </a:lnTo>
                  <a:cubicBezTo>
                    <a:pt x="87376" y="19812"/>
                    <a:pt x="69088" y="0"/>
                    <a:pt x="43688" y="0"/>
                  </a:cubicBezTo>
                  <a:close/>
                </a:path>
              </a:pathLst>
            </a:custGeom>
            <a:solidFill>
              <a:srgbClr val="42210B"/>
            </a:solidFill>
          </p:spPr>
        </p:sp>
      </p:grpSp>
      <p:grpSp>
        <p:nvGrpSpPr>
          <p:cNvPr name="Group 13" id="13"/>
          <p:cNvGrpSpPr/>
          <p:nvPr/>
        </p:nvGrpSpPr>
        <p:grpSpPr>
          <a:xfrm rot="0">
            <a:off x="11097450" y="2901250"/>
            <a:ext cx="475100" cy="593300"/>
            <a:chOff x="0" y="0"/>
            <a:chExt cx="633467" cy="791067"/>
          </a:xfrm>
        </p:grpSpPr>
        <p:sp>
          <p:nvSpPr>
            <p:cNvPr name="Freeform 14" id="14"/>
            <p:cNvSpPr/>
            <p:nvPr/>
          </p:nvSpPr>
          <p:spPr>
            <a:xfrm flipH="false" flipV="false" rot="0">
              <a:off x="0" y="127"/>
              <a:ext cx="633349" cy="790829"/>
            </a:xfrm>
            <a:custGeom>
              <a:avLst/>
              <a:gdLst/>
              <a:ahLst/>
              <a:cxnLst/>
              <a:rect r="r" b="b" t="t" l="l"/>
              <a:pathLst>
                <a:path h="790829" w="633349">
                  <a:moveTo>
                    <a:pt x="86487" y="122555"/>
                  </a:moveTo>
                  <a:lnTo>
                    <a:pt x="508762" y="395605"/>
                  </a:lnTo>
                  <a:lnTo>
                    <a:pt x="86487" y="668655"/>
                  </a:lnTo>
                  <a:lnTo>
                    <a:pt x="86487" y="122555"/>
                  </a:lnTo>
                  <a:close/>
                  <a:moveTo>
                    <a:pt x="42545" y="0"/>
                  </a:moveTo>
                  <a:cubicBezTo>
                    <a:pt x="35687" y="0"/>
                    <a:pt x="28956" y="1651"/>
                    <a:pt x="23114" y="5080"/>
                  </a:cubicBezTo>
                  <a:cubicBezTo>
                    <a:pt x="8763" y="12192"/>
                    <a:pt x="0" y="27305"/>
                    <a:pt x="0" y="43180"/>
                  </a:cubicBezTo>
                  <a:lnTo>
                    <a:pt x="0" y="748792"/>
                  </a:lnTo>
                  <a:cubicBezTo>
                    <a:pt x="0" y="764667"/>
                    <a:pt x="8763" y="778129"/>
                    <a:pt x="23114" y="786130"/>
                  </a:cubicBezTo>
                  <a:cubicBezTo>
                    <a:pt x="30226" y="789305"/>
                    <a:pt x="36576" y="790829"/>
                    <a:pt x="43688" y="790829"/>
                  </a:cubicBezTo>
                  <a:cubicBezTo>
                    <a:pt x="51562" y="790829"/>
                    <a:pt x="59563" y="789178"/>
                    <a:pt x="67437" y="786892"/>
                  </a:cubicBezTo>
                  <a:lnTo>
                    <a:pt x="613537" y="433578"/>
                  </a:lnTo>
                  <a:cubicBezTo>
                    <a:pt x="625348" y="425704"/>
                    <a:pt x="633349" y="412115"/>
                    <a:pt x="633349" y="397129"/>
                  </a:cubicBezTo>
                  <a:cubicBezTo>
                    <a:pt x="633349" y="382143"/>
                    <a:pt x="625348" y="368554"/>
                    <a:pt x="613537" y="360553"/>
                  </a:cubicBezTo>
                  <a:lnTo>
                    <a:pt x="67437" y="7493"/>
                  </a:lnTo>
                  <a:cubicBezTo>
                    <a:pt x="59944" y="2667"/>
                    <a:pt x="51181" y="0"/>
                    <a:pt x="42545" y="0"/>
                  </a:cubicBezTo>
                  <a:close/>
                </a:path>
              </a:pathLst>
            </a:custGeom>
            <a:solidFill>
              <a:srgbClr val="42210B"/>
            </a:solidFill>
          </p:spPr>
        </p:sp>
      </p:grpSp>
      <p:grpSp>
        <p:nvGrpSpPr>
          <p:cNvPr name="Group 15" id="15"/>
          <p:cNvGrpSpPr/>
          <p:nvPr/>
        </p:nvGrpSpPr>
        <p:grpSpPr>
          <a:xfrm rot="0">
            <a:off x="16358025" y="5942801"/>
            <a:ext cx="532350" cy="532350"/>
            <a:chOff x="0" y="0"/>
            <a:chExt cx="709800" cy="709800"/>
          </a:xfrm>
        </p:grpSpPr>
        <p:sp>
          <p:nvSpPr>
            <p:cNvPr name="Freeform 16" id="16"/>
            <p:cNvSpPr/>
            <p:nvPr/>
          </p:nvSpPr>
          <p:spPr>
            <a:xfrm flipH="false" flipV="false" rot="0">
              <a:off x="0" y="0"/>
              <a:ext cx="709803" cy="709803"/>
            </a:xfrm>
            <a:custGeom>
              <a:avLst/>
              <a:gdLst/>
              <a:ahLst/>
              <a:cxnLst/>
              <a:rect r="r" b="b" t="t" l="l"/>
              <a:pathLst>
                <a:path h="709803" w="709803">
                  <a:moveTo>
                    <a:pt x="0" y="354838"/>
                  </a:moveTo>
                  <a:cubicBezTo>
                    <a:pt x="0" y="158877"/>
                    <a:pt x="158877" y="0"/>
                    <a:pt x="354838" y="0"/>
                  </a:cubicBezTo>
                  <a:lnTo>
                    <a:pt x="354838" y="38100"/>
                  </a:lnTo>
                  <a:lnTo>
                    <a:pt x="354838" y="0"/>
                  </a:lnTo>
                  <a:cubicBezTo>
                    <a:pt x="550926" y="0"/>
                    <a:pt x="709803" y="158877"/>
                    <a:pt x="709803" y="354838"/>
                  </a:cubicBezTo>
                  <a:lnTo>
                    <a:pt x="671703" y="354838"/>
                  </a:lnTo>
                  <a:lnTo>
                    <a:pt x="709803" y="354838"/>
                  </a:lnTo>
                  <a:cubicBezTo>
                    <a:pt x="709803" y="550799"/>
                    <a:pt x="550926" y="709676"/>
                    <a:pt x="354965" y="709676"/>
                  </a:cubicBezTo>
                  <a:lnTo>
                    <a:pt x="354965" y="671576"/>
                  </a:lnTo>
                  <a:lnTo>
                    <a:pt x="354965" y="709676"/>
                  </a:lnTo>
                  <a:cubicBezTo>
                    <a:pt x="158877" y="709803"/>
                    <a:pt x="0" y="550926"/>
                    <a:pt x="0" y="354838"/>
                  </a:cubicBezTo>
                  <a:lnTo>
                    <a:pt x="38100" y="354838"/>
                  </a:lnTo>
                  <a:lnTo>
                    <a:pt x="76200" y="354838"/>
                  </a:lnTo>
                  <a:lnTo>
                    <a:pt x="38100" y="354838"/>
                  </a:lnTo>
                  <a:lnTo>
                    <a:pt x="0" y="354838"/>
                  </a:lnTo>
                  <a:moveTo>
                    <a:pt x="76200" y="354838"/>
                  </a:moveTo>
                  <a:cubicBezTo>
                    <a:pt x="76200" y="375920"/>
                    <a:pt x="59182" y="392938"/>
                    <a:pt x="38100" y="392938"/>
                  </a:cubicBezTo>
                  <a:cubicBezTo>
                    <a:pt x="17018" y="392938"/>
                    <a:pt x="0" y="375920"/>
                    <a:pt x="0" y="354838"/>
                  </a:cubicBezTo>
                  <a:cubicBezTo>
                    <a:pt x="0" y="333756"/>
                    <a:pt x="17018" y="316738"/>
                    <a:pt x="38100" y="316738"/>
                  </a:cubicBezTo>
                  <a:cubicBezTo>
                    <a:pt x="59182" y="316738"/>
                    <a:pt x="76200" y="333756"/>
                    <a:pt x="76200" y="354838"/>
                  </a:cubicBezTo>
                  <a:cubicBezTo>
                    <a:pt x="76200" y="508762"/>
                    <a:pt x="201041" y="633476"/>
                    <a:pt x="354838" y="633476"/>
                  </a:cubicBezTo>
                  <a:cubicBezTo>
                    <a:pt x="508635" y="633476"/>
                    <a:pt x="633476" y="508635"/>
                    <a:pt x="633476" y="354838"/>
                  </a:cubicBezTo>
                  <a:cubicBezTo>
                    <a:pt x="633476" y="201041"/>
                    <a:pt x="508762" y="76200"/>
                    <a:pt x="354838" y="76200"/>
                  </a:cubicBezTo>
                  <a:lnTo>
                    <a:pt x="354838" y="38100"/>
                  </a:lnTo>
                  <a:lnTo>
                    <a:pt x="354838" y="76200"/>
                  </a:lnTo>
                  <a:cubicBezTo>
                    <a:pt x="201041" y="76200"/>
                    <a:pt x="76200" y="201041"/>
                    <a:pt x="76200" y="354838"/>
                  </a:cubicBezTo>
                  <a:close/>
                </a:path>
              </a:pathLst>
            </a:custGeom>
            <a:solidFill>
              <a:srgbClr val="42210B"/>
            </a:solidFill>
          </p:spPr>
        </p:sp>
      </p:grpSp>
      <p:grpSp>
        <p:nvGrpSpPr>
          <p:cNvPr name="Group 17" id="17"/>
          <p:cNvGrpSpPr/>
          <p:nvPr/>
        </p:nvGrpSpPr>
        <p:grpSpPr>
          <a:xfrm rot="0">
            <a:off x="13607200" y="1603224"/>
            <a:ext cx="380400" cy="380400"/>
            <a:chOff x="0" y="0"/>
            <a:chExt cx="507200" cy="507200"/>
          </a:xfrm>
        </p:grpSpPr>
        <p:sp>
          <p:nvSpPr>
            <p:cNvPr name="Freeform 18" id="18"/>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9" id="19"/>
          <p:cNvGrpSpPr/>
          <p:nvPr/>
        </p:nvGrpSpPr>
        <p:grpSpPr>
          <a:xfrm rot="0">
            <a:off x="9777526" y="3586024"/>
            <a:ext cx="380400" cy="380400"/>
            <a:chOff x="0" y="0"/>
            <a:chExt cx="507200" cy="507200"/>
          </a:xfrm>
        </p:grpSpPr>
        <p:sp>
          <p:nvSpPr>
            <p:cNvPr name="Freeform 20" id="20"/>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1" id="21"/>
          <p:cNvGrpSpPr/>
          <p:nvPr/>
        </p:nvGrpSpPr>
        <p:grpSpPr>
          <a:xfrm rot="0">
            <a:off x="15141650" y="8175874"/>
            <a:ext cx="380400" cy="380400"/>
            <a:chOff x="0" y="0"/>
            <a:chExt cx="507200" cy="507200"/>
          </a:xfrm>
        </p:grpSpPr>
        <p:sp>
          <p:nvSpPr>
            <p:cNvPr name="Freeform 22" id="22"/>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3" id="23"/>
          <p:cNvGrpSpPr/>
          <p:nvPr/>
        </p:nvGrpSpPr>
        <p:grpSpPr>
          <a:xfrm rot="0">
            <a:off x="11534450" y="7950450"/>
            <a:ext cx="380400" cy="380400"/>
            <a:chOff x="0" y="0"/>
            <a:chExt cx="507200" cy="507200"/>
          </a:xfrm>
        </p:grpSpPr>
        <p:sp>
          <p:nvSpPr>
            <p:cNvPr name="Freeform 24" id="24"/>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sp>
        <p:nvSpPr>
          <p:cNvPr name="Freeform 25" id="25"/>
          <p:cNvSpPr/>
          <p:nvPr/>
        </p:nvSpPr>
        <p:spPr>
          <a:xfrm flipH="false" flipV="false" rot="0">
            <a:off x="12418000" y="4275650"/>
            <a:ext cx="1869682" cy="1735650"/>
          </a:xfrm>
          <a:custGeom>
            <a:avLst/>
            <a:gdLst/>
            <a:ahLst/>
            <a:cxnLst/>
            <a:rect r="r" b="b" t="t" l="l"/>
            <a:pathLst>
              <a:path h="1735650" w="1869682">
                <a:moveTo>
                  <a:pt x="0" y="0"/>
                </a:moveTo>
                <a:lnTo>
                  <a:pt x="1869682" y="0"/>
                </a:lnTo>
                <a:lnTo>
                  <a:pt x="1869682" y="1735650"/>
                </a:lnTo>
                <a:lnTo>
                  <a:pt x="0" y="17356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4016752" y="1907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721927" y="5339099"/>
            <a:ext cx="2092835" cy="2778954"/>
          </a:xfrm>
          <a:custGeom>
            <a:avLst/>
            <a:gdLst/>
            <a:ahLst/>
            <a:cxnLst/>
            <a:rect r="r" b="b" t="t" l="l"/>
            <a:pathLst>
              <a:path h="2778954" w="2092835">
                <a:moveTo>
                  <a:pt x="0" y="0"/>
                </a:moveTo>
                <a:lnTo>
                  <a:pt x="2092834" y="0"/>
                </a:lnTo>
                <a:lnTo>
                  <a:pt x="2092834" y="2778954"/>
                </a:lnTo>
                <a:lnTo>
                  <a:pt x="0" y="2778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47807" y="-1068426"/>
            <a:ext cx="2948008" cy="3336977"/>
          </a:xfrm>
          <a:custGeom>
            <a:avLst/>
            <a:gdLst/>
            <a:ahLst/>
            <a:cxnLst/>
            <a:rect r="r" b="b" t="t" l="l"/>
            <a:pathLst>
              <a:path h="3336977" w="2948008">
                <a:moveTo>
                  <a:pt x="0" y="0"/>
                </a:moveTo>
                <a:lnTo>
                  <a:pt x="2948008" y="0"/>
                </a:lnTo>
                <a:lnTo>
                  <a:pt x="2948008" y="3336976"/>
                </a:lnTo>
                <a:lnTo>
                  <a:pt x="0" y="33369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4190842" y="331849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67">
            <a:off x="2664272" y="2711304"/>
            <a:ext cx="115776" cy="1070270"/>
            <a:chOff x="0" y="0"/>
            <a:chExt cx="154368" cy="1427027"/>
          </a:xfrm>
        </p:grpSpPr>
        <p:sp>
          <p:nvSpPr>
            <p:cNvPr name="Freeform 8" id="8"/>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305" y="35179"/>
                    <a:pt x="122047" y="0"/>
                    <a:pt x="77216" y="0"/>
                  </a:cubicBezTo>
                  <a:close/>
                </a:path>
              </a:pathLst>
            </a:custGeom>
            <a:solidFill>
              <a:srgbClr val="FFFFFF"/>
            </a:solidFill>
          </p:spPr>
        </p:sp>
      </p:grpSp>
      <p:grpSp>
        <p:nvGrpSpPr>
          <p:cNvPr name="Group 9" id="9"/>
          <p:cNvGrpSpPr/>
          <p:nvPr/>
        </p:nvGrpSpPr>
        <p:grpSpPr>
          <a:xfrm rot="0">
            <a:off x="15413794" y="376214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4579765" y="522283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2869350" y="15651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3899700" y="4880550"/>
            <a:ext cx="380400" cy="380400"/>
            <a:chOff x="0" y="0"/>
            <a:chExt cx="507200" cy="507200"/>
          </a:xfrm>
        </p:grpSpPr>
        <p:sp>
          <p:nvSpPr>
            <p:cNvPr name="Freeform 15" id="1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6" id="16"/>
          <p:cNvGrpSpPr/>
          <p:nvPr/>
        </p:nvGrpSpPr>
        <p:grpSpPr>
          <a:xfrm rot="0">
            <a:off x="16162542" y="4909792"/>
            <a:ext cx="467400" cy="467400"/>
            <a:chOff x="0" y="0"/>
            <a:chExt cx="623200" cy="623200"/>
          </a:xfrm>
        </p:grpSpPr>
        <p:sp>
          <p:nvSpPr>
            <p:cNvPr name="Freeform 17" id="17"/>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8" id="18"/>
          <p:cNvGrpSpPr/>
          <p:nvPr/>
        </p:nvGrpSpPr>
        <p:grpSpPr>
          <a:xfrm rot="0">
            <a:off x="13666050" y="2803200"/>
            <a:ext cx="380400" cy="380400"/>
            <a:chOff x="0" y="0"/>
            <a:chExt cx="507200" cy="507200"/>
          </a:xfrm>
        </p:grpSpPr>
        <p:sp>
          <p:nvSpPr>
            <p:cNvPr name="Freeform 19" id="1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0" id="20"/>
          <p:cNvGrpSpPr/>
          <p:nvPr/>
        </p:nvGrpSpPr>
        <p:grpSpPr>
          <a:xfrm rot="0">
            <a:off x="818144" y="2671944"/>
            <a:ext cx="608032" cy="759306"/>
            <a:chOff x="0" y="0"/>
            <a:chExt cx="810709" cy="1012408"/>
          </a:xfrm>
        </p:grpSpPr>
        <p:sp>
          <p:nvSpPr>
            <p:cNvPr name="Freeform 21" id="21"/>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grpSp>
        <p:nvGrpSpPr>
          <p:cNvPr name="Group 22" id="22"/>
          <p:cNvGrpSpPr/>
          <p:nvPr/>
        </p:nvGrpSpPr>
        <p:grpSpPr>
          <a:xfrm rot="6653440">
            <a:off x="12556164" y="2711594"/>
            <a:ext cx="115778" cy="1070280"/>
            <a:chOff x="0" y="0"/>
            <a:chExt cx="154371" cy="1427040"/>
          </a:xfrm>
        </p:grpSpPr>
        <p:sp>
          <p:nvSpPr>
            <p:cNvPr name="Freeform 23" id="23"/>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432" y="35179"/>
                    <a:pt x="122047" y="0"/>
                    <a:pt x="77216" y="0"/>
                  </a:cubicBezTo>
                  <a:close/>
                </a:path>
              </a:pathLst>
            </a:custGeom>
            <a:solidFill>
              <a:srgbClr val="FFFFFF"/>
            </a:solidFill>
          </p:spPr>
        </p:sp>
      </p:grpSp>
      <p:sp>
        <p:nvSpPr>
          <p:cNvPr name="Freeform 24" id="24"/>
          <p:cNvSpPr/>
          <p:nvPr/>
        </p:nvSpPr>
        <p:spPr>
          <a:xfrm flipH="false" flipV="false" rot="0">
            <a:off x="1627169" y="606096"/>
            <a:ext cx="15033662" cy="7830709"/>
          </a:xfrm>
          <a:custGeom>
            <a:avLst/>
            <a:gdLst/>
            <a:ahLst/>
            <a:cxnLst/>
            <a:rect r="r" b="b" t="t" l="l"/>
            <a:pathLst>
              <a:path h="7830709" w="15033662">
                <a:moveTo>
                  <a:pt x="0" y="0"/>
                </a:moveTo>
                <a:lnTo>
                  <a:pt x="15033662" y="0"/>
                </a:lnTo>
                <a:lnTo>
                  <a:pt x="15033662" y="7830708"/>
                </a:lnTo>
                <a:lnTo>
                  <a:pt x="0" y="7830708"/>
                </a:lnTo>
                <a:lnTo>
                  <a:pt x="0" y="0"/>
                </a:lnTo>
                <a:close/>
              </a:path>
            </a:pathLst>
          </a:custGeom>
          <a:blipFill>
            <a:blip r:embed="rId11"/>
            <a:stretch>
              <a:fillRect l="0" t="-7990" r="0" b="0"/>
            </a:stretch>
          </a:blipFill>
        </p:spPr>
      </p:sp>
      <p:sp>
        <p:nvSpPr>
          <p:cNvPr name="TextBox 25" id="25"/>
          <p:cNvSpPr txBox="true"/>
          <p:nvPr/>
        </p:nvSpPr>
        <p:spPr>
          <a:xfrm rot="0">
            <a:off x="5678325" y="8824972"/>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Dashboard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4016752" y="1907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1927" y="5339099"/>
            <a:ext cx="2092835" cy="2778954"/>
          </a:xfrm>
          <a:custGeom>
            <a:avLst/>
            <a:gdLst/>
            <a:ahLst/>
            <a:cxnLst/>
            <a:rect r="r" b="b" t="t" l="l"/>
            <a:pathLst>
              <a:path h="2778954" w="2092835">
                <a:moveTo>
                  <a:pt x="0" y="0"/>
                </a:moveTo>
                <a:lnTo>
                  <a:pt x="2092834" y="0"/>
                </a:lnTo>
                <a:lnTo>
                  <a:pt x="2092834" y="2778954"/>
                </a:lnTo>
                <a:lnTo>
                  <a:pt x="0" y="2778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807" y="-1068426"/>
            <a:ext cx="2948008" cy="3336977"/>
          </a:xfrm>
          <a:custGeom>
            <a:avLst/>
            <a:gdLst/>
            <a:ahLst/>
            <a:cxnLst/>
            <a:rect r="r" b="b" t="t" l="l"/>
            <a:pathLst>
              <a:path h="3336977" w="2948008">
                <a:moveTo>
                  <a:pt x="0" y="0"/>
                </a:moveTo>
                <a:lnTo>
                  <a:pt x="2948008" y="0"/>
                </a:lnTo>
                <a:lnTo>
                  <a:pt x="2948008" y="3336976"/>
                </a:lnTo>
                <a:lnTo>
                  <a:pt x="0" y="3336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4190842" y="331849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67">
            <a:off x="2664272" y="2711304"/>
            <a:ext cx="115776" cy="1070270"/>
            <a:chOff x="0" y="0"/>
            <a:chExt cx="154368" cy="1427027"/>
          </a:xfrm>
        </p:grpSpPr>
        <p:sp>
          <p:nvSpPr>
            <p:cNvPr name="Freeform 8" id="8"/>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305" y="35179"/>
                    <a:pt x="122047" y="0"/>
                    <a:pt x="77216" y="0"/>
                  </a:cubicBezTo>
                  <a:close/>
                </a:path>
              </a:pathLst>
            </a:custGeom>
            <a:solidFill>
              <a:srgbClr val="FFFFFF"/>
            </a:solidFill>
          </p:spPr>
        </p:sp>
      </p:grpSp>
      <p:grpSp>
        <p:nvGrpSpPr>
          <p:cNvPr name="Group 9" id="9"/>
          <p:cNvGrpSpPr/>
          <p:nvPr/>
        </p:nvGrpSpPr>
        <p:grpSpPr>
          <a:xfrm rot="0">
            <a:off x="15413794" y="376214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4579765" y="522283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869350" y="15651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3899700" y="4880550"/>
            <a:ext cx="380400" cy="380400"/>
            <a:chOff x="0" y="0"/>
            <a:chExt cx="507200" cy="507200"/>
          </a:xfrm>
        </p:grpSpPr>
        <p:sp>
          <p:nvSpPr>
            <p:cNvPr name="Freeform 15" id="1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6" id="16"/>
          <p:cNvGrpSpPr/>
          <p:nvPr/>
        </p:nvGrpSpPr>
        <p:grpSpPr>
          <a:xfrm rot="0">
            <a:off x="16162542" y="4909792"/>
            <a:ext cx="467400" cy="467400"/>
            <a:chOff x="0" y="0"/>
            <a:chExt cx="623200" cy="623200"/>
          </a:xfrm>
        </p:grpSpPr>
        <p:sp>
          <p:nvSpPr>
            <p:cNvPr name="Freeform 17" id="17"/>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8" id="18"/>
          <p:cNvGrpSpPr/>
          <p:nvPr/>
        </p:nvGrpSpPr>
        <p:grpSpPr>
          <a:xfrm rot="0">
            <a:off x="13666050" y="2803200"/>
            <a:ext cx="380400" cy="380400"/>
            <a:chOff x="0" y="0"/>
            <a:chExt cx="507200" cy="507200"/>
          </a:xfrm>
        </p:grpSpPr>
        <p:sp>
          <p:nvSpPr>
            <p:cNvPr name="Freeform 19" id="1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0" id="20"/>
          <p:cNvGrpSpPr/>
          <p:nvPr/>
        </p:nvGrpSpPr>
        <p:grpSpPr>
          <a:xfrm rot="0">
            <a:off x="818144" y="2671944"/>
            <a:ext cx="608032" cy="759306"/>
            <a:chOff x="0" y="0"/>
            <a:chExt cx="810709" cy="1012408"/>
          </a:xfrm>
        </p:grpSpPr>
        <p:sp>
          <p:nvSpPr>
            <p:cNvPr name="Freeform 21" id="21"/>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grpSp>
        <p:nvGrpSpPr>
          <p:cNvPr name="Group 22" id="22"/>
          <p:cNvGrpSpPr/>
          <p:nvPr/>
        </p:nvGrpSpPr>
        <p:grpSpPr>
          <a:xfrm rot="6653440">
            <a:off x="12556164" y="2711594"/>
            <a:ext cx="115778" cy="1070280"/>
            <a:chOff x="0" y="0"/>
            <a:chExt cx="154371" cy="1427040"/>
          </a:xfrm>
        </p:grpSpPr>
        <p:sp>
          <p:nvSpPr>
            <p:cNvPr name="Freeform 23" id="23"/>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432" y="35179"/>
                    <a:pt x="122047" y="0"/>
                    <a:pt x="77216" y="0"/>
                  </a:cubicBezTo>
                  <a:close/>
                </a:path>
              </a:pathLst>
            </a:custGeom>
            <a:solidFill>
              <a:srgbClr val="FFFFFF"/>
            </a:solidFill>
          </p:spPr>
        </p:sp>
      </p:grpSp>
      <p:sp>
        <p:nvSpPr>
          <p:cNvPr name="Freeform 24" id="24"/>
          <p:cNvSpPr/>
          <p:nvPr/>
        </p:nvSpPr>
        <p:spPr>
          <a:xfrm flipH="false" flipV="false" rot="0">
            <a:off x="1547449" y="600062"/>
            <a:ext cx="15193101" cy="7909280"/>
          </a:xfrm>
          <a:custGeom>
            <a:avLst/>
            <a:gdLst/>
            <a:ahLst/>
            <a:cxnLst/>
            <a:rect r="r" b="b" t="t" l="l"/>
            <a:pathLst>
              <a:path h="7909280" w="15193101">
                <a:moveTo>
                  <a:pt x="0" y="0"/>
                </a:moveTo>
                <a:lnTo>
                  <a:pt x="15193102" y="0"/>
                </a:lnTo>
                <a:lnTo>
                  <a:pt x="15193102" y="7909280"/>
                </a:lnTo>
                <a:lnTo>
                  <a:pt x="0" y="7909280"/>
                </a:lnTo>
                <a:lnTo>
                  <a:pt x="0" y="0"/>
                </a:lnTo>
                <a:close/>
              </a:path>
            </a:pathLst>
          </a:custGeom>
          <a:blipFill>
            <a:blip r:embed="rId10"/>
            <a:stretch>
              <a:fillRect l="0" t="0" r="0" b="0"/>
            </a:stretch>
          </a:blipFill>
        </p:spPr>
      </p:sp>
      <p:sp>
        <p:nvSpPr>
          <p:cNvPr name="TextBox 25" id="25"/>
          <p:cNvSpPr txBox="true"/>
          <p:nvPr/>
        </p:nvSpPr>
        <p:spPr>
          <a:xfrm rot="0">
            <a:off x="5678325" y="8824972"/>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a:ea typeface="Quicksand"/>
                <a:cs typeface="Quicksand"/>
                <a:sym typeface="Quicksand"/>
              </a:rPr>
              <a:t>Flashcards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4016752" y="1907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1927" y="5339099"/>
            <a:ext cx="2092835" cy="2778954"/>
          </a:xfrm>
          <a:custGeom>
            <a:avLst/>
            <a:gdLst/>
            <a:ahLst/>
            <a:cxnLst/>
            <a:rect r="r" b="b" t="t" l="l"/>
            <a:pathLst>
              <a:path h="2778954" w="2092835">
                <a:moveTo>
                  <a:pt x="0" y="0"/>
                </a:moveTo>
                <a:lnTo>
                  <a:pt x="2092834" y="0"/>
                </a:lnTo>
                <a:lnTo>
                  <a:pt x="2092834" y="2778954"/>
                </a:lnTo>
                <a:lnTo>
                  <a:pt x="0" y="2778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807" y="-1068426"/>
            <a:ext cx="2948008" cy="3336977"/>
          </a:xfrm>
          <a:custGeom>
            <a:avLst/>
            <a:gdLst/>
            <a:ahLst/>
            <a:cxnLst/>
            <a:rect r="r" b="b" t="t" l="l"/>
            <a:pathLst>
              <a:path h="3336977" w="2948008">
                <a:moveTo>
                  <a:pt x="0" y="0"/>
                </a:moveTo>
                <a:lnTo>
                  <a:pt x="2948008" y="0"/>
                </a:lnTo>
                <a:lnTo>
                  <a:pt x="2948008" y="3336976"/>
                </a:lnTo>
                <a:lnTo>
                  <a:pt x="0" y="33369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4190842" y="331849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67">
            <a:off x="2664272" y="2711304"/>
            <a:ext cx="115776" cy="1070270"/>
            <a:chOff x="0" y="0"/>
            <a:chExt cx="154368" cy="1427027"/>
          </a:xfrm>
        </p:grpSpPr>
        <p:sp>
          <p:nvSpPr>
            <p:cNvPr name="Freeform 8" id="8"/>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305" y="35179"/>
                    <a:pt x="122047" y="0"/>
                    <a:pt x="77216" y="0"/>
                  </a:cubicBezTo>
                  <a:close/>
                </a:path>
              </a:pathLst>
            </a:custGeom>
            <a:solidFill>
              <a:srgbClr val="FFFFFF"/>
            </a:solidFill>
          </p:spPr>
        </p:sp>
      </p:grpSp>
      <p:grpSp>
        <p:nvGrpSpPr>
          <p:cNvPr name="Group 9" id="9"/>
          <p:cNvGrpSpPr/>
          <p:nvPr/>
        </p:nvGrpSpPr>
        <p:grpSpPr>
          <a:xfrm rot="0">
            <a:off x="15413794" y="376214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4579765" y="522283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869350" y="15651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3899700" y="4880550"/>
            <a:ext cx="380400" cy="380400"/>
            <a:chOff x="0" y="0"/>
            <a:chExt cx="507200" cy="507200"/>
          </a:xfrm>
        </p:grpSpPr>
        <p:sp>
          <p:nvSpPr>
            <p:cNvPr name="Freeform 15" id="1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6" id="16"/>
          <p:cNvGrpSpPr/>
          <p:nvPr/>
        </p:nvGrpSpPr>
        <p:grpSpPr>
          <a:xfrm rot="0">
            <a:off x="16162542" y="4909792"/>
            <a:ext cx="467400" cy="467400"/>
            <a:chOff x="0" y="0"/>
            <a:chExt cx="623200" cy="623200"/>
          </a:xfrm>
        </p:grpSpPr>
        <p:sp>
          <p:nvSpPr>
            <p:cNvPr name="Freeform 17" id="17"/>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8" id="18"/>
          <p:cNvGrpSpPr/>
          <p:nvPr/>
        </p:nvGrpSpPr>
        <p:grpSpPr>
          <a:xfrm rot="0">
            <a:off x="13666050" y="2803200"/>
            <a:ext cx="380400" cy="380400"/>
            <a:chOff x="0" y="0"/>
            <a:chExt cx="507200" cy="507200"/>
          </a:xfrm>
        </p:grpSpPr>
        <p:sp>
          <p:nvSpPr>
            <p:cNvPr name="Freeform 19" id="1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0" id="20"/>
          <p:cNvGrpSpPr/>
          <p:nvPr/>
        </p:nvGrpSpPr>
        <p:grpSpPr>
          <a:xfrm rot="0">
            <a:off x="818144" y="2671944"/>
            <a:ext cx="608032" cy="759306"/>
            <a:chOff x="0" y="0"/>
            <a:chExt cx="810709" cy="1012408"/>
          </a:xfrm>
        </p:grpSpPr>
        <p:sp>
          <p:nvSpPr>
            <p:cNvPr name="Freeform 21" id="21"/>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grpSp>
        <p:nvGrpSpPr>
          <p:cNvPr name="Group 22" id="22"/>
          <p:cNvGrpSpPr/>
          <p:nvPr/>
        </p:nvGrpSpPr>
        <p:grpSpPr>
          <a:xfrm rot="6653440">
            <a:off x="12556164" y="2711594"/>
            <a:ext cx="115778" cy="1070280"/>
            <a:chOff x="0" y="0"/>
            <a:chExt cx="154371" cy="1427040"/>
          </a:xfrm>
        </p:grpSpPr>
        <p:sp>
          <p:nvSpPr>
            <p:cNvPr name="Freeform 23" id="23"/>
            <p:cNvSpPr/>
            <p:nvPr/>
          </p:nvSpPr>
          <p:spPr>
            <a:xfrm flipH="false" flipV="false" rot="0">
              <a:off x="0" y="0"/>
              <a:ext cx="154432" cy="1426972"/>
            </a:xfrm>
            <a:custGeom>
              <a:avLst/>
              <a:gdLst/>
              <a:ahLst/>
              <a:cxnLst/>
              <a:rect r="r" b="b" t="t" l="l"/>
              <a:pathLst>
                <a:path h="1426972" w="154432">
                  <a:moveTo>
                    <a:pt x="77216" y="0"/>
                  </a:moveTo>
                  <a:cubicBezTo>
                    <a:pt x="35179" y="0"/>
                    <a:pt x="0" y="35179"/>
                    <a:pt x="0" y="77216"/>
                  </a:cubicBezTo>
                  <a:lnTo>
                    <a:pt x="0" y="1349756"/>
                  </a:lnTo>
                  <a:cubicBezTo>
                    <a:pt x="0" y="1391793"/>
                    <a:pt x="35179" y="1426972"/>
                    <a:pt x="77216" y="1426972"/>
                  </a:cubicBezTo>
                  <a:cubicBezTo>
                    <a:pt x="119253" y="1426972"/>
                    <a:pt x="154432" y="1391793"/>
                    <a:pt x="154432" y="1349756"/>
                  </a:cubicBezTo>
                  <a:lnTo>
                    <a:pt x="154432" y="77216"/>
                  </a:lnTo>
                  <a:cubicBezTo>
                    <a:pt x="154432" y="35179"/>
                    <a:pt x="122047" y="0"/>
                    <a:pt x="77216" y="0"/>
                  </a:cubicBezTo>
                  <a:close/>
                </a:path>
              </a:pathLst>
            </a:custGeom>
            <a:solidFill>
              <a:srgbClr val="FFFFFF"/>
            </a:solidFill>
          </p:spPr>
        </p:sp>
      </p:grpSp>
      <p:sp>
        <p:nvSpPr>
          <p:cNvPr name="Freeform 24" id="24"/>
          <p:cNvSpPr/>
          <p:nvPr/>
        </p:nvSpPr>
        <p:spPr>
          <a:xfrm flipH="false" flipV="false" rot="0">
            <a:off x="1568637" y="853018"/>
            <a:ext cx="15150726" cy="7863535"/>
          </a:xfrm>
          <a:custGeom>
            <a:avLst/>
            <a:gdLst/>
            <a:ahLst/>
            <a:cxnLst/>
            <a:rect r="r" b="b" t="t" l="l"/>
            <a:pathLst>
              <a:path h="7863535" w="15150726">
                <a:moveTo>
                  <a:pt x="0" y="0"/>
                </a:moveTo>
                <a:lnTo>
                  <a:pt x="15150726" y="0"/>
                </a:lnTo>
                <a:lnTo>
                  <a:pt x="15150726" y="7863534"/>
                </a:lnTo>
                <a:lnTo>
                  <a:pt x="0" y="7863534"/>
                </a:lnTo>
                <a:lnTo>
                  <a:pt x="0" y="0"/>
                </a:lnTo>
                <a:close/>
              </a:path>
            </a:pathLst>
          </a:custGeom>
          <a:blipFill>
            <a:blip r:embed="rId10"/>
            <a:stretch>
              <a:fillRect l="0" t="0" r="0" b="0"/>
            </a:stretch>
          </a:blipFill>
        </p:spPr>
      </p:sp>
      <p:sp>
        <p:nvSpPr>
          <p:cNvPr name="TextBox 25" id="25"/>
          <p:cNvSpPr txBox="true"/>
          <p:nvPr/>
        </p:nvSpPr>
        <p:spPr>
          <a:xfrm rot="0">
            <a:off x="5678325" y="8824972"/>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Dictionary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5028278" y="1340260"/>
            <a:ext cx="8231444" cy="8744676"/>
          </a:xfrm>
          <a:custGeom>
            <a:avLst/>
            <a:gdLst/>
            <a:ahLst/>
            <a:cxnLst/>
            <a:rect r="r" b="b" t="t" l="l"/>
            <a:pathLst>
              <a:path h="8744676" w="8231444">
                <a:moveTo>
                  <a:pt x="0" y="0"/>
                </a:moveTo>
                <a:lnTo>
                  <a:pt x="8231444" y="0"/>
                </a:lnTo>
                <a:lnTo>
                  <a:pt x="8231444" y="8744676"/>
                </a:lnTo>
                <a:lnTo>
                  <a:pt x="0" y="8744676"/>
                </a:lnTo>
                <a:lnTo>
                  <a:pt x="0" y="0"/>
                </a:lnTo>
                <a:close/>
              </a:path>
            </a:pathLst>
          </a:custGeom>
          <a:blipFill>
            <a:blip r:embed="rId3"/>
            <a:stretch>
              <a:fillRect l="0" t="0" r="0" b="0"/>
            </a:stretch>
          </a:blipFill>
        </p:spPr>
      </p:sp>
      <p:sp>
        <p:nvSpPr>
          <p:cNvPr name="TextBox 3" id="3"/>
          <p:cNvSpPr txBox="true"/>
          <p:nvPr/>
        </p:nvSpPr>
        <p:spPr>
          <a:xfrm rot="0">
            <a:off x="610401" y="396897"/>
            <a:ext cx="8775493" cy="943363"/>
          </a:xfrm>
          <a:prstGeom prst="rect">
            <a:avLst/>
          </a:prstGeom>
        </p:spPr>
        <p:txBody>
          <a:bodyPr anchor="t" rtlCol="false" tIns="0" lIns="0" bIns="0" rIns="0">
            <a:spAutoFit/>
          </a:bodyPr>
          <a:lstStyle/>
          <a:p>
            <a:pPr algn="l">
              <a:lnSpc>
                <a:spcPts val="7403"/>
              </a:lnSpc>
            </a:pPr>
            <a:r>
              <a:rPr lang="en-US" sz="6169">
                <a:solidFill>
                  <a:srgbClr val="42210B"/>
                </a:solidFill>
                <a:latin typeface="Quicksand Bold"/>
                <a:ea typeface="Quicksand Bold"/>
                <a:cs typeface="Quicksand Bold"/>
                <a:sym typeface="Quicksand Bold"/>
              </a:rPr>
              <a:t>Use-case model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5175775" y="6816488"/>
            <a:ext cx="8320350" cy="1704737"/>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NON FUNCTIONAL REQUIREMENTS</a:t>
            </a:r>
          </a:p>
        </p:txBody>
      </p:sp>
      <p:grpSp>
        <p:nvGrpSpPr>
          <p:cNvPr name="Group 3" id="3"/>
          <p:cNvGrpSpPr/>
          <p:nvPr/>
        </p:nvGrpSpPr>
        <p:grpSpPr>
          <a:xfrm rot="0">
            <a:off x="7320100" y="2219450"/>
            <a:ext cx="3915600" cy="3915600"/>
            <a:chOff x="0" y="0"/>
            <a:chExt cx="5220800" cy="5220800"/>
          </a:xfrm>
        </p:grpSpPr>
        <p:sp>
          <p:nvSpPr>
            <p:cNvPr name="Freeform 4" id="4"/>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5" id="5"/>
          <p:cNvSpPr/>
          <p:nvPr/>
        </p:nvSpPr>
        <p:spPr>
          <a:xfrm flipH="false" flipV="false" rot="0">
            <a:off x="5378302" y="34367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3404894" y="3704780"/>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660333" y="2844423"/>
            <a:ext cx="1721870" cy="1949065"/>
          </a:xfrm>
          <a:custGeom>
            <a:avLst/>
            <a:gdLst/>
            <a:ahLst/>
            <a:cxnLst/>
            <a:rect r="r" b="b" t="t" l="l"/>
            <a:pathLst>
              <a:path h="1949065" w="1721870">
                <a:moveTo>
                  <a:pt x="0" y="0"/>
                </a:moveTo>
                <a:lnTo>
                  <a:pt x="1721870" y="0"/>
                </a:lnTo>
                <a:lnTo>
                  <a:pt x="1721870" y="1949066"/>
                </a:lnTo>
                <a:lnTo>
                  <a:pt x="0" y="19490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4655042" y="4974542"/>
            <a:ext cx="467400" cy="467400"/>
            <a:chOff x="0" y="0"/>
            <a:chExt cx="623200" cy="623200"/>
          </a:xfrm>
        </p:grpSpPr>
        <p:sp>
          <p:nvSpPr>
            <p:cNvPr name="Freeform 9" id="9"/>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0" id="10"/>
          <p:cNvGrpSpPr/>
          <p:nvPr/>
        </p:nvGrpSpPr>
        <p:grpSpPr>
          <a:xfrm rot="1650217">
            <a:off x="1075372" y="4176682"/>
            <a:ext cx="84406" cy="780272"/>
            <a:chOff x="0" y="0"/>
            <a:chExt cx="112541" cy="1040363"/>
          </a:xfrm>
        </p:grpSpPr>
        <p:sp>
          <p:nvSpPr>
            <p:cNvPr name="Freeform 11" id="11"/>
            <p:cNvSpPr/>
            <p:nvPr/>
          </p:nvSpPr>
          <p:spPr>
            <a:xfrm flipH="false" flipV="false" rot="0">
              <a:off x="0" y="0"/>
              <a:ext cx="112522" cy="1040257"/>
            </a:xfrm>
            <a:custGeom>
              <a:avLst/>
              <a:gdLst/>
              <a:ahLst/>
              <a:cxnLst/>
              <a:rect r="r" b="b" t="t" l="l"/>
              <a:pathLst>
                <a:path h="1040257" w="112522">
                  <a:moveTo>
                    <a:pt x="56261" y="0"/>
                  </a:moveTo>
                  <a:cubicBezTo>
                    <a:pt x="25654" y="0"/>
                    <a:pt x="0" y="25654"/>
                    <a:pt x="0" y="56261"/>
                  </a:cubicBezTo>
                  <a:lnTo>
                    <a:pt x="0" y="983996"/>
                  </a:lnTo>
                  <a:cubicBezTo>
                    <a:pt x="0" y="1014603"/>
                    <a:pt x="25654" y="1040257"/>
                    <a:pt x="56261" y="1040257"/>
                  </a:cubicBezTo>
                  <a:cubicBezTo>
                    <a:pt x="86868" y="1040257"/>
                    <a:pt x="112522" y="1014603"/>
                    <a:pt x="112522" y="983996"/>
                  </a:cubicBezTo>
                  <a:lnTo>
                    <a:pt x="112522" y="56261"/>
                  </a:lnTo>
                  <a:cubicBezTo>
                    <a:pt x="112522" y="25654"/>
                    <a:pt x="89027" y="0"/>
                    <a:pt x="56261" y="0"/>
                  </a:cubicBezTo>
                  <a:close/>
                </a:path>
              </a:pathLst>
            </a:custGeom>
            <a:solidFill>
              <a:srgbClr val="FFFFFF"/>
            </a:solidFill>
          </p:spPr>
        </p:sp>
      </p:grpSp>
      <p:grpSp>
        <p:nvGrpSpPr>
          <p:cNvPr name="Group 12" id="12"/>
          <p:cNvGrpSpPr/>
          <p:nvPr/>
        </p:nvGrpSpPr>
        <p:grpSpPr>
          <a:xfrm rot="0">
            <a:off x="16154444" y="3096594"/>
            <a:ext cx="608032" cy="759306"/>
            <a:chOff x="0" y="0"/>
            <a:chExt cx="810709" cy="1012408"/>
          </a:xfrm>
        </p:grpSpPr>
        <p:sp>
          <p:nvSpPr>
            <p:cNvPr name="Freeform 13" id="13"/>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4" id="14"/>
          <p:cNvSpPr/>
          <p:nvPr/>
        </p:nvSpPr>
        <p:spPr>
          <a:xfrm flipH="false" flipV="false" rot="0">
            <a:off x="16762565" y="455408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5" id="15"/>
          <p:cNvGrpSpPr/>
          <p:nvPr/>
        </p:nvGrpSpPr>
        <p:grpSpPr>
          <a:xfrm rot="0">
            <a:off x="1838700" y="3286050"/>
            <a:ext cx="380400" cy="380400"/>
            <a:chOff x="0" y="0"/>
            <a:chExt cx="507200" cy="507200"/>
          </a:xfrm>
        </p:grpSpPr>
        <p:sp>
          <p:nvSpPr>
            <p:cNvPr name="Freeform 16" id="16"/>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7" id="17"/>
          <p:cNvGrpSpPr/>
          <p:nvPr/>
        </p:nvGrpSpPr>
        <p:grpSpPr>
          <a:xfrm rot="0">
            <a:off x="10863942" y="3242542"/>
            <a:ext cx="467400" cy="467400"/>
            <a:chOff x="0" y="0"/>
            <a:chExt cx="623200" cy="623200"/>
          </a:xfrm>
        </p:grpSpPr>
        <p:sp>
          <p:nvSpPr>
            <p:cNvPr name="Freeform 18" id="18"/>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9" id="19"/>
          <p:cNvGrpSpPr/>
          <p:nvPr/>
        </p:nvGrpSpPr>
        <p:grpSpPr>
          <a:xfrm rot="0">
            <a:off x="12283800" y="5365650"/>
            <a:ext cx="380400" cy="380400"/>
            <a:chOff x="0" y="0"/>
            <a:chExt cx="507200" cy="507200"/>
          </a:xfrm>
        </p:grpSpPr>
        <p:sp>
          <p:nvSpPr>
            <p:cNvPr name="Freeform 20" id="20"/>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21" id="21"/>
          <p:cNvGrpSpPr/>
          <p:nvPr/>
        </p:nvGrpSpPr>
        <p:grpSpPr>
          <a:xfrm rot="0">
            <a:off x="16847042" y="3943566"/>
            <a:ext cx="467400" cy="467400"/>
            <a:chOff x="0" y="0"/>
            <a:chExt cx="623200" cy="623200"/>
          </a:xfrm>
        </p:grpSpPr>
        <p:sp>
          <p:nvSpPr>
            <p:cNvPr name="Freeform 22" id="22"/>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23" id="23"/>
          <p:cNvGrpSpPr/>
          <p:nvPr/>
        </p:nvGrpSpPr>
        <p:grpSpPr>
          <a:xfrm rot="0">
            <a:off x="-38100" y="4516000"/>
            <a:ext cx="380400" cy="380400"/>
            <a:chOff x="0" y="0"/>
            <a:chExt cx="507200" cy="507200"/>
          </a:xfrm>
        </p:grpSpPr>
        <p:sp>
          <p:nvSpPr>
            <p:cNvPr name="Freeform 24" id="24"/>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5" id="25"/>
          <p:cNvSpPr/>
          <p:nvPr/>
        </p:nvSpPr>
        <p:spPr>
          <a:xfrm flipH="false" flipV="false" rot="0">
            <a:off x="8160166" y="3102226"/>
            <a:ext cx="2168930" cy="2150046"/>
          </a:xfrm>
          <a:custGeom>
            <a:avLst/>
            <a:gdLst/>
            <a:ahLst/>
            <a:cxnLst/>
            <a:rect r="r" b="b" t="t" l="l"/>
            <a:pathLst>
              <a:path h="2150046" w="2168930">
                <a:moveTo>
                  <a:pt x="0" y="0"/>
                </a:moveTo>
                <a:lnTo>
                  <a:pt x="2168930" y="0"/>
                </a:lnTo>
                <a:lnTo>
                  <a:pt x="2168930" y="2150046"/>
                </a:lnTo>
                <a:lnTo>
                  <a:pt x="0" y="215004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9269681" y="2522419"/>
            <a:ext cx="8541194" cy="1207893"/>
          </a:xfrm>
          <a:prstGeom prst="rect">
            <a:avLst/>
          </a:prstGeom>
        </p:spPr>
        <p:txBody>
          <a:bodyPr anchor="t" rtlCol="false" tIns="0" lIns="0" bIns="0" rIns="0">
            <a:spAutoFit/>
          </a:bodyPr>
          <a:lstStyle/>
          <a:p>
            <a:pPr algn="l">
              <a:lnSpc>
                <a:spcPts val="9576"/>
              </a:lnSpc>
            </a:pPr>
            <a:r>
              <a:rPr lang="en-US" sz="7980">
                <a:solidFill>
                  <a:srgbClr val="42210B"/>
                </a:solidFill>
                <a:latin typeface="Quicksand Bold"/>
                <a:ea typeface="Quicksand Bold"/>
                <a:cs typeface="Quicksand Bold"/>
                <a:sym typeface="Quicksand Bold"/>
              </a:rPr>
              <a:t>Portability</a:t>
            </a:r>
          </a:p>
        </p:txBody>
      </p:sp>
      <p:sp>
        <p:nvSpPr>
          <p:cNvPr name="TextBox 5" id="5"/>
          <p:cNvSpPr txBox="true"/>
          <p:nvPr/>
        </p:nvSpPr>
        <p:spPr>
          <a:xfrm rot="0">
            <a:off x="9259228" y="3926157"/>
            <a:ext cx="8541194" cy="5486399"/>
          </a:xfrm>
          <a:prstGeom prst="rect">
            <a:avLst/>
          </a:prstGeom>
        </p:spPr>
        <p:txBody>
          <a:bodyPr anchor="t" rtlCol="false" tIns="0" lIns="0" bIns="0" rIns="0">
            <a:spAutoFit/>
          </a:bodyPr>
          <a:lstStyle/>
          <a:p>
            <a:pPr algn="l" marL="984549" indent="-492275" lvl="1">
              <a:lnSpc>
                <a:spcPts val="5472"/>
              </a:lnSpc>
              <a:buFont typeface="Arial"/>
              <a:buChar char="•"/>
            </a:pPr>
            <a:r>
              <a:rPr lang="en-US" sz="4560">
                <a:solidFill>
                  <a:srgbClr val="42210B"/>
                </a:solidFill>
                <a:latin typeface="IBM Plex Sans"/>
                <a:ea typeface="IBM Plex Sans"/>
                <a:cs typeface="IBM Plex Sans"/>
                <a:sym typeface="IBM Plex Sans"/>
              </a:rPr>
              <a:t>Hardware: Computers, laptops, tablets, smartphones, and other devices. </a:t>
            </a:r>
          </a:p>
          <a:p>
            <a:pPr algn="l" marL="984549" indent="-492275" lvl="1">
              <a:lnSpc>
                <a:spcPts val="5472"/>
              </a:lnSpc>
              <a:buFont typeface="Arial"/>
              <a:buChar char="•"/>
            </a:pPr>
            <a:r>
              <a:rPr lang="en-US" sz="4560">
                <a:solidFill>
                  <a:srgbClr val="42210B"/>
                </a:solidFill>
                <a:latin typeface="IBM Plex Sans"/>
                <a:ea typeface="IBM Plex Sans"/>
                <a:cs typeface="IBM Plex Sans"/>
                <a:sym typeface="IBM Plex Sans"/>
              </a:rPr>
              <a:t>Platform: Used in common browsers: Google Chrome, Firefox,...</a:t>
            </a:r>
          </a:p>
          <a:p>
            <a:pPr algn="l">
              <a:lnSpc>
                <a:spcPts val="5472"/>
              </a:lnSpc>
            </a:pP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4178852" y="4430410"/>
            <a:ext cx="1235080" cy="1426208"/>
          </a:xfrm>
          <a:custGeom>
            <a:avLst/>
            <a:gdLst/>
            <a:ahLst/>
            <a:cxnLst/>
            <a:rect r="r" b="b" t="t" l="l"/>
            <a:pathLst>
              <a:path h="1426208" w="1235080">
                <a:moveTo>
                  <a:pt x="0" y="0"/>
                </a:moveTo>
                <a:lnTo>
                  <a:pt x="1235080" y="0"/>
                </a:lnTo>
                <a:lnTo>
                  <a:pt x="1235080" y="1426208"/>
                </a:lnTo>
                <a:lnTo>
                  <a:pt x="0" y="14262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8849808" y="3032479"/>
            <a:ext cx="8584092" cy="1050804"/>
          </a:xfrm>
          <a:prstGeom prst="rect">
            <a:avLst/>
          </a:prstGeom>
        </p:spPr>
        <p:txBody>
          <a:bodyPr anchor="t" rtlCol="false" tIns="0" lIns="0" bIns="0" rIns="0">
            <a:spAutoFit/>
          </a:bodyPr>
          <a:lstStyle/>
          <a:p>
            <a:pPr algn="l">
              <a:lnSpc>
                <a:spcPts val="8331"/>
              </a:lnSpc>
            </a:pPr>
            <a:r>
              <a:rPr lang="en-US" sz="6942">
                <a:solidFill>
                  <a:srgbClr val="42210B"/>
                </a:solidFill>
                <a:latin typeface="Quicksand Bold"/>
                <a:ea typeface="Quicksand Bold"/>
                <a:cs typeface="Quicksand Bold"/>
                <a:sym typeface="Quicksand Bold"/>
              </a:rPr>
              <a:t>PERFORMANCE </a:t>
            </a:r>
          </a:p>
        </p:txBody>
      </p:sp>
      <p:sp>
        <p:nvSpPr>
          <p:cNvPr name="TextBox 5" id="5"/>
          <p:cNvSpPr txBox="true"/>
          <p:nvPr/>
        </p:nvSpPr>
        <p:spPr>
          <a:xfrm rot="0">
            <a:off x="8497228" y="4392240"/>
            <a:ext cx="8936672" cy="2556880"/>
          </a:xfrm>
          <a:prstGeom prst="rect">
            <a:avLst/>
          </a:prstGeom>
        </p:spPr>
        <p:txBody>
          <a:bodyPr anchor="t" rtlCol="false" tIns="0" lIns="0" bIns="0" rIns="0">
            <a:spAutoFit/>
          </a:bodyPr>
          <a:lstStyle/>
          <a:p>
            <a:pPr algn="l" marL="1349767" indent="-674883" lvl="1">
              <a:lnSpc>
                <a:spcPts val="5052"/>
              </a:lnSpc>
              <a:buFont typeface="Arial"/>
              <a:buChar char="•"/>
            </a:pPr>
            <a:r>
              <a:rPr lang="en-US" sz="4210">
                <a:solidFill>
                  <a:srgbClr val="42210B"/>
                </a:solidFill>
                <a:latin typeface="IBM Plex Sans"/>
                <a:ea typeface="IBM Plex Sans"/>
                <a:cs typeface="IBM Plex Sans"/>
                <a:sym typeface="IBM Plex Sans"/>
              </a:rPr>
              <a:t>Dictionary response speed: less than 3s.</a:t>
            </a:r>
          </a:p>
          <a:p>
            <a:pPr algn="l" marL="1350300" indent="-675150" lvl="1">
              <a:lnSpc>
                <a:spcPts val="5052"/>
              </a:lnSpc>
              <a:buFont typeface="Arial"/>
              <a:buChar char="•"/>
            </a:pPr>
            <a:r>
              <a:rPr lang="en-US" sz="4210">
                <a:solidFill>
                  <a:srgbClr val="42210B"/>
                </a:solidFill>
                <a:latin typeface="IBM Plex Sans"/>
                <a:ea typeface="IBM Plex Sans"/>
                <a:cs typeface="IBM Plex Sans"/>
                <a:sym typeface="IBM Plex Sans"/>
              </a:rPr>
              <a:t>Edit, save and review flashcards: under 1s. </a:t>
            </a: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3987150" y="4336374"/>
            <a:ext cx="1618486" cy="1614274"/>
          </a:xfrm>
          <a:custGeom>
            <a:avLst/>
            <a:gdLst/>
            <a:ahLst/>
            <a:cxnLst/>
            <a:rect r="r" b="b" t="t" l="l"/>
            <a:pathLst>
              <a:path h="1614274" w="1618486">
                <a:moveTo>
                  <a:pt x="0" y="0"/>
                </a:moveTo>
                <a:lnTo>
                  <a:pt x="1618486" y="0"/>
                </a:lnTo>
                <a:lnTo>
                  <a:pt x="1618486" y="1614274"/>
                </a:lnTo>
                <a:lnTo>
                  <a:pt x="0" y="1614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8925853" y="3268488"/>
            <a:ext cx="7210360" cy="1019687"/>
          </a:xfrm>
          <a:prstGeom prst="rect">
            <a:avLst/>
          </a:prstGeom>
        </p:spPr>
        <p:txBody>
          <a:bodyPr anchor="t" rtlCol="false" tIns="0" lIns="0" bIns="0" rIns="0">
            <a:spAutoFit/>
          </a:bodyPr>
          <a:lstStyle/>
          <a:p>
            <a:pPr algn="l">
              <a:lnSpc>
                <a:spcPts val="8084"/>
              </a:lnSpc>
            </a:pPr>
            <a:r>
              <a:rPr lang="en-US" sz="6736">
                <a:solidFill>
                  <a:srgbClr val="42210B"/>
                </a:solidFill>
                <a:latin typeface="Quicksand Bold"/>
                <a:ea typeface="Quicksand Bold"/>
                <a:cs typeface="Quicksand Bold"/>
                <a:sym typeface="Quicksand Bold"/>
              </a:rPr>
              <a:t>SECURITY</a:t>
            </a:r>
          </a:p>
        </p:txBody>
      </p:sp>
      <p:sp>
        <p:nvSpPr>
          <p:cNvPr name="TextBox 5" id="5"/>
          <p:cNvSpPr txBox="true"/>
          <p:nvPr/>
        </p:nvSpPr>
        <p:spPr>
          <a:xfrm rot="0">
            <a:off x="8925853" y="3765861"/>
            <a:ext cx="9177297" cy="2337588"/>
          </a:xfrm>
          <a:prstGeom prst="rect">
            <a:avLst/>
          </a:prstGeom>
        </p:spPr>
        <p:txBody>
          <a:bodyPr anchor="t" rtlCol="false" tIns="0" lIns="0" bIns="0" rIns="0">
            <a:spAutoFit/>
          </a:bodyPr>
          <a:lstStyle/>
          <a:p>
            <a:pPr algn="l">
              <a:lnSpc>
                <a:spcPts val="4619"/>
              </a:lnSpc>
            </a:pPr>
            <a:r>
              <a:rPr lang="en-US" sz="3849">
                <a:solidFill>
                  <a:srgbClr val="42210B"/>
                </a:solidFill>
                <a:latin typeface="IBM Plex Sans"/>
                <a:ea typeface="IBM Plex Sans"/>
                <a:cs typeface="IBM Plex Sans"/>
                <a:sym typeface="IBM Plex Sans"/>
              </a:rPr>
              <a:t> </a:t>
            </a:r>
          </a:p>
          <a:p>
            <a:pPr algn="l" marL="1234003" indent="-617001" lvl="1">
              <a:lnSpc>
                <a:spcPts val="4619"/>
              </a:lnSpc>
              <a:buFont typeface="Arial"/>
              <a:buChar char="•"/>
            </a:pPr>
            <a:r>
              <a:rPr lang="en-US" sz="3849">
                <a:solidFill>
                  <a:srgbClr val="42210B"/>
                </a:solidFill>
                <a:latin typeface="IBM Plex Sans"/>
                <a:ea typeface="IBM Plex Sans"/>
                <a:cs typeface="IBM Plex Sans"/>
                <a:sym typeface="IBM Plex Sans"/>
              </a:rPr>
              <a:t>Account Information Encoder (password,...)</a:t>
            </a:r>
          </a:p>
          <a:p>
            <a:pPr algn="l" marL="1234491" indent="-617245" lvl="1">
              <a:lnSpc>
                <a:spcPts val="4619"/>
              </a:lnSpc>
              <a:buFont typeface="Arial"/>
              <a:buChar char="•"/>
            </a:pPr>
            <a:r>
              <a:rPr lang="en-US" sz="3849">
                <a:solidFill>
                  <a:srgbClr val="42210B"/>
                </a:solidFill>
                <a:latin typeface="IBM Plex Sans"/>
                <a:ea typeface="IBM Plex Sans"/>
                <a:cs typeface="IBM Plex Sans"/>
                <a:sym typeface="IBM Plex Sans"/>
              </a:rPr>
              <a:t>User logout</a:t>
            </a: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4140322" y="4405690"/>
            <a:ext cx="1312202" cy="1475648"/>
          </a:xfrm>
          <a:custGeom>
            <a:avLst/>
            <a:gdLst/>
            <a:ahLst/>
            <a:cxnLst/>
            <a:rect r="r" b="b" t="t" l="l"/>
            <a:pathLst>
              <a:path h="1475648" w="1312202">
                <a:moveTo>
                  <a:pt x="0" y="0"/>
                </a:moveTo>
                <a:lnTo>
                  <a:pt x="1312202" y="0"/>
                </a:lnTo>
                <a:lnTo>
                  <a:pt x="1312202" y="1475648"/>
                </a:lnTo>
                <a:lnTo>
                  <a:pt x="0" y="147564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9144000" y="2824967"/>
            <a:ext cx="7540761" cy="1975046"/>
          </a:xfrm>
          <a:prstGeom prst="rect">
            <a:avLst/>
          </a:prstGeom>
        </p:spPr>
        <p:txBody>
          <a:bodyPr anchor="t" rtlCol="false" tIns="0" lIns="0" bIns="0" rIns="0">
            <a:spAutoFit/>
          </a:bodyPr>
          <a:lstStyle/>
          <a:p>
            <a:pPr algn="l">
              <a:lnSpc>
                <a:spcPts val="7829"/>
              </a:lnSpc>
            </a:pPr>
            <a:r>
              <a:rPr lang="en-US" sz="6524">
                <a:solidFill>
                  <a:srgbClr val="42210B"/>
                </a:solidFill>
                <a:latin typeface="Quicksand Bold"/>
                <a:ea typeface="Quicksand Bold"/>
                <a:cs typeface="Quicksand Bold"/>
                <a:sym typeface="Quicksand Bold"/>
              </a:rPr>
              <a:t>ENVIRONMENT REQUIREMENT</a:t>
            </a:r>
          </a:p>
        </p:txBody>
      </p:sp>
      <p:sp>
        <p:nvSpPr>
          <p:cNvPr name="TextBox 5" id="5"/>
          <p:cNvSpPr txBox="true"/>
          <p:nvPr/>
        </p:nvSpPr>
        <p:spPr>
          <a:xfrm rot="0">
            <a:off x="9144000" y="5022572"/>
            <a:ext cx="9451947" cy="1688365"/>
          </a:xfrm>
          <a:prstGeom prst="rect">
            <a:avLst/>
          </a:prstGeom>
        </p:spPr>
        <p:txBody>
          <a:bodyPr anchor="t" rtlCol="false" tIns="0" lIns="0" bIns="0" rIns="0">
            <a:spAutoFit/>
          </a:bodyPr>
          <a:lstStyle/>
          <a:p>
            <a:pPr algn="l">
              <a:lnSpc>
                <a:spcPts val="4473"/>
              </a:lnSpc>
            </a:pPr>
            <a:r>
              <a:rPr lang="en-US" sz="3728">
                <a:solidFill>
                  <a:srgbClr val="42210B"/>
                </a:solidFill>
                <a:latin typeface="IBM Plex Sans"/>
                <a:ea typeface="IBM Plex Sans"/>
                <a:cs typeface="IBM Plex Sans"/>
                <a:sym typeface="IBM Plex Sans"/>
              </a:rPr>
              <a:t>Compatible with:</a:t>
            </a:r>
          </a:p>
          <a:p>
            <a:pPr algn="l" marL="1195078" indent="-597539" lvl="1">
              <a:lnSpc>
                <a:spcPts val="4473"/>
              </a:lnSpc>
              <a:buFont typeface="Arial"/>
              <a:buChar char="•"/>
            </a:pPr>
            <a:r>
              <a:rPr lang="en-US" sz="3728">
                <a:solidFill>
                  <a:srgbClr val="42210B"/>
                </a:solidFill>
                <a:latin typeface="IBM Plex Sans"/>
                <a:ea typeface="IBM Plex Sans"/>
                <a:cs typeface="IBM Plex Sans"/>
                <a:sym typeface="IBM Plex Sans"/>
              </a:rPr>
              <a:t>UX/UI: HTML, CSS, JavaScript</a:t>
            </a:r>
          </a:p>
          <a:p>
            <a:pPr algn="l" marL="1195551" indent="-597776" lvl="1">
              <a:lnSpc>
                <a:spcPts val="4473"/>
              </a:lnSpc>
            </a:pP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4131232" y="4476622"/>
            <a:ext cx="1330294" cy="1333774"/>
          </a:xfrm>
          <a:custGeom>
            <a:avLst/>
            <a:gdLst/>
            <a:ahLst/>
            <a:cxnLst/>
            <a:rect r="r" b="b" t="t" l="l"/>
            <a:pathLst>
              <a:path h="1333774" w="1330294">
                <a:moveTo>
                  <a:pt x="0" y="0"/>
                </a:moveTo>
                <a:lnTo>
                  <a:pt x="1330294" y="0"/>
                </a:lnTo>
                <a:lnTo>
                  <a:pt x="1330294" y="1333774"/>
                </a:lnTo>
                <a:lnTo>
                  <a:pt x="0" y="1333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6140450" y="329400"/>
            <a:ext cx="380400" cy="380400"/>
            <a:chOff x="0" y="0"/>
            <a:chExt cx="507200" cy="507200"/>
          </a:xfrm>
        </p:grpSpPr>
        <p:sp>
          <p:nvSpPr>
            <p:cNvPr name="Freeform 3" id="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4" id="4"/>
          <p:cNvGrpSpPr/>
          <p:nvPr/>
        </p:nvGrpSpPr>
        <p:grpSpPr>
          <a:xfrm rot="0">
            <a:off x="18017150" y="3393050"/>
            <a:ext cx="380400" cy="380400"/>
            <a:chOff x="0" y="0"/>
            <a:chExt cx="507200" cy="507200"/>
          </a:xfrm>
        </p:grpSpPr>
        <p:sp>
          <p:nvSpPr>
            <p:cNvPr name="Freeform 5" id="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6" id="6"/>
          <p:cNvGrpSpPr/>
          <p:nvPr/>
        </p:nvGrpSpPr>
        <p:grpSpPr>
          <a:xfrm rot="0">
            <a:off x="10284300" y="-164450"/>
            <a:ext cx="380400" cy="380400"/>
            <a:chOff x="0" y="0"/>
            <a:chExt cx="507200" cy="507200"/>
          </a:xfrm>
        </p:grpSpPr>
        <p:sp>
          <p:nvSpPr>
            <p:cNvPr name="Freeform 7" id="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8" id="8"/>
          <p:cNvSpPr/>
          <p:nvPr/>
        </p:nvSpPr>
        <p:spPr>
          <a:xfrm flipH="false" flipV="false" rot="0">
            <a:off x="17170008" y="-305860"/>
            <a:ext cx="787416" cy="737994"/>
          </a:xfrm>
          <a:custGeom>
            <a:avLst/>
            <a:gdLst/>
            <a:ahLst/>
            <a:cxnLst/>
            <a:rect r="r" b="b" t="t" l="l"/>
            <a:pathLst>
              <a:path h="737994" w="787416">
                <a:moveTo>
                  <a:pt x="0" y="0"/>
                </a:moveTo>
                <a:lnTo>
                  <a:pt x="787416" y="0"/>
                </a:lnTo>
                <a:lnTo>
                  <a:pt x="787416" y="737994"/>
                </a:lnTo>
                <a:lnTo>
                  <a:pt x="0" y="7379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685276" y="234972"/>
            <a:ext cx="1765592" cy="2167118"/>
          </a:xfrm>
          <a:custGeom>
            <a:avLst/>
            <a:gdLst/>
            <a:ahLst/>
            <a:cxnLst/>
            <a:rect r="r" b="b" t="t" l="l"/>
            <a:pathLst>
              <a:path h="2167118" w="1765592">
                <a:moveTo>
                  <a:pt x="0" y="0"/>
                </a:moveTo>
                <a:lnTo>
                  <a:pt x="1765592" y="0"/>
                </a:lnTo>
                <a:lnTo>
                  <a:pt x="1765592" y="2167118"/>
                </a:lnTo>
                <a:lnTo>
                  <a:pt x="0" y="21671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2461964">
            <a:off x="16412730" y="902008"/>
            <a:ext cx="90106" cy="832956"/>
            <a:chOff x="0" y="0"/>
            <a:chExt cx="120141" cy="1110608"/>
          </a:xfrm>
        </p:grpSpPr>
        <p:sp>
          <p:nvSpPr>
            <p:cNvPr name="Freeform 11" id="11"/>
            <p:cNvSpPr/>
            <p:nvPr/>
          </p:nvSpPr>
          <p:spPr>
            <a:xfrm flipH="false" flipV="false" rot="0">
              <a:off x="0" y="0"/>
              <a:ext cx="120142" cy="1110488"/>
            </a:xfrm>
            <a:custGeom>
              <a:avLst/>
              <a:gdLst/>
              <a:ahLst/>
              <a:cxnLst/>
              <a:rect r="r" b="b" t="t" l="l"/>
              <a:pathLst>
                <a:path h="1110488" w="120142">
                  <a:moveTo>
                    <a:pt x="60071" y="0"/>
                  </a:moveTo>
                  <a:cubicBezTo>
                    <a:pt x="27305" y="0"/>
                    <a:pt x="0" y="27305"/>
                    <a:pt x="0" y="60071"/>
                  </a:cubicBezTo>
                  <a:lnTo>
                    <a:pt x="0" y="1050417"/>
                  </a:lnTo>
                  <a:cubicBezTo>
                    <a:pt x="0" y="1083183"/>
                    <a:pt x="27305" y="1110488"/>
                    <a:pt x="60071" y="1110488"/>
                  </a:cubicBezTo>
                  <a:cubicBezTo>
                    <a:pt x="92837" y="1110488"/>
                    <a:pt x="120142" y="1083183"/>
                    <a:pt x="120142" y="1050417"/>
                  </a:cubicBezTo>
                  <a:lnTo>
                    <a:pt x="120142" y="60071"/>
                  </a:lnTo>
                  <a:cubicBezTo>
                    <a:pt x="120142" y="27305"/>
                    <a:pt x="94996" y="0"/>
                    <a:pt x="60071" y="0"/>
                  </a:cubicBezTo>
                  <a:close/>
                </a:path>
              </a:pathLst>
            </a:custGeom>
            <a:solidFill>
              <a:srgbClr val="42210B"/>
            </a:solidFill>
          </p:spPr>
        </p:sp>
      </p:grpSp>
      <p:sp>
        <p:nvSpPr>
          <p:cNvPr name="Freeform 12" id="12"/>
          <p:cNvSpPr/>
          <p:nvPr/>
        </p:nvSpPr>
        <p:spPr>
          <a:xfrm flipH="false" flipV="false" rot="0">
            <a:off x="11931385" y="-1322264"/>
            <a:ext cx="1753895" cy="2328830"/>
          </a:xfrm>
          <a:custGeom>
            <a:avLst/>
            <a:gdLst/>
            <a:ahLst/>
            <a:cxnLst/>
            <a:rect r="r" b="b" t="t" l="l"/>
            <a:pathLst>
              <a:path h="2328830" w="1753895">
                <a:moveTo>
                  <a:pt x="0" y="0"/>
                </a:moveTo>
                <a:lnTo>
                  <a:pt x="1753894" y="0"/>
                </a:lnTo>
                <a:lnTo>
                  <a:pt x="1753894" y="2328830"/>
                </a:lnTo>
                <a:lnTo>
                  <a:pt x="0" y="23288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7311704" y="1281248"/>
            <a:ext cx="1765570" cy="1667720"/>
          </a:xfrm>
          <a:custGeom>
            <a:avLst/>
            <a:gdLst/>
            <a:ahLst/>
            <a:cxnLst/>
            <a:rect r="r" b="b" t="t" l="l"/>
            <a:pathLst>
              <a:path h="1667720" w="1765570">
                <a:moveTo>
                  <a:pt x="0" y="0"/>
                </a:moveTo>
                <a:lnTo>
                  <a:pt x="1765570" y="0"/>
                </a:lnTo>
                <a:lnTo>
                  <a:pt x="1765570" y="1667720"/>
                </a:lnTo>
                <a:lnTo>
                  <a:pt x="0" y="16677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4" id="14"/>
          <p:cNvGrpSpPr/>
          <p:nvPr/>
        </p:nvGrpSpPr>
        <p:grpSpPr>
          <a:xfrm rot="0">
            <a:off x="715905" y="2790946"/>
            <a:ext cx="1521036" cy="1521036"/>
            <a:chOff x="0" y="0"/>
            <a:chExt cx="2286400" cy="2286400"/>
          </a:xfrm>
        </p:grpSpPr>
        <p:sp>
          <p:nvSpPr>
            <p:cNvPr name="Freeform 15" id="15"/>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grpSp>
        <p:nvGrpSpPr>
          <p:cNvPr name="Group 16" id="16"/>
          <p:cNvGrpSpPr/>
          <p:nvPr/>
        </p:nvGrpSpPr>
        <p:grpSpPr>
          <a:xfrm rot="0">
            <a:off x="5877833" y="3161363"/>
            <a:ext cx="1536803" cy="1536803"/>
            <a:chOff x="0" y="0"/>
            <a:chExt cx="2286400" cy="2286400"/>
          </a:xfrm>
        </p:grpSpPr>
        <p:sp>
          <p:nvSpPr>
            <p:cNvPr name="Freeform 17" id="17"/>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grpSp>
        <p:nvGrpSpPr>
          <p:cNvPr name="Group 18" id="18"/>
          <p:cNvGrpSpPr/>
          <p:nvPr/>
        </p:nvGrpSpPr>
        <p:grpSpPr>
          <a:xfrm rot="0">
            <a:off x="805895" y="6123444"/>
            <a:ext cx="1590613" cy="1590613"/>
            <a:chOff x="0" y="0"/>
            <a:chExt cx="2286400" cy="2286400"/>
          </a:xfrm>
        </p:grpSpPr>
        <p:sp>
          <p:nvSpPr>
            <p:cNvPr name="Freeform 19" id="19"/>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grpSp>
        <p:nvGrpSpPr>
          <p:cNvPr name="Group 20" id="20"/>
          <p:cNvGrpSpPr/>
          <p:nvPr/>
        </p:nvGrpSpPr>
        <p:grpSpPr>
          <a:xfrm rot="0">
            <a:off x="5965843" y="6685623"/>
            <a:ext cx="1624709" cy="1624709"/>
            <a:chOff x="0" y="0"/>
            <a:chExt cx="2286400" cy="2286400"/>
          </a:xfrm>
        </p:grpSpPr>
        <p:sp>
          <p:nvSpPr>
            <p:cNvPr name="Freeform 21" id="21"/>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sp>
        <p:nvSpPr>
          <p:cNvPr name="TextBox 22" id="22"/>
          <p:cNvSpPr txBox="true"/>
          <p:nvPr/>
        </p:nvSpPr>
        <p:spPr>
          <a:xfrm rot="0">
            <a:off x="854726" y="890224"/>
            <a:ext cx="7102447" cy="772003"/>
          </a:xfrm>
          <a:prstGeom prst="rect">
            <a:avLst/>
          </a:prstGeom>
        </p:spPr>
        <p:txBody>
          <a:bodyPr anchor="t" rtlCol="false" tIns="0" lIns="0" bIns="0" rIns="0">
            <a:spAutoFit/>
          </a:bodyPr>
          <a:lstStyle/>
          <a:p>
            <a:pPr algn="l">
              <a:lnSpc>
                <a:spcPts val="6142"/>
              </a:lnSpc>
            </a:pPr>
            <a:r>
              <a:rPr lang="en-US" sz="5118">
                <a:solidFill>
                  <a:srgbClr val="42210B"/>
                </a:solidFill>
                <a:latin typeface="Quicksand Bold"/>
                <a:ea typeface="Quicksand Bold"/>
                <a:cs typeface="Quicksand Bold"/>
                <a:sym typeface="Quicksand Bold"/>
              </a:rPr>
              <a:t>TABLE OF CONTENTS</a:t>
            </a:r>
          </a:p>
        </p:txBody>
      </p:sp>
      <p:sp>
        <p:nvSpPr>
          <p:cNvPr name="TextBox 23" id="23"/>
          <p:cNvSpPr txBox="true"/>
          <p:nvPr/>
        </p:nvSpPr>
        <p:spPr>
          <a:xfrm rot="0">
            <a:off x="2331407" y="2768268"/>
            <a:ext cx="3941628" cy="972679"/>
          </a:xfrm>
          <a:prstGeom prst="rect">
            <a:avLst/>
          </a:prstGeom>
        </p:spPr>
        <p:txBody>
          <a:bodyPr anchor="t" rtlCol="false" tIns="0" lIns="0" bIns="0" rIns="0">
            <a:spAutoFit/>
          </a:bodyPr>
          <a:lstStyle/>
          <a:p>
            <a:pPr algn="l">
              <a:lnSpc>
                <a:spcPts val="3831"/>
              </a:lnSpc>
            </a:pPr>
            <a:r>
              <a:rPr lang="en-US" sz="3193">
                <a:solidFill>
                  <a:srgbClr val="42210B"/>
                </a:solidFill>
                <a:latin typeface="Quicksand Bold"/>
                <a:ea typeface="Quicksand Bold"/>
                <a:cs typeface="Quicksand Bold"/>
                <a:sym typeface="Quicksand Bold"/>
              </a:rPr>
              <a:t>Problem and Solution</a:t>
            </a:r>
          </a:p>
        </p:txBody>
      </p:sp>
      <p:sp>
        <p:nvSpPr>
          <p:cNvPr name="TextBox 24" id="24"/>
          <p:cNvSpPr txBox="true"/>
          <p:nvPr/>
        </p:nvSpPr>
        <p:spPr>
          <a:xfrm rot="0">
            <a:off x="2331407" y="3761659"/>
            <a:ext cx="3374299" cy="1723539"/>
          </a:xfrm>
          <a:prstGeom prst="rect">
            <a:avLst/>
          </a:prstGeom>
        </p:spPr>
        <p:txBody>
          <a:bodyPr anchor="t" rtlCol="false" tIns="0" lIns="0" bIns="0" rIns="0">
            <a:spAutoFit/>
          </a:bodyPr>
          <a:lstStyle/>
          <a:p>
            <a:pPr algn="l">
              <a:lnSpc>
                <a:spcPts val="3406"/>
              </a:lnSpc>
            </a:pPr>
            <a:r>
              <a:rPr lang="en-US" sz="2838">
                <a:solidFill>
                  <a:srgbClr val="42210B"/>
                </a:solidFill>
                <a:latin typeface="IBM Plex Sans"/>
                <a:ea typeface="IBM Plex Sans"/>
                <a:cs typeface="IBM Plex Sans"/>
                <a:sym typeface="IBM Plex Sans"/>
              </a:rPr>
              <a:t>Problem statement</a:t>
            </a:r>
          </a:p>
          <a:p>
            <a:pPr algn="l">
              <a:lnSpc>
                <a:spcPts val="3406"/>
              </a:lnSpc>
            </a:pPr>
            <a:r>
              <a:rPr lang="en-US" sz="2838">
                <a:solidFill>
                  <a:srgbClr val="42210B"/>
                </a:solidFill>
                <a:latin typeface="IBM Plex Sans"/>
                <a:ea typeface="IBM Plex Sans"/>
                <a:cs typeface="IBM Plex Sans"/>
                <a:sym typeface="IBM Plex Sans"/>
              </a:rPr>
              <a:t>product position statement, users</a:t>
            </a:r>
          </a:p>
          <a:p>
            <a:pPr algn="l">
              <a:lnSpc>
                <a:spcPts val="3406"/>
              </a:lnSpc>
            </a:pPr>
          </a:p>
        </p:txBody>
      </p:sp>
      <p:sp>
        <p:nvSpPr>
          <p:cNvPr name="TextBox 25" id="25"/>
          <p:cNvSpPr txBox="true"/>
          <p:nvPr/>
        </p:nvSpPr>
        <p:spPr>
          <a:xfrm rot="0">
            <a:off x="1003495" y="3299820"/>
            <a:ext cx="941068" cy="491102"/>
          </a:xfrm>
          <a:prstGeom prst="rect">
            <a:avLst/>
          </a:prstGeom>
        </p:spPr>
        <p:txBody>
          <a:bodyPr anchor="t" rtlCol="false" tIns="0" lIns="0" bIns="0" rIns="0">
            <a:spAutoFit/>
          </a:bodyPr>
          <a:lstStyle/>
          <a:p>
            <a:pPr algn="ctr">
              <a:lnSpc>
                <a:spcPts val="3831"/>
              </a:lnSpc>
            </a:pPr>
            <a:r>
              <a:rPr lang="en-US" sz="3193">
                <a:solidFill>
                  <a:srgbClr val="42210B"/>
                </a:solidFill>
                <a:latin typeface="Quicksand Bold"/>
                <a:ea typeface="Quicksand Bold"/>
                <a:cs typeface="Quicksand Bold"/>
                <a:sym typeface="Quicksand Bold"/>
              </a:rPr>
              <a:t>01</a:t>
            </a:r>
          </a:p>
        </p:txBody>
      </p:sp>
      <p:sp>
        <p:nvSpPr>
          <p:cNvPr name="TextBox 26" id="26"/>
          <p:cNvSpPr txBox="true"/>
          <p:nvPr/>
        </p:nvSpPr>
        <p:spPr>
          <a:xfrm rot="0">
            <a:off x="7539122" y="3170888"/>
            <a:ext cx="3982487" cy="960607"/>
          </a:xfrm>
          <a:prstGeom prst="rect">
            <a:avLst/>
          </a:prstGeom>
        </p:spPr>
        <p:txBody>
          <a:bodyPr anchor="t" rtlCol="false" tIns="0" lIns="0" bIns="0" rIns="0">
            <a:spAutoFit/>
          </a:bodyPr>
          <a:lstStyle/>
          <a:p>
            <a:pPr algn="l">
              <a:lnSpc>
                <a:spcPts val="3871"/>
              </a:lnSpc>
            </a:pPr>
            <a:r>
              <a:rPr lang="en-US" sz="3226">
                <a:solidFill>
                  <a:srgbClr val="42210B"/>
                </a:solidFill>
                <a:latin typeface="Quicksand Bold"/>
                <a:ea typeface="Quicksand Bold"/>
                <a:cs typeface="Quicksand Bold"/>
                <a:sym typeface="Quicksand Bold"/>
              </a:rPr>
              <a:t>Project management</a:t>
            </a:r>
          </a:p>
        </p:txBody>
      </p:sp>
      <p:sp>
        <p:nvSpPr>
          <p:cNvPr name="TextBox 27" id="27"/>
          <p:cNvSpPr txBox="true"/>
          <p:nvPr/>
        </p:nvSpPr>
        <p:spPr>
          <a:xfrm rot="0">
            <a:off x="7539122" y="4152416"/>
            <a:ext cx="3982487" cy="1737901"/>
          </a:xfrm>
          <a:prstGeom prst="rect">
            <a:avLst/>
          </a:prstGeom>
        </p:spPr>
        <p:txBody>
          <a:bodyPr anchor="t" rtlCol="false" tIns="0" lIns="0" bIns="0" rIns="0">
            <a:spAutoFit/>
          </a:bodyPr>
          <a:lstStyle/>
          <a:p>
            <a:pPr algn="l">
              <a:lnSpc>
                <a:spcPts val="3441"/>
              </a:lnSpc>
            </a:pPr>
            <a:r>
              <a:rPr lang="en-US" sz="2867">
                <a:solidFill>
                  <a:srgbClr val="42210B"/>
                </a:solidFill>
                <a:latin typeface="IBM Plex Sans"/>
                <a:ea typeface="IBM Plex Sans"/>
                <a:cs typeface="IBM Plex Sans"/>
                <a:sym typeface="IBM Plex Sans"/>
              </a:rPr>
              <a:t>Team structure and responsibilities of team members.</a:t>
            </a:r>
          </a:p>
          <a:p>
            <a:pPr algn="l">
              <a:lnSpc>
                <a:spcPts val="3441"/>
              </a:lnSpc>
            </a:pPr>
          </a:p>
        </p:txBody>
      </p:sp>
      <p:sp>
        <p:nvSpPr>
          <p:cNvPr name="TextBox 28" id="28"/>
          <p:cNvSpPr txBox="true"/>
          <p:nvPr/>
        </p:nvSpPr>
        <p:spPr>
          <a:xfrm rot="0">
            <a:off x="6388061" y="3673484"/>
            <a:ext cx="950823" cy="475541"/>
          </a:xfrm>
          <a:prstGeom prst="rect">
            <a:avLst/>
          </a:prstGeom>
        </p:spPr>
        <p:txBody>
          <a:bodyPr anchor="t" rtlCol="false" tIns="0" lIns="0" bIns="0" rIns="0">
            <a:spAutoFit/>
          </a:bodyPr>
          <a:lstStyle/>
          <a:p>
            <a:pPr algn="l">
              <a:lnSpc>
                <a:spcPts val="3871"/>
              </a:lnSpc>
            </a:pPr>
            <a:r>
              <a:rPr lang="en-US" sz="3226">
                <a:solidFill>
                  <a:srgbClr val="42210B"/>
                </a:solidFill>
                <a:latin typeface="Quicksand Bold"/>
                <a:ea typeface="Quicksand Bold"/>
                <a:cs typeface="Quicksand Bold"/>
                <a:sym typeface="Quicksand Bold"/>
              </a:rPr>
              <a:t>02</a:t>
            </a:r>
          </a:p>
        </p:txBody>
      </p:sp>
      <p:sp>
        <p:nvSpPr>
          <p:cNvPr name="TextBox 29" id="29"/>
          <p:cNvSpPr txBox="true"/>
          <p:nvPr/>
        </p:nvSpPr>
        <p:spPr>
          <a:xfrm rot="0">
            <a:off x="2524305" y="6194172"/>
            <a:ext cx="4121930" cy="503606"/>
          </a:xfrm>
          <a:prstGeom prst="rect">
            <a:avLst/>
          </a:prstGeom>
        </p:spPr>
        <p:txBody>
          <a:bodyPr anchor="t" rtlCol="false" tIns="0" lIns="0" bIns="0" rIns="0">
            <a:spAutoFit/>
          </a:bodyPr>
          <a:lstStyle/>
          <a:p>
            <a:pPr algn="l">
              <a:lnSpc>
                <a:spcPts val="4007"/>
              </a:lnSpc>
            </a:pPr>
            <a:r>
              <a:rPr lang="en-US" sz="3339">
                <a:solidFill>
                  <a:srgbClr val="42210B"/>
                </a:solidFill>
                <a:latin typeface="Quicksand Bold"/>
                <a:ea typeface="Quicksand Bold"/>
                <a:cs typeface="Quicksand Bold"/>
                <a:sym typeface="Quicksand Bold"/>
              </a:rPr>
              <a:t>Analysis and design</a:t>
            </a:r>
          </a:p>
        </p:txBody>
      </p:sp>
      <p:sp>
        <p:nvSpPr>
          <p:cNvPr name="TextBox 30" id="30"/>
          <p:cNvSpPr txBox="true"/>
          <p:nvPr/>
        </p:nvSpPr>
        <p:spPr>
          <a:xfrm rot="0">
            <a:off x="2524305" y="6728962"/>
            <a:ext cx="3221993" cy="1177730"/>
          </a:xfrm>
          <a:prstGeom prst="rect">
            <a:avLst/>
          </a:prstGeom>
        </p:spPr>
        <p:txBody>
          <a:bodyPr anchor="t" rtlCol="false" tIns="0" lIns="0" bIns="0" rIns="0">
            <a:spAutoFit/>
          </a:bodyPr>
          <a:lstStyle/>
          <a:p>
            <a:pPr algn="l">
              <a:lnSpc>
                <a:spcPts val="3561"/>
              </a:lnSpc>
            </a:pPr>
            <a:r>
              <a:rPr lang="en-US" sz="2968">
                <a:solidFill>
                  <a:srgbClr val="42210B"/>
                </a:solidFill>
                <a:latin typeface="IBM Plex Sans"/>
                <a:ea typeface="IBM Plex Sans"/>
                <a:cs typeface="IBM Plex Sans"/>
                <a:sym typeface="IBM Plex Sans"/>
              </a:rPr>
              <a:t>Architecture and technologies used.</a:t>
            </a:r>
          </a:p>
        </p:txBody>
      </p:sp>
      <p:sp>
        <p:nvSpPr>
          <p:cNvPr name="TextBox 31" id="31"/>
          <p:cNvSpPr txBox="true"/>
          <p:nvPr/>
        </p:nvSpPr>
        <p:spPr>
          <a:xfrm rot="0">
            <a:off x="1106639" y="6666947"/>
            <a:ext cx="984115" cy="503606"/>
          </a:xfrm>
          <a:prstGeom prst="rect">
            <a:avLst/>
          </a:prstGeom>
        </p:spPr>
        <p:txBody>
          <a:bodyPr anchor="t" rtlCol="false" tIns="0" lIns="0" bIns="0" rIns="0">
            <a:spAutoFit/>
          </a:bodyPr>
          <a:lstStyle/>
          <a:p>
            <a:pPr algn="ctr">
              <a:lnSpc>
                <a:spcPts val="4007"/>
              </a:lnSpc>
            </a:pPr>
            <a:r>
              <a:rPr lang="en-US" sz="3339">
                <a:solidFill>
                  <a:srgbClr val="42210B"/>
                </a:solidFill>
                <a:latin typeface="Quicksand Bold"/>
                <a:ea typeface="Quicksand Bold"/>
                <a:cs typeface="Quicksand Bold"/>
                <a:sym typeface="Quicksand Bold"/>
              </a:rPr>
              <a:t>04</a:t>
            </a:r>
          </a:p>
        </p:txBody>
      </p:sp>
      <p:sp>
        <p:nvSpPr>
          <p:cNvPr name="TextBox 32" id="32"/>
          <p:cNvSpPr txBox="true"/>
          <p:nvPr/>
        </p:nvSpPr>
        <p:spPr>
          <a:xfrm rot="0">
            <a:off x="7721089" y="6767392"/>
            <a:ext cx="4210287" cy="504876"/>
          </a:xfrm>
          <a:prstGeom prst="rect">
            <a:avLst/>
          </a:prstGeom>
        </p:spPr>
        <p:txBody>
          <a:bodyPr anchor="t" rtlCol="false" tIns="0" lIns="0" bIns="0" rIns="0">
            <a:spAutoFit/>
          </a:bodyPr>
          <a:lstStyle/>
          <a:p>
            <a:pPr algn="l">
              <a:lnSpc>
                <a:spcPts val="4093"/>
              </a:lnSpc>
            </a:pPr>
            <a:r>
              <a:rPr lang="en-US" sz="3410">
                <a:solidFill>
                  <a:srgbClr val="42210B"/>
                </a:solidFill>
                <a:latin typeface="Quicksand Bold"/>
                <a:ea typeface="Quicksand Bold"/>
                <a:cs typeface="Quicksand Bold"/>
                <a:sym typeface="Quicksand Bold"/>
              </a:rPr>
              <a:t>Software testing</a:t>
            </a:r>
          </a:p>
        </p:txBody>
      </p:sp>
      <p:sp>
        <p:nvSpPr>
          <p:cNvPr name="TextBox 33" id="33"/>
          <p:cNvSpPr txBox="true"/>
          <p:nvPr/>
        </p:nvSpPr>
        <p:spPr>
          <a:xfrm rot="0">
            <a:off x="7721089" y="7294386"/>
            <a:ext cx="4210287" cy="1212705"/>
          </a:xfrm>
          <a:prstGeom prst="rect">
            <a:avLst/>
          </a:prstGeom>
        </p:spPr>
        <p:txBody>
          <a:bodyPr anchor="t" rtlCol="false" tIns="0" lIns="0" bIns="0" rIns="0">
            <a:spAutoFit/>
          </a:bodyPr>
          <a:lstStyle/>
          <a:p>
            <a:pPr algn="l">
              <a:lnSpc>
                <a:spcPts val="3638"/>
              </a:lnSpc>
            </a:pPr>
            <a:r>
              <a:rPr lang="en-US" sz="3031">
                <a:solidFill>
                  <a:srgbClr val="42210B"/>
                </a:solidFill>
                <a:latin typeface="IBM Plex Sans"/>
                <a:ea typeface="IBM Plex Sans"/>
                <a:cs typeface="IBM Plex Sans"/>
                <a:sym typeface="IBM Plex Sans"/>
              </a:rPr>
              <a:t>Test environments, test plan, and test results.</a:t>
            </a:r>
          </a:p>
          <a:p>
            <a:pPr algn="l">
              <a:lnSpc>
                <a:spcPts val="3638"/>
              </a:lnSpc>
            </a:pPr>
          </a:p>
          <a:p>
            <a:pPr algn="l">
              <a:lnSpc>
                <a:spcPts val="3638"/>
              </a:lnSpc>
            </a:pPr>
          </a:p>
        </p:txBody>
      </p:sp>
      <p:sp>
        <p:nvSpPr>
          <p:cNvPr name="TextBox 34" id="34"/>
          <p:cNvSpPr txBox="true"/>
          <p:nvPr/>
        </p:nvSpPr>
        <p:spPr>
          <a:xfrm rot="0">
            <a:off x="6273034" y="7250302"/>
            <a:ext cx="1005210" cy="504876"/>
          </a:xfrm>
          <a:prstGeom prst="rect">
            <a:avLst/>
          </a:prstGeom>
        </p:spPr>
        <p:txBody>
          <a:bodyPr anchor="t" rtlCol="false" tIns="0" lIns="0" bIns="0" rIns="0">
            <a:spAutoFit/>
          </a:bodyPr>
          <a:lstStyle/>
          <a:p>
            <a:pPr algn="ctr">
              <a:lnSpc>
                <a:spcPts val="4093"/>
              </a:lnSpc>
            </a:pPr>
            <a:r>
              <a:rPr lang="en-US" sz="3410">
                <a:solidFill>
                  <a:srgbClr val="42210B"/>
                </a:solidFill>
                <a:latin typeface="Quicksand Bold"/>
                <a:ea typeface="Quicksand Bold"/>
                <a:cs typeface="Quicksand Bold"/>
                <a:sym typeface="Quicksand Bold"/>
              </a:rPr>
              <a:t>05</a:t>
            </a:r>
          </a:p>
        </p:txBody>
      </p:sp>
      <p:grpSp>
        <p:nvGrpSpPr>
          <p:cNvPr name="Group 35" id="35"/>
          <p:cNvGrpSpPr/>
          <p:nvPr/>
        </p:nvGrpSpPr>
        <p:grpSpPr>
          <a:xfrm rot="0">
            <a:off x="11920680" y="3465171"/>
            <a:ext cx="1533384" cy="1533384"/>
            <a:chOff x="0" y="0"/>
            <a:chExt cx="2286400" cy="2286400"/>
          </a:xfrm>
        </p:grpSpPr>
        <p:sp>
          <p:nvSpPr>
            <p:cNvPr name="Freeform 36" id="36"/>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grpSp>
        <p:nvGrpSpPr>
          <p:cNvPr name="Group 37" id="37"/>
          <p:cNvGrpSpPr/>
          <p:nvPr/>
        </p:nvGrpSpPr>
        <p:grpSpPr>
          <a:xfrm rot="0">
            <a:off x="12102825" y="7240777"/>
            <a:ext cx="1560692" cy="1560692"/>
            <a:chOff x="0" y="0"/>
            <a:chExt cx="2286400" cy="2286400"/>
          </a:xfrm>
        </p:grpSpPr>
        <p:sp>
          <p:nvSpPr>
            <p:cNvPr name="Freeform 38" id="38"/>
            <p:cNvSpPr/>
            <p:nvPr/>
          </p:nvSpPr>
          <p:spPr>
            <a:xfrm flipH="false" flipV="false" rot="0">
              <a:off x="0" y="0"/>
              <a:ext cx="2286508" cy="2286508"/>
            </a:xfrm>
            <a:custGeom>
              <a:avLst/>
              <a:gdLst/>
              <a:ahLst/>
              <a:cxnLst/>
              <a:rect r="r" b="b" t="t" l="l"/>
              <a:pathLst>
                <a:path h="2286508" w="2286508">
                  <a:moveTo>
                    <a:pt x="0" y="1143254"/>
                  </a:moveTo>
                  <a:cubicBezTo>
                    <a:pt x="0" y="511810"/>
                    <a:pt x="511810" y="0"/>
                    <a:pt x="1143254" y="0"/>
                  </a:cubicBezTo>
                  <a:cubicBezTo>
                    <a:pt x="1774698" y="0"/>
                    <a:pt x="2286508" y="511810"/>
                    <a:pt x="2286508" y="1143254"/>
                  </a:cubicBezTo>
                  <a:cubicBezTo>
                    <a:pt x="2286508" y="1774698"/>
                    <a:pt x="1774698" y="2286508"/>
                    <a:pt x="1143254" y="2286508"/>
                  </a:cubicBezTo>
                  <a:cubicBezTo>
                    <a:pt x="511810" y="2286508"/>
                    <a:pt x="0" y="1774571"/>
                    <a:pt x="0" y="1143254"/>
                  </a:cubicBezTo>
                  <a:close/>
                </a:path>
              </a:pathLst>
            </a:custGeom>
            <a:solidFill>
              <a:srgbClr val="F6F8FD"/>
            </a:solidFill>
          </p:spPr>
        </p:sp>
      </p:grpSp>
      <p:sp>
        <p:nvSpPr>
          <p:cNvPr name="TextBox 39" id="39"/>
          <p:cNvSpPr txBox="true"/>
          <p:nvPr/>
        </p:nvSpPr>
        <p:spPr>
          <a:xfrm rot="0">
            <a:off x="13577889" y="3474696"/>
            <a:ext cx="3973627" cy="961448"/>
          </a:xfrm>
          <a:prstGeom prst="rect">
            <a:avLst/>
          </a:prstGeom>
        </p:spPr>
        <p:txBody>
          <a:bodyPr anchor="t" rtlCol="false" tIns="0" lIns="0" bIns="0" rIns="0">
            <a:spAutoFit/>
          </a:bodyPr>
          <a:lstStyle/>
          <a:p>
            <a:pPr algn="l">
              <a:lnSpc>
                <a:spcPts val="3862"/>
              </a:lnSpc>
            </a:pPr>
            <a:r>
              <a:rPr lang="en-US" sz="3219">
                <a:solidFill>
                  <a:srgbClr val="42210B"/>
                </a:solidFill>
                <a:latin typeface="Quicksand Bold"/>
                <a:ea typeface="Quicksand Bold"/>
                <a:cs typeface="Quicksand Bold"/>
                <a:sym typeface="Quicksand Bold"/>
              </a:rPr>
              <a:t>Software requirements</a:t>
            </a:r>
          </a:p>
        </p:txBody>
      </p:sp>
      <p:sp>
        <p:nvSpPr>
          <p:cNvPr name="TextBox 40" id="40"/>
          <p:cNvSpPr txBox="true"/>
          <p:nvPr/>
        </p:nvSpPr>
        <p:spPr>
          <a:xfrm rot="0">
            <a:off x="13577889" y="4462871"/>
            <a:ext cx="3401693" cy="1144539"/>
          </a:xfrm>
          <a:prstGeom prst="rect">
            <a:avLst/>
          </a:prstGeom>
        </p:spPr>
        <p:txBody>
          <a:bodyPr anchor="t" rtlCol="false" tIns="0" lIns="0" bIns="0" rIns="0">
            <a:spAutoFit/>
          </a:bodyPr>
          <a:lstStyle/>
          <a:p>
            <a:pPr algn="l">
              <a:lnSpc>
                <a:spcPts val="3433"/>
              </a:lnSpc>
            </a:pPr>
            <a:r>
              <a:rPr lang="en-US" sz="2861">
                <a:solidFill>
                  <a:srgbClr val="42210B"/>
                </a:solidFill>
                <a:latin typeface="IBM Plex Sans"/>
                <a:ea typeface="IBM Plex Sans"/>
                <a:cs typeface="IBM Plex Sans"/>
                <a:sym typeface="IBM Plex Sans"/>
              </a:rPr>
              <a:t>Use-case model, non-functional requirements</a:t>
            </a:r>
          </a:p>
          <a:p>
            <a:pPr algn="l">
              <a:lnSpc>
                <a:spcPts val="3433"/>
              </a:lnSpc>
            </a:pPr>
          </a:p>
        </p:txBody>
      </p:sp>
      <p:sp>
        <p:nvSpPr>
          <p:cNvPr name="TextBox 41" id="41"/>
          <p:cNvSpPr txBox="true"/>
          <p:nvPr/>
        </p:nvSpPr>
        <p:spPr>
          <a:xfrm rot="0">
            <a:off x="12210603" y="3997303"/>
            <a:ext cx="948708" cy="475962"/>
          </a:xfrm>
          <a:prstGeom prst="rect">
            <a:avLst/>
          </a:prstGeom>
        </p:spPr>
        <p:txBody>
          <a:bodyPr anchor="t" rtlCol="false" tIns="0" lIns="0" bIns="0" rIns="0">
            <a:spAutoFit/>
          </a:bodyPr>
          <a:lstStyle/>
          <a:p>
            <a:pPr algn="ctr">
              <a:lnSpc>
                <a:spcPts val="3862"/>
              </a:lnSpc>
            </a:pPr>
            <a:r>
              <a:rPr lang="en-US" sz="3219">
                <a:solidFill>
                  <a:srgbClr val="42210B"/>
                </a:solidFill>
                <a:latin typeface="Quicksand Bold"/>
                <a:ea typeface="Quicksand Bold"/>
                <a:cs typeface="Quicksand Bold"/>
                <a:sym typeface="Quicksand Bold"/>
              </a:rPr>
              <a:t>03</a:t>
            </a:r>
          </a:p>
        </p:txBody>
      </p:sp>
      <p:sp>
        <p:nvSpPr>
          <p:cNvPr name="TextBox 42" id="42"/>
          <p:cNvSpPr txBox="true"/>
          <p:nvPr/>
        </p:nvSpPr>
        <p:spPr>
          <a:xfrm rot="0">
            <a:off x="13784883" y="7306528"/>
            <a:ext cx="4044392" cy="494133"/>
          </a:xfrm>
          <a:prstGeom prst="rect">
            <a:avLst/>
          </a:prstGeom>
        </p:spPr>
        <p:txBody>
          <a:bodyPr anchor="t" rtlCol="false" tIns="0" lIns="0" bIns="0" rIns="0">
            <a:spAutoFit/>
          </a:bodyPr>
          <a:lstStyle/>
          <a:p>
            <a:pPr algn="l">
              <a:lnSpc>
                <a:spcPts val="3931"/>
              </a:lnSpc>
            </a:pPr>
            <a:r>
              <a:rPr lang="en-US" sz="3276">
                <a:solidFill>
                  <a:srgbClr val="42210B"/>
                </a:solidFill>
                <a:latin typeface="Quicksand Bold"/>
                <a:ea typeface="Quicksand Bold"/>
                <a:cs typeface="Quicksand Bold"/>
                <a:sym typeface="Quicksand Bold"/>
              </a:rPr>
              <a:t>Demo</a:t>
            </a:r>
          </a:p>
        </p:txBody>
      </p:sp>
      <p:sp>
        <p:nvSpPr>
          <p:cNvPr name="TextBox 43" id="43"/>
          <p:cNvSpPr txBox="true"/>
          <p:nvPr/>
        </p:nvSpPr>
        <p:spPr>
          <a:xfrm rot="0">
            <a:off x="13784883" y="7831438"/>
            <a:ext cx="3984666" cy="874712"/>
          </a:xfrm>
          <a:prstGeom prst="rect">
            <a:avLst/>
          </a:prstGeom>
        </p:spPr>
        <p:txBody>
          <a:bodyPr anchor="t" rtlCol="false" tIns="0" lIns="0" bIns="0" rIns="0">
            <a:spAutoFit/>
          </a:bodyPr>
          <a:lstStyle/>
          <a:p>
            <a:pPr algn="l">
              <a:lnSpc>
                <a:spcPts val="3494"/>
              </a:lnSpc>
            </a:pPr>
            <a:r>
              <a:rPr lang="en-US" sz="2912">
                <a:solidFill>
                  <a:srgbClr val="42210B"/>
                </a:solidFill>
                <a:latin typeface="IBM Plex Sans"/>
                <a:ea typeface="IBM Plex Sans"/>
                <a:cs typeface="IBM Plex Sans"/>
                <a:sym typeface="IBM Plex Sans"/>
              </a:rPr>
              <a:t>Flashcards, Dictionary, Mocktests,..</a:t>
            </a:r>
          </a:p>
        </p:txBody>
      </p:sp>
      <p:sp>
        <p:nvSpPr>
          <p:cNvPr name="TextBox 44" id="44"/>
          <p:cNvSpPr txBox="true"/>
          <p:nvPr/>
        </p:nvSpPr>
        <p:spPr>
          <a:xfrm rot="0">
            <a:off x="12420316" y="7710867"/>
            <a:ext cx="965603" cy="494133"/>
          </a:xfrm>
          <a:prstGeom prst="rect">
            <a:avLst/>
          </a:prstGeom>
        </p:spPr>
        <p:txBody>
          <a:bodyPr anchor="t" rtlCol="false" tIns="0" lIns="0" bIns="0" rIns="0">
            <a:spAutoFit/>
          </a:bodyPr>
          <a:lstStyle/>
          <a:p>
            <a:pPr algn="ctr">
              <a:lnSpc>
                <a:spcPts val="3931"/>
              </a:lnSpc>
            </a:pPr>
            <a:r>
              <a:rPr lang="en-US" sz="3276">
                <a:solidFill>
                  <a:srgbClr val="42210B"/>
                </a:solidFill>
                <a:latin typeface="Quicksand Bold"/>
                <a:ea typeface="Quicksand Bold"/>
                <a:cs typeface="Quicksand Bold"/>
                <a:sym typeface="Quicksand Bold"/>
              </a:rPr>
              <a:t>06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8907949" y="2659748"/>
            <a:ext cx="8426374" cy="1103501"/>
          </a:xfrm>
          <a:prstGeom prst="rect">
            <a:avLst/>
          </a:prstGeom>
        </p:spPr>
        <p:txBody>
          <a:bodyPr anchor="t" rtlCol="false" tIns="0" lIns="0" bIns="0" rIns="0">
            <a:spAutoFit/>
          </a:bodyPr>
          <a:lstStyle/>
          <a:p>
            <a:pPr algn="l">
              <a:lnSpc>
                <a:spcPts val="8748"/>
              </a:lnSpc>
            </a:pPr>
            <a:r>
              <a:rPr lang="en-US" sz="7290">
                <a:solidFill>
                  <a:srgbClr val="42210B"/>
                </a:solidFill>
                <a:latin typeface="Quicksand Bold"/>
                <a:ea typeface="Quicksand Bold"/>
                <a:cs typeface="Quicksand Bold"/>
                <a:sym typeface="Quicksand Bold"/>
              </a:rPr>
              <a:t>Reliability</a:t>
            </a:r>
          </a:p>
        </p:txBody>
      </p:sp>
      <p:sp>
        <p:nvSpPr>
          <p:cNvPr name="TextBox 5" id="5"/>
          <p:cNvSpPr txBox="true"/>
          <p:nvPr/>
        </p:nvSpPr>
        <p:spPr>
          <a:xfrm rot="0">
            <a:off x="8751636" y="3985607"/>
            <a:ext cx="8738999" cy="3313661"/>
          </a:xfrm>
          <a:prstGeom prst="rect">
            <a:avLst/>
          </a:prstGeom>
        </p:spPr>
        <p:txBody>
          <a:bodyPr anchor="t" rtlCol="false" tIns="0" lIns="0" bIns="0" rIns="0">
            <a:spAutoFit/>
          </a:bodyPr>
          <a:lstStyle/>
          <a:p>
            <a:pPr algn="l" marL="939844" indent="-469922" lvl="1">
              <a:lnSpc>
                <a:spcPts val="5223"/>
              </a:lnSpc>
              <a:buFont typeface="Arial"/>
              <a:buChar char="•"/>
            </a:pPr>
            <a:r>
              <a:rPr lang="en-US" sz="4353">
                <a:solidFill>
                  <a:srgbClr val="42210B"/>
                </a:solidFill>
                <a:latin typeface="IBM Plex Sans"/>
                <a:ea typeface="IBM Plex Sans"/>
                <a:cs typeface="IBM Plex Sans"/>
                <a:sym typeface="IBM Plex Sans"/>
              </a:rPr>
              <a:t>The probability of causing data loss during manipulation is approximately 0.001%.</a:t>
            </a:r>
          </a:p>
          <a:p>
            <a:pPr algn="l" marL="939843" indent="-469922" lvl="1">
              <a:lnSpc>
                <a:spcPts val="5223"/>
              </a:lnSpc>
              <a:buFont typeface="Arial"/>
              <a:buChar char="•"/>
            </a:pPr>
            <a:r>
              <a:rPr lang="en-US" sz="4353">
                <a:solidFill>
                  <a:srgbClr val="42210B"/>
                </a:solidFill>
                <a:latin typeface="IBM Plex Sans"/>
                <a:ea typeface="IBM Plex Sans"/>
                <a:cs typeface="IBM Plex Sans"/>
                <a:sym typeface="IBM Plex Sans"/>
              </a:rPr>
              <a:t>Frequency of errors: 2 days/1 error. </a:t>
            </a: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4140322" y="4405690"/>
            <a:ext cx="1312202" cy="1475648"/>
          </a:xfrm>
          <a:custGeom>
            <a:avLst/>
            <a:gdLst/>
            <a:ahLst/>
            <a:cxnLst/>
            <a:rect r="r" b="b" t="t" l="l"/>
            <a:pathLst>
              <a:path h="1475648" w="1312202">
                <a:moveTo>
                  <a:pt x="0" y="0"/>
                </a:moveTo>
                <a:lnTo>
                  <a:pt x="1312202" y="0"/>
                </a:lnTo>
                <a:lnTo>
                  <a:pt x="1312202" y="1475648"/>
                </a:lnTo>
                <a:lnTo>
                  <a:pt x="0" y="147564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6500" y="2846998"/>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9087778" y="3772399"/>
            <a:ext cx="8865379" cy="1160992"/>
          </a:xfrm>
          <a:prstGeom prst="rect">
            <a:avLst/>
          </a:prstGeom>
        </p:spPr>
        <p:txBody>
          <a:bodyPr anchor="t" rtlCol="false" tIns="0" lIns="0" bIns="0" rIns="0">
            <a:spAutoFit/>
          </a:bodyPr>
          <a:lstStyle/>
          <a:p>
            <a:pPr algn="l">
              <a:lnSpc>
                <a:spcPts val="9204"/>
              </a:lnSpc>
            </a:pPr>
            <a:r>
              <a:rPr lang="en-US" sz="7670">
                <a:solidFill>
                  <a:srgbClr val="42210B"/>
                </a:solidFill>
                <a:latin typeface="Quicksand Bold"/>
                <a:ea typeface="Quicksand Bold"/>
                <a:cs typeface="Quicksand Bold"/>
                <a:sym typeface="Quicksand Bold"/>
              </a:rPr>
              <a:t>Easy of use</a:t>
            </a:r>
          </a:p>
        </p:txBody>
      </p:sp>
      <p:sp>
        <p:nvSpPr>
          <p:cNvPr name="TextBox 5" id="5"/>
          <p:cNvSpPr txBox="true"/>
          <p:nvPr/>
        </p:nvSpPr>
        <p:spPr>
          <a:xfrm rot="0">
            <a:off x="9087778" y="5183847"/>
            <a:ext cx="8209552" cy="1330762"/>
          </a:xfrm>
          <a:prstGeom prst="rect">
            <a:avLst/>
          </a:prstGeom>
        </p:spPr>
        <p:txBody>
          <a:bodyPr anchor="t" rtlCol="false" tIns="0" lIns="0" bIns="0" rIns="0">
            <a:spAutoFit/>
          </a:bodyPr>
          <a:lstStyle/>
          <a:p>
            <a:pPr algn="l" marL="946320" indent="-473160" lvl="1">
              <a:lnSpc>
                <a:spcPts val="5259"/>
              </a:lnSpc>
              <a:buFont typeface="Arial"/>
              <a:buChar char="•"/>
            </a:pPr>
            <a:r>
              <a:rPr lang="en-US" sz="4383">
                <a:solidFill>
                  <a:srgbClr val="42210B"/>
                </a:solidFill>
                <a:latin typeface="IBM Plex Sans"/>
                <a:ea typeface="IBM Plex Sans"/>
                <a:cs typeface="IBM Plex Sans"/>
                <a:sym typeface="IBM Plex Sans"/>
              </a:rPr>
              <a:t>Users can use it after 15 minutes of training.</a:t>
            </a:r>
          </a:p>
        </p:txBody>
      </p:sp>
      <p:grpSp>
        <p:nvGrpSpPr>
          <p:cNvPr name="Group 6" id="6"/>
          <p:cNvGrpSpPr/>
          <p:nvPr/>
        </p:nvGrpSpPr>
        <p:grpSpPr>
          <a:xfrm rot="0">
            <a:off x="2875200" y="3185700"/>
            <a:ext cx="3915600" cy="3915600"/>
            <a:chOff x="0" y="0"/>
            <a:chExt cx="5220800" cy="5220800"/>
          </a:xfrm>
        </p:grpSpPr>
        <p:sp>
          <p:nvSpPr>
            <p:cNvPr name="Freeform 7" id="7"/>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8" id="8"/>
          <p:cNvSpPr/>
          <p:nvPr/>
        </p:nvSpPr>
        <p:spPr>
          <a:xfrm flipH="false" flipV="false" rot="0">
            <a:off x="1578878" y="5519068"/>
            <a:ext cx="2031582" cy="1909378"/>
          </a:xfrm>
          <a:custGeom>
            <a:avLst/>
            <a:gdLst/>
            <a:ahLst/>
            <a:cxnLst/>
            <a:rect r="r" b="b" t="t" l="l"/>
            <a:pathLst>
              <a:path h="1909378" w="2031582">
                <a:moveTo>
                  <a:pt x="0" y="0"/>
                </a:moveTo>
                <a:lnTo>
                  <a:pt x="2031582" y="0"/>
                </a:lnTo>
                <a:lnTo>
                  <a:pt x="2031582" y="1909378"/>
                </a:lnTo>
                <a:lnTo>
                  <a:pt x="0" y="19093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04738" y="-1199056"/>
            <a:ext cx="3210414" cy="3636390"/>
          </a:xfrm>
          <a:custGeom>
            <a:avLst/>
            <a:gdLst/>
            <a:ahLst/>
            <a:cxnLst/>
            <a:rect r="r" b="b" t="t" l="l"/>
            <a:pathLst>
              <a:path h="3636390" w="3210414">
                <a:moveTo>
                  <a:pt x="0" y="0"/>
                </a:moveTo>
                <a:lnTo>
                  <a:pt x="3210414" y="0"/>
                </a:lnTo>
                <a:lnTo>
                  <a:pt x="3210414" y="3636390"/>
                </a:lnTo>
                <a:lnTo>
                  <a:pt x="0" y="36363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773626" y="182094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10454" y="4767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6373506" y="7296066"/>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7620328" y="5647200"/>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5" id="15"/>
          <p:cNvGrpSpPr/>
          <p:nvPr/>
        </p:nvGrpSpPr>
        <p:grpSpPr>
          <a:xfrm rot="0">
            <a:off x="4605596" y="1335288"/>
            <a:ext cx="381600" cy="380400"/>
            <a:chOff x="0" y="0"/>
            <a:chExt cx="508800" cy="507200"/>
          </a:xfrm>
        </p:grpSpPr>
        <p:sp>
          <p:nvSpPr>
            <p:cNvPr name="Freeform 16" id="1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7" id="17"/>
          <p:cNvGrpSpPr/>
          <p:nvPr/>
        </p:nvGrpSpPr>
        <p:grpSpPr>
          <a:xfrm rot="0">
            <a:off x="1235396" y="3268488"/>
            <a:ext cx="381600" cy="380400"/>
            <a:chOff x="0" y="0"/>
            <a:chExt cx="508800" cy="507200"/>
          </a:xfrm>
        </p:grpSpPr>
        <p:sp>
          <p:nvSpPr>
            <p:cNvPr name="Freeform 18" id="1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9" id="19"/>
          <p:cNvSpPr/>
          <p:nvPr/>
        </p:nvSpPr>
        <p:spPr>
          <a:xfrm flipH="false" flipV="false" rot="0">
            <a:off x="4046106" y="4399016"/>
            <a:ext cx="1500566" cy="1488976"/>
          </a:xfrm>
          <a:custGeom>
            <a:avLst/>
            <a:gdLst/>
            <a:ahLst/>
            <a:cxnLst/>
            <a:rect r="r" b="b" t="t" l="l"/>
            <a:pathLst>
              <a:path h="1488976" w="1500566">
                <a:moveTo>
                  <a:pt x="0" y="0"/>
                </a:moveTo>
                <a:lnTo>
                  <a:pt x="1500566" y="0"/>
                </a:lnTo>
                <a:lnTo>
                  <a:pt x="1500566" y="1488976"/>
                </a:lnTo>
                <a:lnTo>
                  <a:pt x="0" y="148897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3469150" y="5264650"/>
            <a:ext cx="3915600" cy="3915600"/>
            <a:chOff x="0" y="0"/>
            <a:chExt cx="5220800" cy="5220800"/>
          </a:xfrm>
        </p:grpSpPr>
        <p:sp>
          <p:nvSpPr>
            <p:cNvPr name="Freeform 3" id="3"/>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4" id="4"/>
          <p:cNvSpPr/>
          <p:nvPr/>
        </p:nvSpPr>
        <p:spPr>
          <a:xfrm flipH="false" flipV="false" rot="0">
            <a:off x="2770800" y="2550254"/>
            <a:ext cx="12705000" cy="4809568"/>
          </a:xfrm>
          <a:custGeom>
            <a:avLst/>
            <a:gdLst/>
            <a:ahLst/>
            <a:cxnLst/>
            <a:rect r="r" b="b" t="t" l="l"/>
            <a:pathLst>
              <a:path h="4809568" w="12705000">
                <a:moveTo>
                  <a:pt x="0" y="0"/>
                </a:moveTo>
                <a:lnTo>
                  <a:pt x="12705000" y="0"/>
                </a:lnTo>
                <a:lnTo>
                  <a:pt x="12705000" y="4809568"/>
                </a:lnTo>
                <a:lnTo>
                  <a:pt x="0" y="480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694475" y="4416917"/>
            <a:ext cx="10863150" cy="1085790"/>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Analysis and design</a:t>
            </a:r>
          </a:p>
        </p:txBody>
      </p:sp>
      <p:grpSp>
        <p:nvGrpSpPr>
          <p:cNvPr name="Group 6" id="6"/>
          <p:cNvGrpSpPr/>
          <p:nvPr/>
        </p:nvGrpSpPr>
        <p:grpSpPr>
          <a:xfrm rot="0">
            <a:off x="1405550" y="1584450"/>
            <a:ext cx="2163000" cy="2163000"/>
            <a:chOff x="0" y="0"/>
            <a:chExt cx="2884000" cy="2884000"/>
          </a:xfrm>
        </p:grpSpPr>
        <p:sp>
          <p:nvSpPr>
            <p:cNvPr name="Freeform 7" id="7"/>
            <p:cNvSpPr/>
            <p:nvPr/>
          </p:nvSpPr>
          <p:spPr>
            <a:xfrm flipH="false" flipV="false" rot="0">
              <a:off x="0" y="0"/>
              <a:ext cx="2884043" cy="2884043"/>
            </a:xfrm>
            <a:custGeom>
              <a:avLst/>
              <a:gdLst/>
              <a:ahLst/>
              <a:cxnLst/>
              <a:rect r="r" b="b" t="t" l="l"/>
              <a:pathLst>
                <a:path h="2884043" w="2884043">
                  <a:moveTo>
                    <a:pt x="0" y="1441958"/>
                  </a:moveTo>
                  <a:cubicBezTo>
                    <a:pt x="0" y="645668"/>
                    <a:pt x="645668" y="0"/>
                    <a:pt x="1441958" y="0"/>
                  </a:cubicBezTo>
                  <a:cubicBezTo>
                    <a:pt x="2238248" y="0"/>
                    <a:pt x="2884043" y="645668"/>
                    <a:pt x="2884043" y="1441958"/>
                  </a:cubicBezTo>
                  <a:cubicBezTo>
                    <a:pt x="2884043" y="2238248"/>
                    <a:pt x="2238375" y="2884043"/>
                    <a:pt x="1441958" y="2884043"/>
                  </a:cubicBezTo>
                  <a:cubicBezTo>
                    <a:pt x="645541" y="2884043"/>
                    <a:pt x="0" y="2238375"/>
                    <a:pt x="0" y="1441958"/>
                  </a:cubicBezTo>
                  <a:close/>
                </a:path>
              </a:pathLst>
            </a:custGeom>
            <a:solidFill>
              <a:srgbClr val="F6F8FD"/>
            </a:solidFill>
          </p:spPr>
        </p:sp>
      </p:grpSp>
      <p:sp>
        <p:nvSpPr>
          <p:cNvPr name="TextBox 8" id="8"/>
          <p:cNvSpPr txBox="true"/>
          <p:nvPr/>
        </p:nvSpPr>
        <p:spPr>
          <a:xfrm rot="0">
            <a:off x="1481103" y="2127817"/>
            <a:ext cx="2011950" cy="1085790"/>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04</a:t>
            </a:r>
          </a:p>
        </p:txBody>
      </p:sp>
      <p:sp>
        <p:nvSpPr>
          <p:cNvPr name="Freeform 9" id="9"/>
          <p:cNvSpPr/>
          <p:nvPr/>
        </p:nvSpPr>
        <p:spPr>
          <a:xfrm flipH="false" flipV="false" rot="0">
            <a:off x="1476226" y="5450410"/>
            <a:ext cx="2021674" cy="1909378"/>
          </a:xfrm>
          <a:custGeom>
            <a:avLst/>
            <a:gdLst/>
            <a:ahLst/>
            <a:cxnLst/>
            <a:rect r="r" b="b" t="t" l="l"/>
            <a:pathLst>
              <a:path h="1909378" w="2021674">
                <a:moveTo>
                  <a:pt x="0" y="0"/>
                </a:moveTo>
                <a:lnTo>
                  <a:pt x="2021674" y="0"/>
                </a:lnTo>
                <a:lnTo>
                  <a:pt x="2021674" y="1909378"/>
                </a:lnTo>
                <a:lnTo>
                  <a:pt x="0" y="1909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5572111" y="1106765"/>
            <a:ext cx="1889222" cy="2138590"/>
          </a:xfrm>
          <a:custGeom>
            <a:avLst/>
            <a:gdLst/>
            <a:ahLst/>
            <a:cxnLst/>
            <a:rect r="r" b="b" t="t" l="l"/>
            <a:pathLst>
              <a:path h="2138590" w="1889222">
                <a:moveTo>
                  <a:pt x="0" y="0"/>
                </a:moveTo>
                <a:lnTo>
                  <a:pt x="1889222" y="0"/>
                </a:lnTo>
                <a:lnTo>
                  <a:pt x="1889222" y="2138590"/>
                </a:lnTo>
                <a:lnTo>
                  <a:pt x="0" y="21385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9522" y="4020852"/>
            <a:ext cx="671696" cy="838808"/>
          </a:xfrm>
          <a:custGeom>
            <a:avLst/>
            <a:gdLst/>
            <a:ahLst/>
            <a:cxnLst/>
            <a:rect r="r" b="b" t="t" l="l"/>
            <a:pathLst>
              <a:path h="838808" w="671696">
                <a:moveTo>
                  <a:pt x="0" y="0"/>
                </a:moveTo>
                <a:lnTo>
                  <a:pt x="671696" y="0"/>
                </a:lnTo>
                <a:lnTo>
                  <a:pt x="671696" y="838808"/>
                </a:lnTo>
                <a:lnTo>
                  <a:pt x="0" y="8388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106472" y="7717452"/>
            <a:ext cx="780370" cy="730000"/>
          </a:xfrm>
          <a:custGeom>
            <a:avLst/>
            <a:gdLst/>
            <a:ahLst/>
            <a:cxnLst/>
            <a:rect r="r" b="b" t="t" l="l"/>
            <a:pathLst>
              <a:path h="730000" w="780370">
                <a:moveTo>
                  <a:pt x="0" y="0"/>
                </a:moveTo>
                <a:lnTo>
                  <a:pt x="780370" y="0"/>
                </a:lnTo>
                <a:lnTo>
                  <a:pt x="780370" y="730000"/>
                </a:lnTo>
                <a:lnTo>
                  <a:pt x="0" y="73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2390999" y="7956370"/>
            <a:ext cx="1005230" cy="1063939"/>
          </a:xfrm>
          <a:custGeom>
            <a:avLst/>
            <a:gdLst/>
            <a:ahLst/>
            <a:cxnLst/>
            <a:rect r="r" b="b" t="t" l="l"/>
            <a:pathLst>
              <a:path h="1063939" w="1005230">
                <a:moveTo>
                  <a:pt x="0" y="0"/>
                </a:moveTo>
                <a:lnTo>
                  <a:pt x="1005230" y="0"/>
                </a:lnTo>
                <a:lnTo>
                  <a:pt x="1005230" y="1063940"/>
                </a:lnTo>
                <a:lnTo>
                  <a:pt x="0" y="10639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4" id="14"/>
          <p:cNvGrpSpPr/>
          <p:nvPr/>
        </p:nvGrpSpPr>
        <p:grpSpPr>
          <a:xfrm rot="0">
            <a:off x="14135750" y="1308750"/>
            <a:ext cx="551400" cy="551400"/>
            <a:chOff x="0" y="0"/>
            <a:chExt cx="735200" cy="735200"/>
          </a:xfrm>
        </p:grpSpPr>
        <p:sp>
          <p:nvSpPr>
            <p:cNvPr name="Freeform 15" id="15"/>
            <p:cNvSpPr/>
            <p:nvPr/>
          </p:nvSpPr>
          <p:spPr>
            <a:xfrm flipH="false" flipV="false" rot="0">
              <a:off x="0" y="0"/>
              <a:ext cx="735203" cy="735203"/>
            </a:xfrm>
            <a:custGeom>
              <a:avLst/>
              <a:gdLst/>
              <a:ahLst/>
              <a:cxnLst/>
              <a:rect r="r" b="b" t="t" l="l"/>
              <a:pathLst>
                <a:path h="735203" w="735203">
                  <a:moveTo>
                    <a:pt x="0" y="367538"/>
                  </a:moveTo>
                  <a:cubicBezTo>
                    <a:pt x="0" y="164592"/>
                    <a:pt x="164592" y="0"/>
                    <a:pt x="367538" y="0"/>
                  </a:cubicBezTo>
                  <a:lnTo>
                    <a:pt x="367538" y="50800"/>
                  </a:lnTo>
                  <a:lnTo>
                    <a:pt x="367538" y="0"/>
                  </a:lnTo>
                  <a:cubicBezTo>
                    <a:pt x="570611" y="0"/>
                    <a:pt x="735203" y="164592"/>
                    <a:pt x="735203" y="367538"/>
                  </a:cubicBezTo>
                  <a:lnTo>
                    <a:pt x="684403" y="367538"/>
                  </a:lnTo>
                  <a:lnTo>
                    <a:pt x="735203" y="367538"/>
                  </a:lnTo>
                  <a:cubicBezTo>
                    <a:pt x="735203" y="570611"/>
                    <a:pt x="570611" y="735076"/>
                    <a:pt x="367665" y="735076"/>
                  </a:cubicBezTo>
                  <a:lnTo>
                    <a:pt x="367665" y="684276"/>
                  </a:lnTo>
                  <a:lnTo>
                    <a:pt x="367665" y="735076"/>
                  </a:lnTo>
                  <a:cubicBezTo>
                    <a:pt x="164592" y="735203"/>
                    <a:pt x="0" y="570611"/>
                    <a:pt x="0" y="367538"/>
                  </a:cubicBezTo>
                  <a:lnTo>
                    <a:pt x="50800" y="367538"/>
                  </a:lnTo>
                  <a:lnTo>
                    <a:pt x="101600" y="367538"/>
                  </a:lnTo>
                  <a:lnTo>
                    <a:pt x="50800" y="367538"/>
                  </a:lnTo>
                  <a:lnTo>
                    <a:pt x="0" y="367538"/>
                  </a:lnTo>
                  <a:moveTo>
                    <a:pt x="101600" y="367538"/>
                  </a:moveTo>
                  <a:cubicBezTo>
                    <a:pt x="101600" y="395605"/>
                    <a:pt x="78867" y="418338"/>
                    <a:pt x="50800" y="418338"/>
                  </a:cubicBezTo>
                  <a:cubicBezTo>
                    <a:pt x="22733" y="418338"/>
                    <a:pt x="0" y="395605"/>
                    <a:pt x="0" y="367538"/>
                  </a:cubicBezTo>
                  <a:cubicBezTo>
                    <a:pt x="0" y="339471"/>
                    <a:pt x="22733" y="316738"/>
                    <a:pt x="50800" y="316738"/>
                  </a:cubicBezTo>
                  <a:cubicBezTo>
                    <a:pt x="78867" y="316738"/>
                    <a:pt x="101600" y="339471"/>
                    <a:pt x="101600" y="367538"/>
                  </a:cubicBezTo>
                  <a:cubicBezTo>
                    <a:pt x="101600" y="514477"/>
                    <a:pt x="220726" y="633476"/>
                    <a:pt x="367538" y="633476"/>
                  </a:cubicBezTo>
                  <a:cubicBezTo>
                    <a:pt x="514350" y="633476"/>
                    <a:pt x="633476" y="514350"/>
                    <a:pt x="633476" y="367538"/>
                  </a:cubicBezTo>
                  <a:cubicBezTo>
                    <a:pt x="633476" y="220726"/>
                    <a:pt x="514477" y="101600"/>
                    <a:pt x="367538" y="101600"/>
                  </a:cubicBezTo>
                  <a:lnTo>
                    <a:pt x="367538" y="50800"/>
                  </a:lnTo>
                  <a:lnTo>
                    <a:pt x="367538" y="101600"/>
                  </a:lnTo>
                  <a:cubicBezTo>
                    <a:pt x="220726" y="101600"/>
                    <a:pt x="101600" y="220726"/>
                    <a:pt x="101600" y="367538"/>
                  </a:cubicBezTo>
                  <a:close/>
                </a:path>
              </a:pathLst>
            </a:custGeom>
            <a:solidFill>
              <a:srgbClr val="42210B"/>
            </a:solidFill>
          </p:spPr>
        </p:sp>
      </p:grpSp>
      <p:grpSp>
        <p:nvGrpSpPr>
          <p:cNvPr name="Group 16" id="16"/>
          <p:cNvGrpSpPr/>
          <p:nvPr/>
        </p:nvGrpSpPr>
        <p:grpSpPr>
          <a:xfrm rot="0">
            <a:off x="581950" y="901800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8" id="18"/>
          <p:cNvGrpSpPr/>
          <p:nvPr/>
        </p:nvGrpSpPr>
        <p:grpSpPr>
          <a:xfrm rot="0">
            <a:off x="17519550" y="2805800"/>
            <a:ext cx="380400" cy="380400"/>
            <a:chOff x="0" y="0"/>
            <a:chExt cx="507200" cy="507200"/>
          </a:xfrm>
        </p:grpSpPr>
        <p:sp>
          <p:nvSpPr>
            <p:cNvPr name="Freeform 19" id="1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5244402" y="2554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347744" y="4245330"/>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526433" y="1962123"/>
            <a:ext cx="1721870" cy="1949065"/>
          </a:xfrm>
          <a:custGeom>
            <a:avLst/>
            <a:gdLst/>
            <a:ahLst/>
            <a:cxnLst/>
            <a:rect r="r" b="b" t="t" l="l"/>
            <a:pathLst>
              <a:path h="1949065" w="1721870">
                <a:moveTo>
                  <a:pt x="0" y="0"/>
                </a:moveTo>
                <a:lnTo>
                  <a:pt x="1721870" y="0"/>
                </a:lnTo>
                <a:lnTo>
                  <a:pt x="1721870" y="1949066"/>
                </a:lnTo>
                <a:lnTo>
                  <a:pt x="0" y="19490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4521142" y="409224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17">
            <a:off x="941472" y="3294382"/>
            <a:ext cx="84406" cy="780272"/>
            <a:chOff x="0" y="0"/>
            <a:chExt cx="112541" cy="1040363"/>
          </a:xfrm>
        </p:grpSpPr>
        <p:sp>
          <p:nvSpPr>
            <p:cNvPr name="Freeform 8" id="8"/>
            <p:cNvSpPr/>
            <p:nvPr/>
          </p:nvSpPr>
          <p:spPr>
            <a:xfrm flipH="false" flipV="false" rot="0">
              <a:off x="0" y="0"/>
              <a:ext cx="112522" cy="1040257"/>
            </a:xfrm>
            <a:custGeom>
              <a:avLst/>
              <a:gdLst/>
              <a:ahLst/>
              <a:cxnLst/>
              <a:rect r="r" b="b" t="t" l="l"/>
              <a:pathLst>
                <a:path h="1040257" w="112522">
                  <a:moveTo>
                    <a:pt x="56261" y="0"/>
                  </a:moveTo>
                  <a:cubicBezTo>
                    <a:pt x="25654" y="0"/>
                    <a:pt x="0" y="25654"/>
                    <a:pt x="0" y="56261"/>
                  </a:cubicBezTo>
                  <a:lnTo>
                    <a:pt x="0" y="983996"/>
                  </a:lnTo>
                  <a:cubicBezTo>
                    <a:pt x="0" y="1014603"/>
                    <a:pt x="25654" y="1040257"/>
                    <a:pt x="56261" y="1040257"/>
                  </a:cubicBezTo>
                  <a:cubicBezTo>
                    <a:pt x="86868" y="1040257"/>
                    <a:pt x="112522" y="1014603"/>
                    <a:pt x="112522" y="983996"/>
                  </a:cubicBezTo>
                  <a:lnTo>
                    <a:pt x="112522" y="56261"/>
                  </a:lnTo>
                  <a:cubicBezTo>
                    <a:pt x="112522" y="25654"/>
                    <a:pt x="89027" y="0"/>
                    <a:pt x="56261" y="0"/>
                  </a:cubicBezTo>
                  <a:close/>
                </a:path>
              </a:pathLst>
            </a:custGeom>
            <a:solidFill>
              <a:srgbClr val="FFFFFF"/>
            </a:solidFill>
          </p:spPr>
        </p:sp>
      </p:grpSp>
      <p:grpSp>
        <p:nvGrpSpPr>
          <p:cNvPr name="Group 9" id="9"/>
          <p:cNvGrpSpPr/>
          <p:nvPr/>
        </p:nvGrpSpPr>
        <p:grpSpPr>
          <a:xfrm rot="0">
            <a:off x="16020544" y="221429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6628665" y="367178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1704800" y="24037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0730042" y="2360242"/>
            <a:ext cx="467400" cy="467400"/>
            <a:chOff x="0" y="0"/>
            <a:chExt cx="623200" cy="623200"/>
          </a:xfrm>
        </p:grpSpPr>
        <p:sp>
          <p:nvSpPr>
            <p:cNvPr name="Freeform 15" id="15"/>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6" id="16"/>
          <p:cNvGrpSpPr/>
          <p:nvPr/>
        </p:nvGrpSpPr>
        <p:grpSpPr>
          <a:xfrm rot="0">
            <a:off x="12149900" y="448335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8" id="18"/>
          <p:cNvGrpSpPr/>
          <p:nvPr/>
        </p:nvGrpSpPr>
        <p:grpSpPr>
          <a:xfrm rot="0">
            <a:off x="16713142" y="3061266"/>
            <a:ext cx="467400" cy="467400"/>
            <a:chOff x="0" y="0"/>
            <a:chExt cx="623200" cy="623200"/>
          </a:xfrm>
        </p:grpSpPr>
        <p:sp>
          <p:nvSpPr>
            <p:cNvPr name="Freeform 19" id="19"/>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20" id="20"/>
          <p:cNvGrpSpPr/>
          <p:nvPr/>
        </p:nvGrpSpPr>
        <p:grpSpPr>
          <a:xfrm rot="0">
            <a:off x="-172000" y="3633700"/>
            <a:ext cx="380400" cy="380400"/>
            <a:chOff x="0" y="0"/>
            <a:chExt cx="507200" cy="507200"/>
          </a:xfrm>
        </p:grpSpPr>
        <p:sp>
          <p:nvSpPr>
            <p:cNvPr name="Freeform 21" id="21"/>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2" id="22"/>
          <p:cNvSpPr/>
          <p:nvPr/>
        </p:nvSpPr>
        <p:spPr>
          <a:xfrm flipH="false" flipV="false" rot="0">
            <a:off x="1124564" y="2214294"/>
            <a:ext cx="16038872" cy="6941852"/>
          </a:xfrm>
          <a:custGeom>
            <a:avLst/>
            <a:gdLst/>
            <a:ahLst/>
            <a:cxnLst/>
            <a:rect r="r" b="b" t="t" l="l"/>
            <a:pathLst>
              <a:path h="6941852" w="16038872">
                <a:moveTo>
                  <a:pt x="0" y="0"/>
                </a:moveTo>
                <a:lnTo>
                  <a:pt x="16038872" y="0"/>
                </a:lnTo>
                <a:lnTo>
                  <a:pt x="16038872" y="6941852"/>
                </a:lnTo>
                <a:lnTo>
                  <a:pt x="0" y="6941852"/>
                </a:lnTo>
                <a:lnTo>
                  <a:pt x="0" y="0"/>
                </a:lnTo>
                <a:close/>
              </a:path>
            </a:pathLst>
          </a:custGeom>
          <a:blipFill>
            <a:blip r:embed="rId11"/>
            <a:stretch>
              <a:fillRect l="0" t="0" r="0" b="-174434"/>
            </a:stretch>
          </a:blipFill>
        </p:spPr>
      </p:sp>
      <p:sp>
        <p:nvSpPr>
          <p:cNvPr name="TextBox 23" id="23"/>
          <p:cNvSpPr txBox="true"/>
          <p:nvPr/>
        </p:nvSpPr>
        <p:spPr>
          <a:xfrm rot="0">
            <a:off x="5678325" y="728298"/>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Logical View</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2958363" y="1791625"/>
            <a:ext cx="12371273" cy="7466675"/>
          </a:xfrm>
          <a:custGeom>
            <a:avLst/>
            <a:gdLst/>
            <a:ahLst/>
            <a:cxnLst/>
            <a:rect r="r" b="b" t="t" l="l"/>
            <a:pathLst>
              <a:path h="7466675" w="12371273">
                <a:moveTo>
                  <a:pt x="0" y="0"/>
                </a:moveTo>
                <a:lnTo>
                  <a:pt x="12371274" y="0"/>
                </a:lnTo>
                <a:lnTo>
                  <a:pt x="12371274" y="7466675"/>
                </a:lnTo>
                <a:lnTo>
                  <a:pt x="0" y="7466675"/>
                </a:lnTo>
                <a:lnTo>
                  <a:pt x="0" y="0"/>
                </a:lnTo>
                <a:close/>
              </a:path>
            </a:pathLst>
          </a:custGeom>
          <a:blipFill>
            <a:blip r:embed="rId2"/>
            <a:stretch>
              <a:fillRect l="0" t="-67016" r="0" b="-29785"/>
            </a:stretch>
          </a:blipFill>
        </p:spPr>
      </p:sp>
      <p:sp>
        <p:nvSpPr>
          <p:cNvPr name="TextBox 3" id="3"/>
          <p:cNvSpPr txBox="true"/>
          <p:nvPr/>
        </p:nvSpPr>
        <p:spPr>
          <a:xfrm rot="0">
            <a:off x="5678325" y="728298"/>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Logical View</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798766" y="3461191"/>
            <a:ext cx="14690468" cy="3364618"/>
          </a:xfrm>
          <a:custGeom>
            <a:avLst/>
            <a:gdLst/>
            <a:ahLst/>
            <a:cxnLst/>
            <a:rect r="r" b="b" t="t" l="l"/>
            <a:pathLst>
              <a:path h="3364618" w="14690468">
                <a:moveTo>
                  <a:pt x="0" y="0"/>
                </a:moveTo>
                <a:lnTo>
                  <a:pt x="14690468" y="0"/>
                </a:lnTo>
                <a:lnTo>
                  <a:pt x="14690468" y="3364618"/>
                </a:lnTo>
                <a:lnTo>
                  <a:pt x="0" y="3364618"/>
                </a:lnTo>
                <a:lnTo>
                  <a:pt x="0" y="0"/>
                </a:lnTo>
                <a:close/>
              </a:path>
            </a:pathLst>
          </a:custGeom>
          <a:blipFill>
            <a:blip r:embed="rId2"/>
            <a:stretch>
              <a:fillRect l="0" t="-418609" r="0" b="0"/>
            </a:stretch>
          </a:blipFill>
        </p:spPr>
      </p:sp>
      <p:sp>
        <p:nvSpPr>
          <p:cNvPr name="TextBox 3" id="3"/>
          <p:cNvSpPr txBox="true"/>
          <p:nvPr/>
        </p:nvSpPr>
        <p:spPr>
          <a:xfrm rot="0">
            <a:off x="5678325" y="728298"/>
            <a:ext cx="69313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Logical View</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5244402" y="2554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347744" y="4245330"/>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526433" y="1962123"/>
            <a:ext cx="1721870" cy="1949065"/>
          </a:xfrm>
          <a:custGeom>
            <a:avLst/>
            <a:gdLst/>
            <a:ahLst/>
            <a:cxnLst/>
            <a:rect r="r" b="b" t="t" l="l"/>
            <a:pathLst>
              <a:path h="1949065" w="1721870">
                <a:moveTo>
                  <a:pt x="0" y="0"/>
                </a:moveTo>
                <a:lnTo>
                  <a:pt x="1721870" y="0"/>
                </a:lnTo>
                <a:lnTo>
                  <a:pt x="1721870" y="1949066"/>
                </a:lnTo>
                <a:lnTo>
                  <a:pt x="0" y="19490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4521142" y="409224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17">
            <a:off x="941472" y="3294382"/>
            <a:ext cx="84406" cy="780272"/>
            <a:chOff x="0" y="0"/>
            <a:chExt cx="112541" cy="1040363"/>
          </a:xfrm>
        </p:grpSpPr>
        <p:sp>
          <p:nvSpPr>
            <p:cNvPr name="Freeform 8" id="8"/>
            <p:cNvSpPr/>
            <p:nvPr/>
          </p:nvSpPr>
          <p:spPr>
            <a:xfrm flipH="false" flipV="false" rot="0">
              <a:off x="0" y="0"/>
              <a:ext cx="112522" cy="1040257"/>
            </a:xfrm>
            <a:custGeom>
              <a:avLst/>
              <a:gdLst/>
              <a:ahLst/>
              <a:cxnLst/>
              <a:rect r="r" b="b" t="t" l="l"/>
              <a:pathLst>
                <a:path h="1040257" w="112522">
                  <a:moveTo>
                    <a:pt x="56261" y="0"/>
                  </a:moveTo>
                  <a:cubicBezTo>
                    <a:pt x="25654" y="0"/>
                    <a:pt x="0" y="25654"/>
                    <a:pt x="0" y="56261"/>
                  </a:cubicBezTo>
                  <a:lnTo>
                    <a:pt x="0" y="983996"/>
                  </a:lnTo>
                  <a:cubicBezTo>
                    <a:pt x="0" y="1014603"/>
                    <a:pt x="25654" y="1040257"/>
                    <a:pt x="56261" y="1040257"/>
                  </a:cubicBezTo>
                  <a:cubicBezTo>
                    <a:pt x="86868" y="1040257"/>
                    <a:pt x="112522" y="1014603"/>
                    <a:pt x="112522" y="983996"/>
                  </a:cubicBezTo>
                  <a:lnTo>
                    <a:pt x="112522" y="56261"/>
                  </a:lnTo>
                  <a:cubicBezTo>
                    <a:pt x="112522" y="25654"/>
                    <a:pt x="89027" y="0"/>
                    <a:pt x="56261" y="0"/>
                  </a:cubicBezTo>
                  <a:close/>
                </a:path>
              </a:pathLst>
            </a:custGeom>
            <a:solidFill>
              <a:srgbClr val="FFFFFF"/>
            </a:solidFill>
          </p:spPr>
        </p:sp>
      </p:grpSp>
      <p:grpSp>
        <p:nvGrpSpPr>
          <p:cNvPr name="Group 9" id="9"/>
          <p:cNvGrpSpPr/>
          <p:nvPr/>
        </p:nvGrpSpPr>
        <p:grpSpPr>
          <a:xfrm rot="0">
            <a:off x="16020544" y="221429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6628665" y="367178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1704800" y="24037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0730042" y="2360242"/>
            <a:ext cx="467400" cy="467400"/>
            <a:chOff x="0" y="0"/>
            <a:chExt cx="623200" cy="623200"/>
          </a:xfrm>
        </p:grpSpPr>
        <p:sp>
          <p:nvSpPr>
            <p:cNvPr name="Freeform 15" id="15"/>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6" id="16"/>
          <p:cNvGrpSpPr/>
          <p:nvPr/>
        </p:nvGrpSpPr>
        <p:grpSpPr>
          <a:xfrm rot="0">
            <a:off x="12149900" y="448335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8" id="18"/>
          <p:cNvGrpSpPr/>
          <p:nvPr/>
        </p:nvGrpSpPr>
        <p:grpSpPr>
          <a:xfrm rot="0">
            <a:off x="16713142" y="3061266"/>
            <a:ext cx="467400" cy="467400"/>
            <a:chOff x="0" y="0"/>
            <a:chExt cx="623200" cy="623200"/>
          </a:xfrm>
        </p:grpSpPr>
        <p:sp>
          <p:nvSpPr>
            <p:cNvPr name="Freeform 19" id="19"/>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20" id="20"/>
          <p:cNvGrpSpPr/>
          <p:nvPr/>
        </p:nvGrpSpPr>
        <p:grpSpPr>
          <a:xfrm rot="0">
            <a:off x="-172000" y="3633700"/>
            <a:ext cx="380400" cy="380400"/>
            <a:chOff x="0" y="0"/>
            <a:chExt cx="507200" cy="507200"/>
          </a:xfrm>
        </p:grpSpPr>
        <p:sp>
          <p:nvSpPr>
            <p:cNvPr name="Freeform 21" id="21"/>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2" id="22"/>
          <p:cNvSpPr/>
          <p:nvPr/>
        </p:nvSpPr>
        <p:spPr>
          <a:xfrm flipH="false" flipV="false" rot="0">
            <a:off x="3793455" y="1729768"/>
            <a:ext cx="11126955" cy="8206129"/>
          </a:xfrm>
          <a:custGeom>
            <a:avLst/>
            <a:gdLst/>
            <a:ahLst/>
            <a:cxnLst/>
            <a:rect r="r" b="b" t="t" l="l"/>
            <a:pathLst>
              <a:path h="8206129" w="11126955">
                <a:moveTo>
                  <a:pt x="0" y="0"/>
                </a:moveTo>
                <a:lnTo>
                  <a:pt x="11126955" y="0"/>
                </a:lnTo>
                <a:lnTo>
                  <a:pt x="11126955" y="8206129"/>
                </a:lnTo>
                <a:lnTo>
                  <a:pt x="0" y="8206129"/>
                </a:lnTo>
                <a:lnTo>
                  <a:pt x="0" y="0"/>
                </a:lnTo>
                <a:close/>
              </a:path>
            </a:pathLst>
          </a:custGeom>
          <a:blipFill>
            <a:blip r:embed="rId11"/>
            <a:stretch>
              <a:fillRect l="0" t="0" r="0" b="0"/>
            </a:stretch>
          </a:blipFill>
        </p:spPr>
      </p:sp>
      <p:sp>
        <p:nvSpPr>
          <p:cNvPr name="TextBox 23" id="23"/>
          <p:cNvSpPr txBox="true"/>
          <p:nvPr/>
        </p:nvSpPr>
        <p:spPr>
          <a:xfrm rot="0">
            <a:off x="5678325" y="728179"/>
            <a:ext cx="6931350" cy="857250"/>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Database Model</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5244402" y="2554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270994" y="2822480"/>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526433" y="1962123"/>
            <a:ext cx="1721870" cy="1949065"/>
          </a:xfrm>
          <a:custGeom>
            <a:avLst/>
            <a:gdLst/>
            <a:ahLst/>
            <a:cxnLst/>
            <a:rect r="r" b="b" t="t" l="l"/>
            <a:pathLst>
              <a:path h="1949065" w="1721870">
                <a:moveTo>
                  <a:pt x="0" y="0"/>
                </a:moveTo>
                <a:lnTo>
                  <a:pt x="1721870" y="0"/>
                </a:lnTo>
                <a:lnTo>
                  <a:pt x="1721870" y="1949066"/>
                </a:lnTo>
                <a:lnTo>
                  <a:pt x="0" y="19490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4521142" y="409224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17">
            <a:off x="941472" y="3294382"/>
            <a:ext cx="84406" cy="780272"/>
            <a:chOff x="0" y="0"/>
            <a:chExt cx="112541" cy="1040363"/>
          </a:xfrm>
        </p:grpSpPr>
        <p:sp>
          <p:nvSpPr>
            <p:cNvPr name="Freeform 8" id="8"/>
            <p:cNvSpPr/>
            <p:nvPr/>
          </p:nvSpPr>
          <p:spPr>
            <a:xfrm flipH="false" flipV="false" rot="0">
              <a:off x="0" y="0"/>
              <a:ext cx="112522" cy="1040257"/>
            </a:xfrm>
            <a:custGeom>
              <a:avLst/>
              <a:gdLst/>
              <a:ahLst/>
              <a:cxnLst/>
              <a:rect r="r" b="b" t="t" l="l"/>
              <a:pathLst>
                <a:path h="1040257" w="112522">
                  <a:moveTo>
                    <a:pt x="56261" y="0"/>
                  </a:moveTo>
                  <a:cubicBezTo>
                    <a:pt x="25654" y="0"/>
                    <a:pt x="0" y="25654"/>
                    <a:pt x="0" y="56261"/>
                  </a:cubicBezTo>
                  <a:lnTo>
                    <a:pt x="0" y="983996"/>
                  </a:lnTo>
                  <a:cubicBezTo>
                    <a:pt x="0" y="1014603"/>
                    <a:pt x="25654" y="1040257"/>
                    <a:pt x="56261" y="1040257"/>
                  </a:cubicBezTo>
                  <a:cubicBezTo>
                    <a:pt x="86868" y="1040257"/>
                    <a:pt x="112522" y="1014603"/>
                    <a:pt x="112522" y="983996"/>
                  </a:cubicBezTo>
                  <a:lnTo>
                    <a:pt x="112522" y="56261"/>
                  </a:lnTo>
                  <a:cubicBezTo>
                    <a:pt x="112522" y="25654"/>
                    <a:pt x="89027" y="0"/>
                    <a:pt x="56261" y="0"/>
                  </a:cubicBezTo>
                  <a:close/>
                </a:path>
              </a:pathLst>
            </a:custGeom>
            <a:solidFill>
              <a:srgbClr val="FFFFFF"/>
            </a:solidFill>
          </p:spPr>
        </p:sp>
      </p:grpSp>
      <p:grpSp>
        <p:nvGrpSpPr>
          <p:cNvPr name="Group 9" id="9"/>
          <p:cNvGrpSpPr/>
          <p:nvPr/>
        </p:nvGrpSpPr>
        <p:grpSpPr>
          <a:xfrm rot="0">
            <a:off x="16020544" y="221429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6628665" y="367178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1704800" y="24037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0730042" y="2360242"/>
            <a:ext cx="467400" cy="467400"/>
            <a:chOff x="0" y="0"/>
            <a:chExt cx="623200" cy="623200"/>
          </a:xfrm>
        </p:grpSpPr>
        <p:sp>
          <p:nvSpPr>
            <p:cNvPr name="Freeform 15" id="15"/>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6" id="16"/>
          <p:cNvGrpSpPr/>
          <p:nvPr/>
        </p:nvGrpSpPr>
        <p:grpSpPr>
          <a:xfrm rot="0">
            <a:off x="12149900" y="448335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8" id="18"/>
          <p:cNvGrpSpPr/>
          <p:nvPr/>
        </p:nvGrpSpPr>
        <p:grpSpPr>
          <a:xfrm rot="0">
            <a:off x="16713142" y="3061266"/>
            <a:ext cx="467400" cy="467400"/>
            <a:chOff x="0" y="0"/>
            <a:chExt cx="623200" cy="623200"/>
          </a:xfrm>
        </p:grpSpPr>
        <p:sp>
          <p:nvSpPr>
            <p:cNvPr name="Freeform 19" id="19"/>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20" id="20"/>
          <p:cNvGrpSpPr/>
          <p:nvPr/>
        </p:nvGrpSpPr>
        <p:grpSpPr>
          <a:xfrm rot="0">
            <a:off x="-172000" y="3633700"/>
            <a:ext cx="380400" cy="380400"/>
            <a:chOff x="0" y="0"/>
            <a:chExt cx="507200" cy="507200"/>
          </a:xfrm>
        </p:grpSpPr>
        <p:sp>
          <p:nvSpPr>
            <p:cNvPr name="Freeform 21" id="21"/>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2" id="22"/>
          <p:cNvSpPr/>
          <p:nvPr/>
        </p:nvSpPr>
        <p:spPr>
          <a:xfrm flipH="false" flipV="false" rot="0">
            <a:off x="1647937" y="125223"/>
            <a:ext cx="8110106" cy="10036553"/>
          </a:xfrm>
          <a:custGeom>
            <a:avLst/>
            <a:gdLst/>
            <a:ahLst/>
            <a:cxnLst/>
            <a:rect r="r" b="b" t="t" l="l"/>
            <a:pathLst>
              <a:path h="10036553" w="8110106">
                <a:moveTo>
                  <a:pt x="0" y="0"/>
                </a:moveTo>
                <a:lnTo>
                  <a:pt x="8110106" y="0"/>
                </a:lnTo>
                <a:lnTo>
                  <a:pt x="8110106" y="10036554"/>
                </a:lnTo>
                <a:lnTo>
                  <a:pt x="0" y="10036554"/>
                </a:lnTo>
                <a:lnTo>
                  <a:pt x="0" y="0"/>
                </a:lnTo>
                <a:close/>
              </a:path>
            </a:pathLst>
          </a:custGeom>
          <a:blipFill>
            <a:blip r:embed="rId11"/>
            <a:stretch>
              <a:fillRect l="0" t="0" r="0" b="0"/>
            </a:stretch>
          </a:blipFill>
        </p:spPr>
      </p:sp>
      <p:sp>
        <p:nvSpPr>
          <p:cNvPr name="TextBox 23" id="23"/>
          <p:cNvSpPr txBox="true"/>
          <p:nvPr/>
        </p:nvSpPr>
        <p:spPr>
          <a:xfrm rot="0">
            <a:off x="11848821" y="4662488"/>
            <a:ext cx="5410479" cy="904875"/>
          </a:xfrm>
          <a:prstGeom prst="rect">
            <a:avLst/>
          </a:prstGeom>
        </p:spPr>
        <p:txBody>
          <a:bodyPr anchor="t" rtlCol="false" tIns="0" lIns="0" bIns="0" rIns="0">
            <a:spAutoFit/>
          </a:bodyPr>
          <a:lstStyle/>
          <a:p>
            <a:pPr algn="r">
              <a:lnSpc>
                <a:spcPts val="7199"/>
              </a:lnSpc>
            </a:pPr>
            <a:r>
              <a:rPr lang="en-US" sz="5999">
                <a:solidFill>
                  <a:srgbClr val="42210B"/>
                </a:solidFill>
                <a:latin typeface="Quicksand Bold"/>
                <a:ea typeface="Quicksand Bold"/>
                <a:cs typeface="Quicksand Bold"/>
                <a:sym typeface="Quicksand Bold"/>
              </a:rPr>
              <a:t>Front-End</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5244402" y="2554462"/>
            <a:ext cx="815600" cy="764498"/>
          </a:xfrm>
          <a:custGeom>
            <a:avLst/>
            <a:gdLst/>
            <a:ahLst/>
            <a:cxnLst/>
            <a:rect r="r" b="b" t="t" l="l"/>
            <a:pathLst>
              <a:path h="764498" w="815600">
                <a:moveTo>
                  <a:pt x="0" y="0"/>
                </a:moveTo>
                <a:lnTo>
                  <a:pt x="815600" y="0"/>
                </a:lnTo>
                <a:lnTo>
                  <a:pt x="815600" y="764498"/>
                </a:lnTo>
                <a:lnTo>
                  <a:pt x="0" y="7644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270994" y="2822480"/>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2526433" y="1962123"/>
            <a:ext cx="1721870" cy="1949065"/>
          </a:xfrm>
          <a:custGeom>
            <a:avLst/>
            <a:gdLst/>
            <a:ahLst/>
            <a:cxnLst/>
            <a:rect r="r" b="b" t="t" l="l"/>
            <a:pathLst>
              <a:path h="1949065" w="1721870">
                <a:moveTo>
                  <a:pt x="0" y="0"/>
                </a:moveTo>
                <a:lnTo>
                  <a:pt x="1721870" y="0"/>
                </a:lnTo>
                <a:lnTo>
                  <a:pt x="1721870" y="1949066"/>
                </a:lnTo>
                <a:lnTo>
                  <a:pt x="0" y="19490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4521142" y="4092242"/>
            <a:ext cx="467400" cy="467400"/>
            <a:chOff x="0" y="0"/>
            <a:chExt cx="623200" cy="623200"/>
          </a:xfrm>
        </p:grpSpPr>
        <p:sp>
          <p:nvSpPr>
            <p:cNvPr name="Freeform 6" id="6"/>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7" id="7"/>
          <p:cNvGrpSpPr/>
          <p:nvPr/>
        </p:nvGrpSpPr>
        <p:grpSpPr>
          <a:xfrm rot="1650217">
            <a:off x="941472" y="3294382"/>
            <a:ext cx="84406" cy="780272"/>
            <a:chOff x="0" y="0"/>
            <a:chExt cx="112541" cy="1040363"/>
          </a:xfrm>
        </p:grpSpPr>
        <p:sp>
          <p:nvSpPr>
            <p:cNvPr name="Freeform 8" id="8"/>
            <p:cNvSpPr/>
            <p:nvPr/>
          </p:nvSpPr>
          <p:spPr>
            <a:xfrm flipH="false" flipV="false" rot="0">
              <a:off x="0" y="0"/>
              <a:ext cx="112522" cy="1040257"/>
            </a:xfrm>
            <a:custGeom>
              <a:avLst/>
              <a:gdLst/>
              <a:ahLst/>
              <a:cxnLst/>
              <a:rect r="r" b="b" t="t" l="l"/>
              <a:pathLst>
                <a:path h="1040257" w="112522">
                  <a:moveTo>
                    <a:pt x="56261" y="0"/>
                  </a:moveTo>
                  <a:cubicBezTo>
                    <a:pt x="25654" y="0"/>
                    <a:pt x="0" y="25654"/>
                    <a:pt x="0" y="56261"/>
                  </a:cubicBezTo>
                  <a:lnTo>
                    <a:pt x="0" y="983996"/>
                  </a:lnTo>
                  <a:cubicBezTo>
                    <a:pt x="0" y="1014603"/>
                    <a:pt x="25654" y="1040257"/>
                    <a:pt x="56261" y="1040257"/>
                  </a:cubicBezTo>
                  <a:cubicBezTo>
                    <a:pt x="86868" y="1040257"/>
                    <a:pt x="112522" y="1014603"/>
                    <a:pt x="112522" y="983996"/>
                  </a:cubicBezTo>
                  <a:lnTo>
                    <a:pt x="112522" y="56261"/>
                  </a:lnTo>
                  <a:cubicBezTo>
                    <a:pt x="112522" y="25654"/>
                    <a:pt x="89027" y="0"/>
                    <a:pt x="56261" y="0"/>
                  </a:cubicBezTo>
                  <a:close/>
                </a:path>
              </a:pathLst>
            </a:custGeom>
            <a:solidFill>
              <a:srgbClr val="FFFFFF"/>
            </a:solidFill>
          </p:spPr>
        </p:sp>
      </p:grpSp>
      <p:grpSp>
        <p:nvGrpSpPr>
          <p:cNvPr name="Group 9" id="9"/>
          <p:cNvGrpSpPr/>
          <p:nvPr/>
        </p:nvGrpSpPr>
        <p:grpSpPr>
          <a:xfrm rot="0">
            <a:off x="16020544" y="2214294"/>
            <a:ext cx="608032" cy="759306"/>
            <a:chOff x="0" y="0"/>
            <a:chExt cx="810709" cy="1012408"/>
          </a:xfrm>
        </p:grpSpPr>
        <p:sp>
          <p:nvSpPr>
            <p:cNvPr name="Freeform 10" id="10"/>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FFFFFF"/>
            </a:solidFill>
          </p:spPr>
        </p:sp>
      </p:grpSp>
      <p:sp>
        <p:nvSpPr>
          <p:cNvPr name="Freeform 11" id="11"/>
          <p:cNvSpPr/>
          <p:nvPr/>
        </p:nvSpPr>
        <p:spPr>
          <a:xfrm flipH="false" flipV="false" rot="0">
            <a:off x="16628665" y="367178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1704800" y="240375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4" id="14"/>
          <p:cNvGrpSpPr/>
          <p:nvPr/>
        </p:nvGrpSpPr>
        <p:grpSpPr>
          <a:xfrm rot="0">
            <a:off x="10730042" y="2360242"/>
            <a:ext cx="467400" cy="467400"/>
            <a:chOff x="0" y="0"/>
            <a:chExt cx="623200" cy="623200"/>
          </a:xfrm>
        </p:grpSpPr>
        <p:sp>
          <p:nvSpPr>
            <p:cNvPr name="Freeform 15" id="15"/>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16" id="16"/>
          <p:cNvGrpSpPr/>
          <p:nvPr/>
        </p:nvGrpSpPr>
        <p:grpSpPr>
          <a:xfrm rot="0">
            <a:off x="12149900" y="448335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8" id="18"/>
          <p:cNvGrpSpPr/>
          <p:nvPr/>
        </p:nvGrpSpPr>
        <p:grpSpPr>
          <a:xfrm rot="0">
            <a:off x="16713142" y="3061266"/>
            <a:ext cx="467400" cy="467400"/>
            <a:chOff x="0" y="0"/>
            <a:chExt cx="623200" cy="623200"/>
          </a:xfrm>
        </p:grpSpPr>
        <p:sp>
          <p:nvSpPr>
            <p:cNvPr name="Freeform 19" id="19"/>
            <p:cNvSpPr/>
            <p:nvPr/>
          </p:nvSpPr>
          <p:spPr>
            <a:xfrm flipH="false" flipV="false" rot="0">
              <a:off x="0" y="0"/>
              <a:ext cx="623189" cy="623316"/>
            </a:xfrm>
            <a:custGeom>
              <a:avLst/>
              <a:gdLst/>
              <a:ahLst/>
              <a:cxnLst/>
              <a:rect r="r" b="b" t="t" l="l"/>
              <a:pathLst>
                <a:path h="623316" w="623189">
                  <a:moveTo>
                    <a:pt x="0" y="311658"/>
                  </a:moveTo>
                  <a:cubicBezTo>
                    <a:pt x="0" y="139446"/>
                    <a:pt x="139446" y="0"/>
                    <a:pt x="311658" y="0"/>
                  </a:cubicBezTo>
                  <a:lnTo>
                    <a:pt x="311658" y="50800"/>
                  </a:lnTo>
                  <a:lnTo>
                    <a:pt x="311658" y="0"/>
                  </a:lnTo>
                  <a:cubicBezTo>
                    <a:pt x="483743" y="0"/>
                    <a:pt x="623189" y="139446"/>
                    <a:pt x="623189" y="311658"/>
                  </a:cubicBezTo>
                  <a:lnTo>
                    <a:pt x="572389" y="311658"/>
                  </a:lnTo>
                  <a:lnTo>
                    <a:pt x="623189" y="311658"/>
                  </a:lnTo>
                  <a:cubicBezTo>
                    <a:pt x="623189" y="483743"/>
                    <a:pt x="483743" y="623316"/>
                    <a:pt x="311531" y="623316"/>
                  </a:cubicBezTo>
                  <a:lnTo>
                    <a:pt x="311531" y="572516"/>
                  </a:lnTo>
                  <a:lnTo>
                    <a:pt x="311531" y="623316"/>
                  </a:lnTo>
                  <a:cubicBezTo>
                    <a:pt x="139446" y="623189"/>
                    <a:pt x="0" y="483743"/>
                    <a:pt x="0" y="311658"/>
                  </a:cubicBezTo>
                  <a:lnTo>
                    <a:pt x="50800" y="311658"/>
                  </a:lnTo>
                  <a:lnTo>
                    <a:pt x="101600" y="311658"/>
                  </a:lnTo>
                  <a:lnTo>
                    <a:pt x="50800" y="311658"/>
                  </a:lnTo>
                  <a:lnTo>
                    <a:pt x="0" y="311658"/>
                  </a:lnTo>
                  <a:moveTo>
                    <a:pt x="101600" y="311658"/>
                  </a:moveTo>
                  <a:cubicBezTo>
                    <a:pt x="101600" y="339725"/>
                    <a:pt x="78867" y="362458"/>
                    <a:pt x="50800" y="362458"/>
                  </a:cubicBezTo>
                  <a:cubicBezTo>
                    <a:pt x="22733" y="362458"/>
                    <a:pt x="0" y="339725"/>
                    <a:pt x="0" y="311658"/>
                  </a:cubicBezTo>
                  <a:cubicBezTo>
                    <a:pt x="0" y="283591"/>
                    <a:pt x="22733" y="260858"/>
                    <a:pt x="50800" y="260858"/>
                  </a:cubicBezTo>
                  <a:cubicBezTo>
                    <a:pt x="78867" y="260858"/>
                    <a:pt x="101600" y="283591"/>
                    <a:pt x="101600" y="311658"/>
                  </a:cubicBezTo>
                  <a:cubicBezTo>
                    <a:pt x="101600" y="427609"/>
                    <a:pt x="195580" y="521716"/>
                    <a:pt x="311658" y="521716"/>
                  </a:cubicBezTo>
                  <a:cubicBezTo>
                    <a:pt x="427736" y="521716"/>
                    <a:pt x="521716" y="427736"/>
                    <a:pt x="521716" y="311658"/>
                  </a:cubicBezTo>
                  <a:cubicBezTo>
                    <a:pt x="521716" y="195580"/>
                    <a:pt x="427609" y="101600"/>
                    <a:pt x="311658" y="101600"/>
                  </a:cubicBezTo>
                  <a:lnTo>
                    <a:pt x="311658" y="50800"/>
                  </a:lnTo>
                  <a:lnTo>
                    <a:pt x="311658" y="101600"/>
                  </a:lnTo>
                  <a:cubicBezTo>
                    <a:pt x="195580" y="101600"/>
                    <a:pt x="101600" y="195580"/>
                    <a:pt x="101600" y="311658"/>
                  </a:cubicBezTo>
                  <a:close/>
                </a:path>
              </a:pathLst>
            </a:custGeom>
            <a:solidFill>
              <a:srgbClr val="42210B"/>
            </a:solidFill>
          </p:spPr>
        </p:sp>
      </p:grpSp>
      <p:grpSp>
        <p:nvGrpSpPr>
          <p:cNvPr name="Group 20" id="20"/>
          <p:cNvGrpSpPr/>
          <p:nvPr/>
        </p:nvGrpSpPr>
        <p:grpSpPr>
          <a:xfrm rot="0">
            <a:off x="-172000" y="3633700"/>
            <a:ext cx="380400" cy="380400"/>
            <a:chOff x="0" y="0"/>
            <a:chExt cx="507200" cy="507200"/>
          </a:xfrm>
        </p:grpSpPr>
        <p:sp>
          <p:nvSpPr>
            <p:cNvPr name="Freeform 21" id="21"/>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2" id="22"/>
          <p:cNvSpPr/>
          <p:nvPr/>
        </p:nvSpPr>
        <p:spPr>
          <a:xfrm flipH="false" flipV="false" rot="0">
            <a:off x="3759591" y="2554462"/>
            <a:ext cx="10768818" cy="4596038"/>
          </a:xfrm>
          <a:custGeom>
            <a:avLst/>
            <a:gdLst/>
            <a:ahLst/>
            <a:cxnLst/>
            <a:rect r="r" b="b" t="t" l="l"/>
            <a:pathLst>
              <a:path h="4596038" w="10768818">
                <a:moveTo>
                  <a:pt x="0" y="0"/>
                </a:moveTo>
                <a:lnTo>
                  <a:pt x="10768818" y="0"/>
                </a:lnTo>
                <a:lnTo>
                  <a:pt x="10768818" y="4596038"/>
                </a:lnTo>
                <a:lnTo>
                  <a:pt x="0" y="4596038"/>
                </a:lnTo>
                <a:lnTo>
                  <a:pt x="0" y="0"/>
                </a:lnTo>
                <a:close/>
              </a:path>
            </a:pathLst>
          </a:custGeom>
          <a:blipFill>
            <a:blip r:embed="rId11"/>
            <a:stretch>
              <a:fillRect l="0" t="0" r="0" b="0"/>
            </a:stretch>
          </a:blipFill>
        </p:spPr>
      </p:sp>
      <p:sp>
        <p:nvSpPr>
          <p:cNvPr name="TextBox 23" id="23"/>
          <p:cNvSpPr txBox="true"/>
          <p:nvPr/>
        </p:nvSpPr>
        <p:spPr>
          <a:xfrm rot="0">
            <a:off x="5408750" y="595253"/>
            <a:ext cx="6931350" cy="857250"/>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Back-End</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2673049" y="780866"/>
            <a:ext cx="3234366" cy="8725267"/>
          </a:xfrm>
          <a:custGeom>
            <a:avLst/>
            <a:gdLst/>
            <a:ahLst/>
            <a:cxnLst/>
            <a:rect r="r" b="b" t="t" l="l"/>
            <a:pathLst>
              <a:path h="8725267" w="3234366">
                <a:moveTo>
                  <a:pt x="0" y="0"/>
                </a:moveTo>
                <a:lnTo>
                  <a:pt x="3234366" y="0"/>
                </a:lnTo>
                <a:lnTo>
                  <a:pt x="3234366" y="8725268"/>
                </a:lnTo>
                <a:lnTo>
                  <a:pt x="0" y="8725268"/>
                </a:lnTo>
                <a:lnTo>
                  <a:pt x="0" y="0"/>
                </a:lnTo>
                <a:close/>
              </a:path>
            </a:pathLst>
          </a:custGeom>
          <a:blipFill>
            <a:blip r:embed="rId3"/>
            <a:stretch>
              <a:fillRect l="0" t="0" r="0" b="0"/>
            </a:stretch>
          </a:blipFill>
        </p:spPr>
      </p:sp>
      <p:sp>
        <p:nvSpPr>
          <p:cNvPr name="TextBox 3" id="3"/>
          <p:cNvSpPr txBox="true"/>
          <p:nvPr/>
        </p:nvSpPr>
        <p:spPr>
          <a:xfrm rot="0">
            <a:off x="1028700" y="1019175"/>
            <a:ext cx="10993950" cy="857250"/>
          </a:xfrm>
          <a:prstGeom prst="rect">
            <a:avLst/>
          </a:prstGeom>
        </p:spPr>
        <p:txBody>
          <a:bodyPr anchor="t" rtlCol="false" tIns="0" lIns="0" bIns="0" rIns="0">
            <a:spAutoFit/>
          </a:bodyPr>
          <a:lstStyle/>
          <a:p>
            <a:pPr algn="l">
              <a:lnSpc>
                <a:spcPts val="6719"/>
              </a:lnSpc>
            </a:pPr>
            <a:r>
              <a:rPr lang="en-US" sz="5599">
                <a:solidFill>
                  <a:srgbClr val="42210B"/>
                </a:solidFill>
                <a:latin typeface="Quicksand Bold"/>
                <a:ea typeface="Quicksand Bold"/>
                <a:cs typeface="Quicksand Bold"/>
                <a:sym typeface="Quicksand Bold"/>
              </a:rPr>
              <a:t>Implementation 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3489800" y="4759000"/>
            <a:ext cx="3915600" cy="3915600"/>
            <a:chOff x="0" y="0"/>
            <a:chExt cx="5220800" cy="5220800"/>
          </a:xfrm>
        </p:grpSpPr>
        <p:sp>
          <p:nvSpPr>
            <p:cNvPr name="Freeform 3" id="3"/>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4" id="4"/>
          <p:cNvSpPr/>
          <p:nvPr/>
        </p:nvSpPr>
        <p:spPr>
          <a:xfrm flipH="false" flipV="false" rot="0">
            <a:off x="2791450" y="2044604"/>
            <a:ext cx="12705000" cy="4809568"/>
          </a:xfrm>
          <a:custGeom>
            <a:avLst/>
            <a:gdLst/>
            <a:ahLst/>
            <a:cxnLst/>
            <a:rect r="r" b="b" t="t" l="l"/>
            <a:pathLst>
              <a:path h="4809568" w="12705000">
                <a:moveTo>
                  <a:pt x="0" y="0"/>
                </a:moveTo>
                <a:lnTo>
                  <a:pt x="12705000" y="0"/>
                </a:lnTo>
                <a:lnTo>
                  <a:pt x="12705000" y="4809568"/>
                </a:lnTo>
                <a:lnTo>
                  <a:pt x="0" y="480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715125" y="3363610"/>
            <a:ext cx="10863150" cy="2181106"/>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PROBLEM AND SOLUTION</a:t>
            </a:r>
          </a:p>
        </p:txBody>
      </p:sp>
      <p:sp>
        <p:nvSpPr>
          <p:cNvPr name="TextBox 6" id="6"/>
          <p:cNvSpPr txBox="true"/>
          <p:nvPr/>
        </p:nvSpPr>
        <p:spPr>
          <a:xfrm rot="0">
            <a:off x="6144825" y="7293700"/>
            <a:ext cx="5998350" cy="1289475"/>
          </a:xfrm>
          <a:prstGeom prst="rect">
            <a:avLst/>
          </a:prstGeom>
        </p:spPr>
        <p:txBody>
          <a:bodyPr anchor="t" rtlCol="false" tIns="0" lIns="0" bIns="0" rIns="0">
            <a:spAutoFit/>
          </a:bodyPr>
          <a:lstStyle/>
          <a:p>
            <a:pPr algn="ctr">
              <a:lnSpc>
                <a:spcPts val="4320"/>
              </a:lnSpc>
            </a:pPr>
            <a:r>
              <a:rPr lang="en-US" sz="3600">
                <a:solidFill>
                  <a:srgbClr val="42210B"/>
                </a:solidFill>
                <a:latin typeface="IBM Plex Sans"/>
                <a:ea typeface="IBM Plex Sans"/>
                <a:cs typeface="IBM Plex Sans"/>
                <a:sym typeface="IBM Plex Sans"/>
              </a:rPr>
              <a:t>What are the problems that it solve?</a:t>
            </a:r>
          </a:p>
        </p:txBody>
      </p:sp>
      <p:grpSp>
        <p:nvGrpSpPr>
          <p:cNvPr name="Group 7" id="7"/>
          <p:cNvGrpSpPr/>
          <p:nvPr/>
        </p:nvGrpSpPr>
        <p:grpSpPr>
          <a:xfrm rot="0">
            <a:off x="1426200" y="1078800"/>
            <a:ext cx="2163000" cy="2163000"/>
            <a:chOff x="0" y="0"/>
            <a:chExt cx="2884000" cy="2884000"/>
          </a:xfrm>
        </p:grpSpPr>
        <p:sp>
          <p:nvSpPr>
            <p:cNvPr name="Freeform 8" id="8"/>
            <p:cNvSpPr/>
            <p:nvPr/>
          </p:nvSpPr>
          <p:spPr>
            <a:xfrm flipH="false" flipV="false" rot="0">
              <a:off x="0" y="0"/>
              <a:ext cx="2884043" cy="2884043"/>
            </a:xfrm>
            <a:custGeom>
              <a:avLst/>
              <a:gdLst/>
              <a:ahLst/>
              <a:cxnLst/>
              <a:rect r="r" b="b" t="t" l="l"/>
              <a:pathLst>
                <a:path h="2884043" w="2884043">
                  <a:moveTo>
                    <a:pt x="0" y="1441958"/>
                  </a:moveTo>
                  <a:cubicBezTo>
                    <a:pt x="0" y="645668"/>
                    <a:pt x="645668" y="0"/>
                    <a:pt x="1441958" y="0"/>
                  </a:cubicBezTo>
                  <a:cubicBezTo>
                    <a:pt x="2238248" y="0"/>
                    <a:pt x="2884043" y="645668"/>
                    <a:pt x="2884043" y="1441958"/>
                  </a:cubicBezTo>
                  <a:cubicBezTo>
                    <a:pt x="2884043" y="2238248"/>
                    <a:pt x="2238375" y="2884043"/>
                    <a:pt x="1441958" y="2884043"/>
                  </a:cubicBezTo>
                  <a:cubicBezTo>
                    <a:pt x="645541" y="2884043"/>
                    <a:pt x="0" y="2238375"/>
                    <a:pt x="0" y="1441958"/>
                  </a:cubicBezTo>
                  <a:close/>
                </a:path>
              </a:pathLst>
            </a:custGeom>
            <a:solidFill>
              <a:srgbClr val="F6F8FD"/>
            </a:solidFill>
          </p:spPr>
        </p:sp>
      </p:grpSp>
      <p:sp>
        <p:nvSpPr>
          <p:cNvPr name="TextBox 9" id="9"/>
          <p:cNvSpPr txBox="true"/>
          <p:nvPr/>
        </p:nvSpPr>
        <p:spPr>
          <a:xfrm rot="0">
            <a:off x="1501753" y="1622167"/>
            <a:ext cx="2011950" cy="1085790"/>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01</a:t>
            </a:r>
          </a:p>
        </p:txBody>
      </p:sp>
      <p:sp>
        <p:nvSpPr>
          <p:cNvPr name="Freeform 10" id="10"/>
          <p:cNvSpPr/>
          <p:nvPr/>
        </p:nvSpPr>
        <p:spPr>
          <a:xfrm flipH="false" flipV="false" rot="0">
            <a:off x="1496876" y="4944760"/>
            <a:ext cx="2021674" cy="1909378"/>
          </a:xfrm>
          <a:custGeom>
            <a:avLst/>
            <a:gdLst/>
            <a:ahLst/>
            <a:cxnLst/>
            <a:rect r="r" b="b" t="t" l="l"/>
            <a:pathLst>
              <a:path h="1909378" w="2021674">
                <a:moveTo>
                  <a:pt x="0" y="0"/>
                </a:moveTo>
                <a:lnTo>
                  <a:pt x="2021674" y="0"/>
                </a:lnTo>
                <a:lnTo>
                  <a:pt x="2021674" y="1909378"/>
                </a:lnTo>
                <a:lnTo>
                  <a:pt x="0" y="1909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592761" y="601115"/>
            <a:ext cx="1889222" cy="2138590"/>
          </a:xfrm>
          <a:custGeom>
            <a:avLst/>
            <a:gdLst/>
            <a:ahLst/>
            <a:cxnLst/>
            <a:rect r="r" b="b" t="t" l="l"/>
            <a:pathLst>
              <a:path h="2138590" w="1889222">
                <a:moveTo>
                  <a:pt x="0" y="0"/>
                </a:moveTo>
                <a:lnTo>
                  <a:pt x="1889222" y="0"/>
                </a:lnTo>
                <a:lnTo>
                  <a:pt x="1889222" y="2138590"/>
                </a:lnTo>
                <a:lnTo>
                  <a:pt x="0" y="21385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5800172" y="3515202"/>
            <a:ext cx="671696" cy="838808"/>
          </a:xfrm>
          <a:custGeom>
            <a:avLst/>
            <a:gdLst/>
            <a:ahLst/>
            <a:cxnLst/>
            <a:rect r="r" b="b" t="t" l="l"/>
            <a:pathLst>
              <a:path h="838808" w="671696">
                <a:moveTo>
                  <a:pt x="0" y="0"/>
                </a:moveTo>
                <a:lnTo>
                  <a:pt x="671696" y="0"/>
                </a:lnTo>
                <a:lnTo>
                  <a:pt x="671696" y="838808"/>
                </a:lnTo>
                <a:lnTo>
                  <a:pt x="0" y="8388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127122" y="7211802"/>
            <a:ext cx="780370" cy="730000"/>
          </a:xfrm>
          <a:custGeom>
            <a:avLst/>
            <a:gdLst/>
            <a:ahLst/>
            <a:cxnLst/>
            <a:rect r="r" b="b" t="t" l="l"/>
            <a:pathLst>
              <a:path h="730000" w="780370">
                <a:moveTo>
                  <a:pt x="0" y="0"/>
                </a:moveTo>
                <a:lnTo>
                  <a:pt x="780370" y="0"/>
                </a:lnTo>
                <a:lnTo>
                  <a:pt x="780370" y="730000"/>
                </a:lnTo>
                <a:lnTo>
                  <a:pt x="0" y="73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390999" y="7956370"/>
            <a:ext cx="1005230" cy="1063939"/>
          </a:xfrm>
          <a:custGeom>
            <a:avLst/>
            <a:gdLst/>
            <a:ahLst/>
            <a:cxnLst/>
            <a:rect r="r" b="b" t="t" l="l"/>
            <a:pathLst>
              <a:path h="1063939" w="1005230">
                <a:moveTo>
                  <a:pt x="0" y="0"/>
                </a:moveTo>
                <a:lnTo>
                  <a:pt x="1005230" y="0"/>
                </a:lnTo>
                <a:lnTo>
                  <a:pt x="1005230" y="1063940"/>
                </a:lnTo>
                <a:lnTo>
                  <a:pt x="0" y="10639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5" id="15"/>
          <p:cNvGrpSpPr/>
          <p:nvPr/>
        </p:nvGrpSpPr>
        <p:grpSpPr>
          <a:xfrm rot="0">
            <a:off x="14156400" y="803100"/>
            <a:ext cx="551400" cy="551400"/>
            <a:chOff x="0" y="0"/>
            <a:chExt cx="735200" cy="735200"/>
          </a:xfrm>
        </p:grpSpPr>
        <p:sp>
          <p:nvSpPr>
            <p:cNvPr name="Freeform 16" id="16"/>
            <p:cNvSpPr/>
            <p:nvPr/>
          </p:nvSpPr>
          <p:spPr>
            <a:xfrm flipH="false" flipV="false" rot="0">
              <a:off x="0" y="0"/>
              <a:ext cx="735203" cy="735203"/>
            </a:xfrm>
            <a:custGeom>
              <a:avLst/>
              <a:gdLst/>
              <a:ahLst/>
              <a:cxnLst/>
              <a:rect r="r" b="b" t="t" l="l"/>
              <a:pathLst>
                <a:path h="735203" w="735203">
                  <a:moveTo>
                    <a:pt x="0" y="367538"/>
                  </a:moveTo>
                  <a:cubicBezTo>
                    <a:pt x="0" y="164592"/>
                    <a:pt x="164592" y="0"/>
                    <a:pt x="367538" y="0"/>
                  </a:cubicBezTo>
                  <a:lnTo>
                    <a:pt x="367538" y="50800"/>
                  </a:lnTo>
                  <a:lnTo>
                    <a:pt x="367538" y="0"/>
                  </a:lnTo>
                  <a:cubicBezTo>
                    <a:pt x="570611" y="0"/>
                    <a:pt x="735203" y="164592"/>
                    <a:pt x="735203" y="367538"/>
                  </a:cubicBezTo>
                  <a:lnTo>
                    <a:pt x="684403" y="367538"/>
                  </a:lnTo>
                  <a:lnTo>
                    <a:pt x="735203" y="367538"/>
                  </a:lnTo>
                  <a:cubicBezTo>
                    <a:pt x="735203" y="570611"/>
                    <a:pt x="570611" y="735076"/>
                    <a:pt x="367665" y="735076"/>
                  </a:cubicBezTo>
                  <a:lnTo>
                    <a:pt x="367665" y="684276"/>
                  </a:lnTo>
                  <a:lnTo>
                    <a:pt x="367665" y="735076"/>
                  </a:lnTo>
                  <a:cubicBezTo>
                    <a:pt x="164592" y="735203"/>
                    <a:pt x="0" y="570611"/>
                    <a:pt x="0" y="367538"/>
                  </a:cubicBezTo>
                  <a:lnTo>
                    <a:pt x="50800" y="367538"/>
                  </a:lnTo>
                  <a:lnTo>
                    <a:pt x="101600" y="367538"/>
                  </a:lnTo>
                  <a:lnTo>
                    <a:pt x="50800" y="367538"/>
                  </a:lnTo>
                  <a:lnTo>
                    <a:pt x="0" y="367538"/>
                  </a:lnTo>
                  <a:moveTo>
                    <a:pt x="101600" y="367538"/>
                  </a:moveTo>
                  <a:cubicBezTo>
                    <a:pt x="101600" y="395605"/>
                    <a:pt x="78867" y="418338"/>
                    <a:pt x="50800" y="418338"/>
                  </a:cubicBezTo>
                  <a:cubicBezTo>
                    <a:pt x="22733" y="418338"/>
                    <a:pt x="0" y="395605"/>
                    <a:pt x="0" y="367538"/>
                  </a:cubicBezTo>
                  <a:cubicBezTo>
                    <a:pt x="0" y="339471"/>
                    <a:pt x="22733" y="316738"/>
                    <a:pt x="50800" y="316738"/>
                  </a:cubicBezTo>
                  <a:cubicBezTo>
                    <a:pt x="78867" y="316738"/>
                    <a:pt x="101600" y="339471"/>
                    <a:pt x="101600" y="367538"/>
                  </a:cubicBezTo>
                  <a:cubicBezTo>
                    <a:pt x="101600" y="514477"/>
                    <a:pt x="220726" y="633476"/>
                    <a:pt x="367538" y="633476"/>
                  </a:cubicBezTo>
                  <a:cubicBezTo>
                    <a:pt x="514350" y="633476"/>
                    <a:pt x="633476" y="514350"/>
                    <a:pt x="633476" y="367538"/>
                  </a:cubicBezTo>
                  <a:cubicBezTo>
                    <a:pt x="633476" y="220726"/>
                    <a:pt x="514477" y="101600"/>
                    <a:pt x="367538" y="101600"/>
                  </a:cubicBezTo>
                  <a:lnTo>
                    <a:pt x="367538" y="50800"/>
                  </a:lnTo>
                  <a:lnTo>
                    <a:pt x="367538" y="101600"/>
                  </a:lnTo>
                  <a:cubicBezTo>
                    <a:pt x="220726" y="101600"/>
                    <a:pt x="101600" y="220726"/>
                    <a:pt x="101600" y="367538"/>
                  </a:cubicBezTo>
                  <a:close/>
                </a:path>
              </a:pathLst>
            </a:custGeom>
            <a:solidFill>
              <a:srgbClr val="42210B"/>
            </a:solidFill>
          </p:spPr>
        </p:sp>
      </p:grpSp>
      <p:grpSp>
        <p:nvGrpSpPr>
          <p:cNvPr name="Group 17" id="17"/>
          <p:cNvGrpSpPr/>
          <p:nvPr/>
        </p:nvGrpSpPr>
        <p:grpSpPr>
          <a:xfrm rot="0">
            <a:off x="581950" y="9018000"/>
            <a:ext cx="380400" cy="380400"/>
            <a:chOff x="0" y="0"/>
            <a:chExt cx="507200" cy="507200"/>
          </a:xfrm>
        </p:grpSpPr>
        <p:sp>
          <p:nvSpPr>
            <p:cNvPr name="Freeform 18" id="18"/>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9" id="19"/>
          <p:cNvGrpSpPr/>
          <p:nvPr/>
        </p:nvGrpSpPr>
        <p:grpSpPr>
          <a:xfrm rot="0">
            <a:off x="17540200" y="2300150"/>
            <a:ext cx="380400" cy="380400"/>
            <a:chOff x="0" y="0"/>
            <a:chExt cx="507200" cy="507200"/>
          </a:xfrm>
        </p:grpSpPr>
        <p:sp>
          <p:nvSpPr>
            <p:cNvPr name="Freeform 20" id="20"/>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3469150" y="5264650"/>
            <a:ext cx="3915600" cy="3915600"/>
            <a:chOff x="0" y="0"/>
            <a:chExt cx="5220800" cy="5220800"/>
          </a:xfrm>
        </p:grpSpPr>
        <p:sp>
          <p:nvSpPr>
            <p:cNvPr name="Freeform 3" id="3"/>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4" id="4"/>
          <p:cNvSpPr/>
          <p:nvPr/>
        </p:nvSpPr>
        <p:spPr>
          <a:xfrm flipH="false" flipV="false" rot="0">
            <a:off x="2770800" y="2550254"/>
            <a:ext cx="12705000" cy="4809568"/>
          </a:xfrm>
          <a:custGeom>
            <a:avLst/>
            <a:gdLst/>
            <a:ahLst/>
            <a:cxnLst/>
            <a:rect r="r" b="b" t="t" l="l"/>
            <a:pathLst>
              <a:path h="4809568" w="12705000">
                <a:moveTo>
                  <a:pt x="0" y="0"/>
                </a:moveTo>
                <a:lnTo>
                  <a:pt x="12705000" y="0"/>
                </a:lnTo>
                <a:lnTo>
                  <a:pt x="12705000" y="4809568"/>
                </a:lnTo>
                <a:lnTo>
                  <a:pt x="0" y="480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694475" y="3869260"/>
            <a:ext cx="10863150" cy="2181106"/>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SOFTWARE</a:t>
            </a:r>
          </a:p>
          <a:p>
            <a:pPr algn="ctr">
              <a:lnSpc>
                <a:spcPts val="8640"/>
              </a:lnSpc>
            </a:pPr>
            <a:r>
              <a:rPr lang="en-US" sz="7200">
                <a:solidFill>
                  <a:srgbClr val="42210B"/>
                </a:solidFill>
                <a:latin typeface="Quicksand Bold"/>
                <a:ea typeface="Quicksand Bold"/>
                <a:cs typeface="Quicksand Bold"/>
                <a:sym typeface="Quicksand Bold"/>
              </a:rPr>
              <a:t>TESTING</a:t>
            </a:r>
          </a:p>
        </p:txBody>
      </p:sp>
      <p:grpSp>
        <p:nvGrpSpPr>
          <p:cNvPr name="Group 6" id="6"/>
          <p:cNvGrpSpPr/>
          <p:nvPr/>
        </p:nvGrpSpPr>
        <p:grpSpPr>
          <a:xfrm rot="0">
            <a:off x="1405550" y="1584450"/>
            <a:ext cx="2163000" cy="2163000"/>
            <a:chOff x="0" y="0"/>
            <a:chExt cx="2884000" cy="2884000"/>
          </a:xfrm>
        </p:grpSpPr>
        <p:sp>
          <p:nvSpPr>
            <p:cNvPr name="Freeform 7" id="7"/>
            <p:cNvSpPr/>
            <p:nvPr/>
          </p:nvSpPr>
          <p:spPr>
            <a:xfrm flipH="false" flipV="false" rot="0">
              <a:off x="0" y="0"/>
              <a:ext cx="2884043" cy="2884043"/>
            </a:xfrm>
            <a:custGeom>
              <a:avLst/>
              <a:gdLst/>
              <a:ahLst/>
              <a:cxnLst/>
              <a:rect r="r" b="b" t="t" l="l"/>
              <a:pathLst>
                <a:path h="2884043" w="2884043">
                  <a:moveTo>
                    <a:pt x="0" y="1441958"/>
                  </a:moveTo>
                  <a:cubicBezTo>
                    <a:pt x="0" y="645668"/>
                    <a:pt x="645668" y="0"/>
                    <a:pt x="1441958" y="0"/>
                  </a:cubicBezTo>
                  <a:cubicBezTo>
                    <a:pt x="2238248" y="0"/>
                    <a:pt x="2884043" y="645668"/>
                    <a:pt x="2884043" y="1441958"/>
                  </a:cubicBezTo>
                  <a:cubicBezTo>
                    <a:pt x="2884043" y="2238248"/>
                    <a:pt x="2238375" y="2884043"/>
                    <a:pt x="1441958" y="2884043"/>
                  </a:cubicBezTo>
                  <a:cubicBezTo>
                    <a:pt x="645541" y="2884043"/>
                    <a:pt x="0" y="2238375"/>
                    <a:pt x="0" y="1441958"/>
                  </a:cubicBezTo>
                  <a:close/>
                </a:path>
              </a:pathLst>
            </a:custGeom>
            <a:solidFill>
              <a:srgbClr val="F6F8FD"/>
            </a:solidFill>
          </p:spPr>
        </p:sp>
      </p:grpSp>
      <p:sp>
        <p:nvSpPr>
          <p:cNvPr name="TextBox 8" id="8"/>
          <p:cNvSpPr txBox="true"/>
          <p:nvPr/>
        </p:nvSpPr>
        <p:spPr>
          <a:xfrm rot="0">
            <a:off x="1481103" y="2127817"/>
            <a:ext cx="2011950" cy="1085790"/>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05</a:t>
            </a:r>
          </a:p>
        </p:txBody>
      </p:sp>
      <p:sp>
        <p:nvSpPr>
          <p:cNvPr name="Freeform 9" id="9"/>
          <p:cNvSpPr/>
          <p:nvPr/>
        </p:nvSpPr>
        <p:spPr>
          <a:xfrm flipH="false" flipV="false" rot="0">
            <a:off x="1476226" y="5450410"/>
            <a:ext cx="2021674" cy="1909378"/>
          </a:xfrm>
          <a:custGeom>
            <a:avLst/>
            <a:gdLst/>
            <a:ahLst/>
            <a:cxnLst/>
            <a:rect r="r" b="b" t="t" l="l"/>
            <a:pathLst>
              <a:path h="1909378" w="2021674">
                <a:moveTo>
                  <a:pt x="0" y="0"/>
                </a:moveTo>
                <a:lnTo>
                  <a:pt x="2021674" y="0"/>
                </a:lnTo>
                <a:lnTo>
                  <a:pt x="2021674" y="1909378"/>
                </a:lnTo>
                <a:lnTo>
                  <a:pt x="0" y="1909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5572111" y="1106765"/>
            <a:ext cx="1889222" cy="2138590"/>
          </a:xfrm>
          <a:custGeom>
            <a:avLst/>
            <a:gdLst/>
            <a:ahLst/>
            <a:cxnLst/>
            <a:rect r="r" b="b" t="t" l="l"/>
            <a:pathLst>
              <a:path h="2138590" w="1889222">
                <a:moveTo>
                  <a:pt x="0" y="0"/>
                </a:moveTo>
                <a:lnTo>
                  <a:pt x="1889222" y="0"/>
                </a:lnTo>
                <a:lnTo>
                  <a:pt x="1889222" y="2138590"/>
                </a:lnTo>
                <a:lnTo>
                  <a:pt x="0" y="21385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9522" y="4020852"/>
            <a:ext cx="671696" cy="838808"/>
          </a:xfrm>
          <a:custGeom>
            <a:avLst/>
            <a:gdLst/>
            <a:ahLst/>
            <a:cxnLst/>
            <a:rect r="r" b="b" t="t" l="l"/>
            <a:pathLst>
              <a:path h="838808" w="671696">
                <a:moveTo>
                  <a:pt x="0" y="0"/>
                </a:moveTo>
                <a:lnTo>
                  <a:pt x="671696" y="0"/>
                </a:lnTo>
                <a:lnTo>
                  <a:pt x="671696" y="838808"/>
                </a:lnTo>
                <a:lnTo>
                  <a:pt x="0" y="8388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106472" y="7717452"/>
            <a:ext cx="780370" cy="730000"/>
          </a:xfrm>
          <a:custGeom>
            <a:avLst/>
            <a:gdLst/>
            <a:ahLst/>
            <a:cxnLst/>
            <a:rect r="r" b="b" t="t" l="l"/>
            <a:pathLst>
              <a:path h="730000" w="780370">
                <a:moveTo>
                  <a:pt x="0" y="0"/>
                </a:moveTo>
                <a:lnTo>
                  <a:pt x="780370" y="0"/>
                </a:lnTo>
                <a:lnTo>
                  <a:pt x="780370" y="730000"/>
                </a:lnTo>
                <a:lnTo>
                  <a:pt x="0" y="73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2390999" y="7956370"/>
            <a:ext cx="1005230" cy="1063939"/>
          </a:xfrm>
          <a:custGeom>
            <a:avLst/>
            <a:gdLst/>
            <a:ahLst/>
            <a:cxnLst/>
            <a:rect r="r" b="b" t="t" l="l"/>
            <a:pathLst>
              <a:path h="1063939" w="1005230">
                <a:moveTo>
                  <a:pt x="0" y="0"/>
                </a:moveTo>
                <a:lnTo>
                  <a:pt x="1005230" y="0"/>
                </a:lnTo>
                <a:lnTo>
                  <a:pt x="1005230" y="1063940"/>
                </a:lnTo>
                <a:lnTo>
                  <a:pt x="0" y="10639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4" id="14"/>
          <p:cNvGrpSpPr/>
          <p:nvPr/>
        </p:nvGrpSpPr>
        <p:grpSpPr>
          <a:xfrm rot="0">
            <a:off x="14135750" y="1308750"/>
            <a:ext cx="551400" cy="551400"/>
            <a:chOff x="0" y="0"/>
            <a:chExt cx="735200" cy="735200"/>
          </a:xfrm>
        </p:grpSpPr>
        <p:sp>
          <p:nvSpPr>
            <p:cNvPr name="Freeform 15" id="15"/>
            <p:cNvSpPr/>
            <p:nvPr/>
          </p:nvSpPr>
          <p:spPr>
            <a:xfrm flipH="false" flipV="false" rot="0">
              <a:off x="0" y="0"/>
              <a:ext cx="735203" cy="735203"/>
            </a:xfrm>
            <a:custGeom>
              <a:avLst/>
              <a:gdLst/>
              <a:ahLst/>
              <a:cxnLst/>
              <a:rect r="r" b="b" t="t" l="l"/>
              <a:pathLst>
                <a:path h="735203" w="735203">
                  <a:moveTo>
                    <a:pt x="0" y="367538"/>
                  </a:moveTo>
                  <a:cubicBezTo>
                    <a:pt x="0" y="164592"/>
                    <a:pt x="164592" y="0"/>
                    <a:pt x="367538" y="0"/>
                  </a:cubicBezTo>
                  <a:lnTo>
                    <a:pt x="367538" y="50800"/>
                  </a:lnTo>
                  <a:lnTo>
                    <a:pt x="367538" y="0"/>
                  </a:lnTo>
                  <a:cubicBezTo>
                    <a:pt x="570611" y="0"/>
                    <a:pt x="735203" y="164592"/>
                    <a:pt x="735203" y="367538"/>
                  </a:cubicBezTo>
                  <a:lnTo>
                    <a:pt x="684403" y="367538"/>
                  </a:lnTo>
                  <a:lnTo>
                    <a:pt x="735203" y="367538"/>
                  </a:lnTo>
                  <a:cubicBezTo>
                    <a:pt x="735203" y="570611"/>
                    <a:pt x="570611" y="735076"/>
                    <a:pt x="367665" y="735076"/>
                  </a:cubicBezTo>
                  <a:lnTo>
                    <a:pt x="367665" y="684276"/>
                  </a:lnTo>
                  <a:lnTo>
                    <a:pt x="367665" y="735076"/>
                  </a:lnTo>
                  <a:cubicBezTo>
                    <a:pt x="164592" y="735203"/>
                    <a:pt x="0" y="570611"/>
                    <a:pt x="0" y="367538"/>
                  </a:cubicBezTo>
                  <a:lnTo>
                    <a:pt x="50800" y="367538"/>
                  </a:lnTo>
                  <a:lnTo>
                    <a:pt x="101600" y="367538"/>
                  </a:lnTo>
                  <a:lnTo>
                    <a:pt x="50800" y="367538"/>
                  </a:lnTo>
                  <a:lnTo>
                    <a:pt x="0" y="367538"/>
                  </a:lnTo>
                  <a:moveTo>
                    <a:pt x="101600" y="367538"/>
                  </a:moveTo>
                  <a:cubicBezTo>
                    <a:pt x="101600" y="395605"/>
                    <a:pt x="78867" y="418338"/>
                    <a:pt x="50800" y="418338"/>
                  </a:cubicBezTo>
                  <a:cubicBezTo>
                    <a:pt x="22733" y="418338"/>
                    <a:pt x="0" y="395605"/>
                    <a:pt x="0" y="367538"/>
                  </a:cubicBezTo>
                  <a:cubicBezTo>
                    <a:pt x="0" y="339471"/>
                    <a:pt x="22733" y="316738"/>
                    <a:pt x="50800" y="316738"/>
                  </a:cubicBezTo>
                  <a:cubicBezTo>
                    <a:pt x="78867" y="316738"/>
                    <a:pt x="101600" y="339471"/>
                    <a:pt x="101600" y="367538"/>
                  </a:cubicBezTo>
                  <a:cubicBezTo>
                    <a:pt x="101600" y="514477"/>
                    <a:pt x="220726" y="633476"/>
                    <a:pt x="367538" y="633476"/>
                  </a:cubicBezTo>
                  <a:cubicBezTo>
                    <a:pt x="514350" y="633476"/>
                    <a:pt x="633476" y="514350"/>
                    <a:pt x="633476" y="367538"/>
                  </a:cubicBezTo>
                  <a:cubicBezTo>
                    <a:pt x="633476" y="220726"/>
                    <a:pt x="514477" y="101600"/>
                    <a:pt x="367538" y="101600"/>
                  </a:cubicBezTo>
                  <a:lnTo>
                    <a:pt x="367538" y="50800"/>
                  </a:lnTo>
                  <a:lnTo>
                    <a:pt x="367538" y="101600"/>
                  </a:lnTo>
                  <a:cubicBezTo>
                    <a:pt x="220726" y="101600"/>
                    <a:pt x="101600" y="220726"/>
                    <a:pt x="101600" y="367538"/>
                  </a:cubicBezTo>
                  <a:close/>
                </a:path>
              </a:pathLst>
            </a:custGeom>
            <a:solidFill>
              <a:srgbClr val="42210B"/>
            </a:solidFill>
          </p:spPr>
        </p:sp>
      </p:grpSp>
      <p:grpSp>
        <p:nvGrpSpPr>
          <p:cNvPr name="Group 16" id="16"/>
          <p:cNvGrpSpPr/>
          <p:nvPr/>
        </p:nvGrpSpPr>
        <p:grpSpPr>
          <a:xfrm rot="0">
            <a:off x="581950" y="9018000"/>
            <a:ext cx="380400" cy="380400"/>
            <a:chOff x="0" y="0"/>
            <a:chExt cx="507200" cy="507200"/>
          </a:xfrm>
        </p:grpSpPr>
        <p:sp>
          <p:nvSpPr>
            <p:cNvPr name="Freeform 17" id="1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8" id="18"/>
          <p:cNvGrpSpPr/>
          <p:nvPr/>
        </p:nvGrpSpPr>
        <p:grpSpPr>
          <a:xfrm rot="0">
            <a:off x="17519550" y="2805800"/>
            <a:ext cx="380400" cy="380400"/>
            <a:chOff x="0" y="0"/>
            <a:chExt cx="507200" cy="507200"/>
          </a:xfrm>
        </p:grpSpPr>
        <p:sp>
          <p:nvSpPr>
            <p:cNvPr name="Freeform 19" id="1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20" id="20" descr="A pink line drawing of a computer monitor with a bug under it  Description automatically generated"/>
          <p:cNvSpPr/>
          <p:nvPr/>
        </p:nvSpPr>
        <p:spPr>
          <a:xfrm flipH="false" flipV="false" rot="0">
            <a:off x="14992772" y="6887724"/>
            <a:ext cx="1819002" cy="1819002"/>
          </a:xfrm>
          <a:custGeom>
            <a:avLst/>
            <a:gdLst/>
            <a:ahLst/>
            <a:cxnLst/>
            <a:rect r="r" b="b" t="t" l="l"/>
            <a:pathLst>
              <a:path h="1819002" w="1819002">
                <a:moveTo>
                  <a:pt x="0" y="0"/>
                </a:moveTo>
                <a:lnTo>
                  <a:pt x="1819002" y="0"/>
                </a:lnTo>
                <a:lnTo>
                  <a:pt x="1819002" y="1819002"/>
                </a:lnTo>
                <a:lnTo>
                  <a:pt x="0" y="1819002"/>
                </a:lnTo>
                <a:lnTo>
                  <a:pt x="0" y="0"/>
                </a:lnTo>
                <a:close/>
              </a:path>
            </a:pathLst>
          </a:custGeom>
          <a:blipFill>
            <a:blip r:embed="rId15"/>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462550" y="2678000"/>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8169921" y="5080831"/>
            <a:ext cx="9312750" cy="1066800"/>
          </a:xfrm>
          <a:prstGeom prst="rect">
            <a:avLst/>
          </a:prstGeom>
        </p:spPr>
        <p:txBody>
          <a:bodyPr anchor="t" rtlCol="false" tIns="0" lIns="0" bIns="0" rIns="0">
            <a:spAutoFit/>
          </a:bodyPr>
          <a:lstStyle/>
          <a:p>
            <a:pPr algn="l">
              <a:lnSpc>
                <a:spcPts val="8400"/>
              </a:lnSpc>
            </a:pPr>
            <a:r>
              <a:rPr lang="en-US" sz="7000">
                <a:solidFill>
                  <a:srgbClr val="42210B"/>
                </a:solidFill>
                <a:latin typeface="Quicksand Bold"/>
                <a:ea typeface="Quicksand Bold"/>
                <a:cs typeface="Quicksand Bold"/>
                <a:sym typeface="Quicksand Bold"/>
              </a:rPr>
              <a:t>TEST ENVIRONMENT</a:t>
            </a:r>
          </a:p>
        </p:txBody>
      </p:sp>
      <p:grpSp>
        <p:nvGrpSpPr>
          <p:cNvPr name="Group 5" id="5"/>
          <p:cNvGrpSpPr/>
          <p:nvPr/>
        </p:nvGrpSpPr>
        <p:grpSpPr>
          <a:xfrm rot="0">
            <a:off x="1801250" y="3016702"/>
            <a:ext cx="3915600" cy="3915600"/>
            <a:chOff x="0" y="0"/>
            <a:chExt cx="5220800" cy="5220800"/>
          </a:xfrm>
        </p:grpSpPr>
        <p:sp>
          <p:nvSpPr>
            <p:cNvPr name="Freeform 6" id="6"/>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7" id="7"/>
          <p:cNvSpPr/>
          <p:nvPr/>
        </p:nvSpPr>
        <p:spPr>
          <a:xfrm flipH="false" flipV="false" rot="0">
            <a:off x="4522225" y="5507121"/>
            <a:ext cx="2242945" cy="2136073"/>
          </a:xfrm>
          <a:custGeom>
            <a:avLst/>
            <a:gdLst/>
            <a:ahLst/>
            <a:cxnLst/>
            <a:rect r="r" b="b" t="t" l="l"/>
            <a:pathLst>
              <a:path h="2136073" w="2242945">
                <a:moveTo>
                  <a:pt x="0" y="0"/>
                </a:moveTo>
                <a:lnTo>
                  <a:pt x="2242946" y="0"/>
                </a:lnTo>
                <a:lnTo>
                  <a:pt x="2242946" y="2136074"/>
                </a:lnTo>
                <a:lnTo>
                  <a:pt x="0" y="21360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89508" y="-304527"/>
            <a:ext cx="3374558" cy="3615929"/>
          </a:xfrm>
          <a:custGeom>
            <a:avLst/>
            <a:gdLst/>
            <a:ahLst/>
            <a:cxnLst/>
            <a:rect r="r" b="b" t="t" l="l"/>
            <a:pathLst>
              <a:path h="3615929" w="3374558">
                <a:moveTo>
                  <a:pt x="0" y="0"/>
                </a:moveTo>
                <a:lnTo>
                  <a:pt x="3374558" y="0"/>
                </a:lnTo>
                <a:lnTo>
                  <a:pt x="3374558" y="3615930"/>
                </a:lnTo>
                <a:lnTo>
                  <a:pt x="0" y="36159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3084076" y="202749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747300" y="4796864"/>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297735" y="6042251"/>
            <a:ext cx="1007047" cy="1065766"/>
          </a:xfrm>
          <a:custGeom>
            <a:avLst/>
            <a:gdLst/>
            <a:ahLst/>
            <a:cxnLst/>
            <a:rect r="r" b="b" t="t" l="l"/>
            <a:pathLst>
              <a:path h="1065766" w="1007047">
                <a:moveTo>
                  <a:pt x="0" y="0"/>
                </a:moveTo>
                <a:lnTo>
                  <a:pt x="1007048" y="0"/>
                </a:lnTo>
                <a:lnTo>
                  <a:pt x="1007048" y="1065766"/>
                </a:lnTo>
                <a:lnTo>
                  <a:pt x="0" y="10657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2" id="12"/>
          <p:cNvGrpSpPr/>
          <p:nvPr/>
        </p:nvGrpSpPr>
        <p:grpSpPr>
          <a:xfrm rot="0">
            <a:off x="5844028" y="5731102"/>
            <a:ext cx="381600" cy="380400"/>
            <a:chOff x="0" y="0"/>
            <a:chExt cx="508800" cy="507200"/>
          </a:xfrm>
        </p:grpSpPr>
        <p:sp>
          <p:nvSpPr>
            <p:cNvPr name="Freeform 13" id="13"/>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4" id="14"/>
          <p:cNvGrpSpPr/>
          <p:nvPr/>
        </p:nvGrpSpPr>
        <p:grpSpPr>
          <a:xfrm rot="0">
            <a:off x="5116072" y="2828198"/>
            <a:ext cx="381600" cy="380400"/>
            <a:chOff x="0" y="0"/>
            <a:chExt cx="508800" cy="507200"/>
          </a:xfrm>
        </p:grpSpPr>
        <p:sp>
          <p:nvSpPr>
            <p:cNvPr name="Freeform 15" id="15"/>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6" id="16"/>
          <p:cNvGrpSpPr/>
          <p:nvPr/>
        </p:nvGrpSpPr>
        <p:grpSpPr>
          <a:xfrm rot="0">
            <a:off x="1545846" y="3475038"/>
            <a:ext cx="381600" cy="380400"/>
            <a:chOff x="0" y="0"/>
            <a:chExt cx="508800" cy="507200"/>
          </a:xfrm>
        </p:grpSpPr>
        <p:sp>
          <p:nvSpPr>
            <p:cNvPr name="Freeform 17" id="17"/>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8" id="18"/>
          <p:cNvGrpSpPr/>
          <p:nvPr/>
        </p:nvGrpSpPr>
        <p:grpSpPr>
          <a:xfrm rot="6028099">
            <a:off x="5722402" y="3551712"/>
            <a:ext cx="1084150" cy="1084150"/>
            <a:chOff x="0" y="0"/>
            <a:chExt cx="1445533" cy="1445533"/>
          </a:xfrm>
        </p:grpSpPr>
        <p:sp>
          <p:nvSpPr>
            <p:cNvPr name="Freeform 19" id="19"/>
            <p:cNvSpPr/>
            <p:nvPr/>
          </p:nvSpPr>
          <p:spPr>
            <a:xfrm flipH="false" flipV="false" rot="0">
              <a:off x="0" y="0"/>
              <a:ext cx="1445387" cy="1445514"/>
            </a:xfrm>
            <a:custGeom>
              <a:avLst/>
              <a:gdLst/>
              <a:ahLst/>
              <a:cxnLst/>
              <a:rect r="r" b="b" t="t" l="l"/>
              <a:pathLst>
                <a:path h="1445514" w="1445387">
                  <a:moveTo>
                    <a:pt x="1359027" y="87376"/>
                  </a:moveTo>
                  <a:lnTo>
                    <a:pt x="1359027" y="1359027"/>
                  </a:lnTo>
                  <a:lnTo>
                    <a:pt x="87376" y="1359027"/>
                  </a:lnTo>
                  <a:lnTo>
                    <a:pt x="87376" y="1013714"/>
                  </a:lnTo>
                  <a:lnTo>
                    <a:pt x="970026" y="1013714"/>
                  </a:lnTo>
                  <a:cubicBezTo>
                    <a:pt x="993775" y="1013714"/>
                    <a:pt x="1013587" y="993902"/>
                    <a:pt x="1013587" y="970026"/>
                  </a:cubicBezTo>
                  <a:lnTo>
                    <a:pt x="1013587" y="87376"/>
                  </a:lnTo>
                  <a:close/>
                  <a:moveTo>
                    <a:pt x="970788" y="0"/>
                  </a:moveTo>
                  <a:cubicBezTo>
                    <a:pt x="946912" y="0"/>
                    <a:pt x="927100" y="19812"/>
                    <a:pt x="927100" y="42926"/>
                  </a:cubicBezTo>
                  <a:lnTo>
                    <a:pt x="927100" y="926338"/>
                  </a:lnTo>
                  <a:lnTo>
                    <a:pt x="43688" y="926338"/>
                  </a:lnTo>
                  <a:cubicBezTo>
                    <a:pt x="19812" y="926338"/>
                    <a:pt x="0" y="946277"/>
                    <a:pt x="0" y="970026"/>
                  </a:cubicBezTo>
                  <a:lnTo>
                    <a:pt x="0" y="1401826"/>
                  </a:lnTo>
                  <a:cubicBezTo>
                    <a:pt x="0" y="1425575"/>
                    <a:pt x="19812" y="1445514"/>
                    <a:pt x="43688" y="1445514"/>
                  </a:cubicBezTo>
                  <a:lnTo>
                    <a:pt x="1401826" y="1445514"/>
                  </a:lnTo>
                  <a:cubicBezTo>
                    <a:pt x="1425575" y="1445514"/>
                    <a:pt x="1445387" y="1426464"/>
                    <a:pt x="1445387" y="1401826"/>
                  </a:cubicBezTo>
                  <a:lnTo>
                    <a:pt x="1445387" y="42926"/>
                  </a:lnTo>
                  <a:cubicBezTo>
                    <a:pt x="1445387" y="19939"/>
                    <a:pt x="1425575" y="0"/>
                    <a:pt x="1401826" y="0"/>
                  </a:cubicBezTo>
                  <a:close/>
                </a:path>
              </a:pathLst>
            </a:custGeom>
            <a:solidFill>
              <a:srgbClr val="94D9FB"/>
            </a:solidFill>
          </p:spPr>
        </p:sp>
      </p:grpSp>
      <p:sp>
        <p:nvSpPr>
          <p:cNvPr name="Freeform 20" id="20" descr="Microsoft Edge Logo - PNG Logo Vector Downloads (SVG, EPS)"/>
          <p:cNvSpPr/>
          <p:nvPr/>
        </p:nvSpPr>
        <p:spPr>
          <a:xfrm flipH="false" flipV="false" rot="-228271">
            <a:off x="7500254" y="1529934"/>
            <a:ext cx="1892294" cy="1419218"/>
          </a:xfrm>
          <a:custGeom>
            <a:avLst/>
            <a:gdLst/>
            <a:ahLst/>
            <a:cxnLst/>
            <a:rect r="r" b="b" t="t" l="l"/>
            <a:pathLst>
              <a:path h="1419218" w="1892294">
                <a:moveTo>
                  <a:pt x="0" y="0"/>
                </a:moveTo>
                <a:lnTo>
                  <a:pt x="1892294" y="0"/>
                </a:lnTo>
                <a:lnTo>
                  <a:pt x="1892294" y="1419218"/>
                </a:lnTo>
                <a:lnTo>
                  <a:pt x="0" y="1419218"/>
                </a:lnTo>
                <a:lnTo>
                  <a:pt x="0" y="0"/>
                </a:lnTo>
                <a:close/>
              </a:path>
            </a:pathLst>
          </a:custGeom>
          <a:blipFill>
            <a:blip r:embed="rId13"/>
            <a:stretch>
              <a:fillRect l="0" t="0" r="0" b="0"/>
            </a:stretch>
          </a:blipFill>
        </p:spPr>
      </p:sp>
      <p:sp>
        <p:nvSpPr>
          <p:cNvPr name="Freeform 21" id="21" descr="Chrome "/>
          <p:cNvSpPr/>
          <p:nvPr/>
        </p:nvSpPr>
        <p:spPr>
          <a:xfrm flipH="false" flipV="false" rot="0">
            <a:off x="14918679" y="2057897"/>
            <a:ext cx="1253506" cy="1253506"/>
          </a:xfrm>
          <a:custGeom>
            <a:avLst/>
            <a:gdLst/>
            <a:ahLst/>
            <a:cxnLst/>
            <a:rect r="r" b="b" t="t" l="l"/>
            <a:pathLst>
              <a:path h="1253506" w="1253506">
                <a:moveTo>
                  <a:pt x="0" y="0"/>
                </a:moveTo>
                <a:lnTo>
                  <a:pt x="1253506" y="0"/>
                </a:lnTo>
                <a:lnTo>
                  <a:pt x="1253506" y="1253506"/>
                </a:lnTo>
                <a:lnTo>
                  <a:pt x="0" y="1253506"/>
                </a:lnTo>
                <a:lnTo>
                  <a:pt x="0" y="0"/>
                </a:lnTo>
                <a:close/>
              </a:path>
            </a:pathLst>
          </a:custGeom>
          <a:blipFill>
            <a:blip r:embed="rId14"/>
            <a:stretch>
              <a:fillRect l="0" t="0" r="0" b="0"/>
            </a:stretch>
          </a:blipFill>
        </p:spPr>
      </p:sp>
      <p:sp>
        <p:nvSpPr>
          <p:cNvPr name="Freeform 22" id="22" descr="Windows "/>
          <p:cNvSpPr/>
          <p:nvPr/>
        </p:nvSpPr>
        <p:spPr>
          <a:xfrm flipH="false" flipV="false" rot="0">
            <a:off x="14419685" y="7643195"/>
            <a:ext cx="1253506" cy="1253506"/>
          </a:xfrm>
          <a:custGeom>
            <a:avLst/>
            <a:gdLst/>
            <a:ahLst/>
            <a:cxnLst/>
            <a:rect r="r" b="b" t="t" l="l"/>
            <a:pathLst>
              <a:path h="1253506" w="1253506">
                <a:moveTo>
                  <a:pt x="0" y="0"/>
                </a:moveTo>
                <a:lnTo>
                  <a:pt x="1253506" y="0"/>
                </a:lnTo>
                <a:lnTo>
                  <a:pt x="1253506" y="1253506"/>
                </a:lnTo>
                <a:lnTo>
                  <a:pt x="0" y="1253506"/>
                </a:lnTo>
                <a:lnTo>
                  <a:pt x="0" y="0"/>
                </a:lnTo>
                <a:close/>
              </a:path>
            </a:pathLst>
          </a:custGeom>
          <a:blipFill>
            <a:blip r:embed="rId15"/>
            <a:stretch>
              <a:fillRect l="0" t="0" r="0" b="0"/>
            </a:stretch>
          </a:blipFill>
        </p:spPr>
      </p:sp>
      <p:sp>
        <p:nvSpPr>
          <p:cNvPr name="Freeform 23" id="23" descr="Sheets "/>
          <p:cNvSpPr/>
          <p:nvPr/>
        </p:nvSpPr>
        <p:spPr>
          <a:xfrm flipH="false" flipV="false" rot="0">
            <a:off x="9486140" y="7468800"/>
            <a:ext cx="1211566" cy="1211566"/>
          </a:xfrm>
          <a:custGeom>
            <a:avLst/>
            <a:gdLst/>
            <a:ahLst/>
            <a:cxnLst/>
            <a:rect r="r" b="b" t="t" l="l"/>
            <a:pathLst>
              <a:path h="1211566" w="1211566">
                <a:moveTo>
                  <a:pt x="0" y="0"/>
                </a:moveTo>
                <a:lnTo>
                  <a:pt x="1211566" y="0"/>
                </a:lnTo>
                <a:lnTo>
                  <a:pt x="1211566" y="1211566"/>
                </a:lnTo>
                <a:lnTo>
                  <a:pt x="0" y="1211566"/>
                </a:lnTo>
                <a:lnTo>
                  <a:pt x="0" y="0"/>
                </a:lnTo>
                <a:close/>
              </a:path>
            </a:pathLst>
          </a:custGeom>
          <a:blipFill>
            <a:blip r:embed="rId16"/>
            <a:stretch>
              <a:fillRect l="0" t="0" r="0" b="0"/>
            </a:stretch>
          </a:blipFill>
        </p:spPr>
      </p:sp>
      <p:sp>
        <p:nvSpPr>
          <p:cNvPr name="Freeform 24" id="24" descr="A computer with a gear and check marks  Description automatically generated"/>
          <p:cNvSpPr/>
          <p:nvPr/>
        </p:nvSpPr>
        <p:spPr>
          <a:xfrm flipH="false" flipV="false" rot="0">
            <a:off x="2815606" y="3888612"/>
            <a:ext cx="1886886" cy="1886886"/>
          </a:xfrm>
          <a:custGeom>
            <a:avLst/>
            <a:gdLst/>
            <a:ahLst/>
            <a:cxnLst/>
            <a:rect r="r" b="b" t="t" l="l"/>
            <a:pathLst>
              <a:path h="1886886" w="1886886">
                <a:moveTo>
                  <a:pt x="0" y="0"/>
                </a:moveTo>
                <a:lnTo>
                  <a:pt x="1886886" y="0"/>
                </a:lnTo>
                <a:lnTo>
                  <a:pt x="1886886" y="1886886"/>
                </a:lnTo>
                <a:lnTo>
                  <a:pt x="0" y="1886886"/>
                </a:lnTo>
                <a:lnTo>
                  <a:pt x="0" y="0"/>
                </a:lnTo>
                <a:close/>
              </a:path>
            </a:pathLst>
          </a:custGeom>
          <a:blipFill>
            <a:blip r:embed="rId17"/>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6561806" y="3826776"/>
            <a:ext cx="4593000" cy="4593000"/>
            <a:chOff x="0" y="0"/>
            <a:chExt cx="6124000" cy="6124000"/>
          </a:xfrm>
        </p:grpSpPr>
        <p:sp>
          <p:nvSpPr>
            <p:cNvPr name="Freeform 3" id="3"/>
            <p:cNvSpPr/>
            <p:nvPr/>
          </p:nvSpPr>
          <p:spPr>
            <a:xfrm flipH="false" flipV="false" rot="0">
              <a:off x="0" y="0"/>
              <a:ext cx="6123940" cy="6123940"/>
            </a:xfrm>
            <a:custGeom>
              <a:avLst/>
              <a:gdLst/>
              <a:ahLst/>
              <a:cxnLst/>
              <a:rect r="r" b="b" t="t" l="l"/>
              <a:pathLst>
                <a:path h="6123940" w="6123940">
                  <a:moveTo>
                    <a:pt x="0" y="3061970"/>
                  </a:moveTo>
                  <a:cubicBezTo>
                    <a:pt x="0" y="1370965"/>
                    <a:pt x="1370965" y="0"/>
                    <a:pt x="3061970" y="0"/>
                  </a:cubicBezTo>
                  <a:lnTo>
                    <a:pt x="3061970" y="50800"/>
                  </a:lnTo>
                  <a:lnTo>
                    <a:pt x="3061970" y="0"/>
                  </a:lnTo>
                  <a:cubicBezTo>
                    <a:pt x="4753102" y="0"/>
                    <a:pt x="6123940" y="1370965"/>
                    <a:pt x="6123940" y="3061970"/>
                  </a:cubicBezTo>
                  <a:cubicBezTo>
                    <a:pt x="6123940" y="4752975"/>
                    <a:pt x="4753102" y="6123940"/>
                    <a:pt x="3061970" y="6123940"/>
                  </a:cubicBezTo>
                  <a:lnTo>
                    <a:pt x="3061970" y="6073140"/>
                  </a:lnTo>
                  <a:lnTo>
                    <a:pt x="3061970" y="6123940"/>
                  </a:lnTo>
                  <a:cubicBezTo>
                    <a:pt x="1370965" y="6123940"/>
                    <a:pt x="0" y="4753102"/>
                    <a:pt x="0" y="3061970"/>
                  </a:cubicBezTo>
                  <a:lnTo>
                    <a:pt x="50800" y="3061970"/>
                  </a:lnTo>
                  <a:lnTo>
                    <a:pt x="93726" y="3089148"/>
                  </a:lnTo>
                  <a:cubicBezTo>
                    <a:pt x="81661" y="3108198"/>
                    <a:pt x="58420" y="3117088"/>
                    <a:pt x="36703" y="3110738"/>
                  </a:cubicBezTo>
                  <a:cubicBezTo>
                    <a:pt x="14986" y="3104388"/>
                    <a:pt x="0" y="3084576"/>
                    <a:pt x="0" y="3061970"/>
                  </a:cubicBezTo>
                  <a:moveTo>
                    <a:pt x="101600" y="3061970"/>
                  </a:moveTo>
                  <a:lnTo>
                    <a:pt x="50800" y="3061970"/>
                  </a:lnTo>
                  <a:lnTo>
                    <a:pt x="7874" y="3034792"/>
                  </a:lnTo>
                  <a:cubicBezTo>
                    <a:pt x="19939" y="3015742"/>
                    <a:pt x="43180" y="3006852"/>
                    <a:pt x="64897" y="3013202"/>
                  </a:cubicBezTo>
                  <a:cubicBezTo>
                    <a:pt x="86614" y="3019552"/>
                    <a:pt x="101600" y="3039364"/>
                    <a:pt x="101600" y="3061970"/>
                  </a:cubicBezTo>
                  <a:cubicBezTo>
                    <a:pt x="101600" y="4696968"/>
                    <a:pt x="1426972" y="6022340"/>
                    <a:pt x="3061970" y="6022340"/>
                  </a:cubicBezTo>
                  <a:cubicBezTo>
                    <a:pt x="4696968" y="6022340"/>
                    <a:pt x="6022340" y="4696968"/>
                    <a:pt x="6022340" y="3061970"/>
                  </a:cubicBezTo>
                  <a:lnTo>
                    <a:pt x="6073140" y="3061970"/>
                  </a:lnTo>
                  <a:lnTo>
                    <a:pt x="6022340" y="3061970"/>
                  </a:lnTo>
                  <a:cubicBezTo>
                    <a:pt x="6022340" y="1426972"/>
                    <a:pt x="4696968" y="101600"/>
                    <a:pt x="3061970" y="101600"/>
                  </a:cubicBezTo>
                  <a:lnTo>
                    <a:pt x="3061970" y="50800"/>
                  </a:lnTo>
                  <a:lnTo>
                    <a:pt x="3061970" y="101600"/>
                  </a:lnTo>
                  <a:cubicBezTo>
                    <a:pt x="1426972" y="101600"/>
                    <a:pt x="101600" y="1426972"/>
                    <a:pt x="101600" y="3061970"/>
                  </a:cubicBezTo>
                  <a:close/>
                </a:path>
              </a:pathLst>
            </a:custGeom>
            <a:solidFill>
              <a:srgbClr val="FEE191"/>
            </a:solidFill>
          </p:spPr>
        </p:sp>
      </p:grpSp>
      <p:sp>
        <p:nvSpPr>
          <p:cNvPr name="TextBox 4" id="4"/>
          <p:cNvSpPr txBox="true"/>
          <p:nvPr/>
        </p:nvSpPr>
        <p:spPr>
          <a:xfrm rot="0">
            <a:off x="10387365" y="633447"/>
            <a:ext cx="6575550" cy="1066800"/>
          </a:xfrm>
          <a:prstGeom prst="rect">
            <a:avLst/>
          </a:prstGeom>
        </p:spPr>
        <p:txBody>
          <a:bodyPr anchor="t" rtlCol="false" tIns="0" lIns="0" bIns="0" rIns="0">
            <a:spAutoFit/>
          </a:bodyPr>
          <a:lstStyle/>
          <a:p>
            <a:pPr algn="l">
              <a:lnSpc>
                <a:spcPts val="8400"/>
              </a:lnSpc>
            </a:pPr>
            <a:r>
              <a:rPr lang="en-US" sz="7000">
                <a:solidFill>
                  <a:srgbClr val="42210B"/>
                </a:solidFill>
                <a:latin typeface="Quicksand Bold"/>
                <a:ea typeface="Quicksand Bold"/>
                <a:cs typeface="Quicksand Bold"/>
                <a:sym typeface="Quicksand Bold"/>
              </a:rPr>
              <a:t>TEST PLAN</a:t>
            </a:r>
          </a:p>
        </p:txBody>
      </p:sp>
      <p:grpSp>
        <p:nvGrpSpPr>
          <p:cNvPr name="Group 5" id="5"/>
          <p:cNvGrpSpPr/>
          <p:nvPr/>
        </p:nvGrpSpPr>
        <p:grpSpPr>
          <a:xfrm rot="0">
            <a:off x="7006450" y="4214426"/>
            <a:ext cx="3915600" cy="3915600"/>
            <a:chOff x="0" y="0"/>
            <a:chExt cx="5220800" cy="5220800"/>
          </a:xfrm>
        </p:grpSpPr>
        <p:sp>
          <p:nvSpPr>
            <p:cNvPr name="Freeform 6" id="6"/>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7" id="7"/>
          <p:cNvSpPr/>
          <p:nvPr/>
        </p:nvSpPr>
        <p:spPr>
          <a:xfrm flipH="false" flipV="false" rot="0">
            <a:off x="10739122" y="5383800"/>
            <a:ext cx="674974" cy="838808"/>
          </a:xfrm>
          <a:custGeom>
            <a:avLst/>
            <a:gdLst/>
            <a:ahLst/>
            <a:cxnLst/>
            <a:rect r="r" b="b" t="t" l="l"/>
            <a:pathLst>
              <a:path h="838808" w="674974">
                <a:moveTo>
                  <a:pt x="0" y="0"/>
                </a:moveTo>
                <a:lnTo>
                  <a:pt x="674974" y="0"/>
                </a:lnTo>
                <a:lnTo>
                  <a:pt x="674974" y="838808"/>
                </a:lnTo>
                <a:lnTo>
                  <a:pt x="0" y="8388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925687" y="4767720"/>
            <a:ext cx="1074966" cy="1035493"/>
          </a:xfrm>
          <a:custGeom>
            <a:avLst/>
            <a:gdLst/>
            <a:ahLst/>
            <a:cxnLst/>
            <a:rect r="r" b="b" t="t" l="l"/>
            <a:pathLst>
              <a:path h="1035493" w="1074966">
                <a:moveTo>
                  <a:pt x="0" y="0"/>
                </a:moveTo>
                <a:lnTo>
                  <a:pt x="1074966" y="0"/>
                </a:lnTo>
                <a:lnTo>
                  <a:pt x="1074966" y="1035492"/>
                </a:lnTo>
                <a:lnTo>
                  <a:pt x="0" y="10354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10257840" y="4078490"/>
            <a:ext cx="381600" cy="380400"/>
            <a:chOff x="0" y="0"/>
            <a:chExt cx="508800" cy="507200"/>
          </a:xfrm>
        </p:grpSpPr>
        <p:sp>
          <p:nvSpPr>
            <p:cNvPr name="Freeform 10" id="10"/>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11" id="11"/>
          <p:cNvGrpSpPr/>
          <p:nvPr/>
        </p:nvGrpSpPr>
        <p:grpSpPr>
          <a:xfrm rot="0">
            <a:off x="7487604" y="3905786"/>
            <a:ext cx="381600" cy="380400"/>
            <a:chOff x="0" y="0"/>
            <a:chExt cx="508800" cy="507200"/>
          </a:xfrm>
        </p:grpSpPr>
        <p:sp>
          <p:nvSpPr>
            <p:cNvPr name="Freeform 12" id="12"/>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13" id="13"/>
          <p:cNvGrpSpPr/>
          <p:nvPr/>
        </p:nvGrpSpPr>
        <p:grpSpPr>
          <a:xfrm rot="0">
            <a:off x="10136504" y="7761452"/>
            <a:ext cx="381600" cy="380400"/>
            <a:chOff x="0" y="0"/>
            <a:chExt cx="508800" cy="507200"/>
          </a:xfrm>
        </p:grpSpPr>
        <p:sp>
          <p:nvSpPr>
            <p:cNvPr name="Freeform 14" id="14"/>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sp>
        <p:nvSpPr>
          <p:cNvPr name="Freeform 15" id="15" descr="A pink and white gear with check marks  Description automatically generated"/>
          <p:cNvSpPr/>
          <p:nvPr/>
        </p:nvSpPr>
        <p:spPr>
          <a:xfrm flipH="false" flipV="false" rot="0">
            <a:off x="8126762" y="5257130"/>
            <a:ext cx="1786970" cy="1786970"/>
          </a:xfrm>
          <a:custGeom>
            <a:avLst/>
            <a:gdLst/>
            <a:ahLst/>
            <a:cxnLst/>
            <a:rect r="r" b="b" t="t" l="l"/>
            <a:pathLst>
              <a:path h="1786970" w="1786970">
                <a:moveTo>
                  <a:pt x="0" y="0"/>
                </a:moveTo>
                <a:lnTo>
                  <a:pt x="1786970" y="0"/>
                </a:lnTo>
                <a:lnTo>
                  <a:pt x="1786970" y="1786970"/>
                </a:lnTo>
                <a:lnTo>
                  <a:pt x="0" y="1786970"/>
                </a:lnTo>
                <a:lnTo>
                  <a:pt x="0" y="0"/>
                </a:lnTo>
                <a:close/>
              </a:path>
            </a:pathLst>
          </a:custGeom>
          <a:blipFill>
            <a:blip r:embed="rId7"/>
            <a:stretch>
              <a:fillRect l="0" t="0" r="0" b="0"/>
            </a:stretch>
          </a:blipFill>
        </p:spPr>
      </p:sp>
      <p:grpSp>
        <p:nvGrpSpPr>
          <p:cNvPr name="Group 16" id="16"/>
          <p:cNvGrpSpPr/>
          <p:nvPr/>
        </p:nvGrpSpPr>
        <p:grpSpPr>
          <a:xfrm rot="0">
            <a:off x="624550" y="5509208"/>
            <a:ext cx="3759600" cy="713400"/>
            <a:chOff x="0" y="0"/>
            <a:chExt cx="5012800" cy="951200"/>
          </a:xfrm>
        </p:grpSpPr>
        <p:sp>
          <p:nvSpPr>
            <p:cNvPr name="Freeform 17" id="17"/>
            <p:cNvSpPr/>
            <p:nvPr/>
          </p:nvSpPr>
          <p:spPr>
            <a:xfrm flipH="false" flipV="false" rot="0">
              <a:off x="0" y="0"/>
              <a:ext cx="5012817" cy="951230"/>
            </a:xfrm>
            <a:custGeom>
              <a:avLst/>
              <a:gdLst/>
              <a:ahLst/>
              <a:cxnLst/>
              <a:rect r="r" b="b" t="t" l="l"/>
              <a:pathLst>
                <a:path h="951230" w="5012817">
                  <a:moveTo>
                    <a:pt x="0" y="475615"/>
                  </a:moveTo>
                  <a:cubicBezTo>
                    <a:pt x="0" y="212979"/>
                    <a:pt x="212979" y="0"/>
                    <a:pt x="475615" y="0"/>
                  </a:cubicBezTo>
                  <a:lnTo>
                    <a:pt x="4537202" y="0"/>
                  </a:lnTo>
                  <a:cubicBezTo>
                    <a:pt x="4799838" y="0"/>
                    <a:pt x="5012817" y="212979"/>
                    <a:pt x="5012817" y="475615"/>
                  </a:cubicBezTo>
                  <a:cubicBezTo>
                    <a:pt x="5012817" y="738251"/>
                    <a:pt x="4799838" y="951230"/>
                    <a:pt x="4537202" y="951230"/>
                  </a:cubicBezTo>
                  <a:lnTo>
                    <a:pt x="475615" y="951230"/>
                  </a:lnTo>
                  <a:cubicBezTo>
                    <a:pt x="212979" y="951230"/>
                    <a:pt x="0" y="738251"/>
                    <a:pt x="0" y="475615"/>
                  </a:cubicBezTo>
                  <a:close/>
                </a:path>
              </a:pathLst>
            </a:custGeom>
            <a:solidFill>
              <a:srgbClr val="FFEFC3"/>
            </a:solidFill>
          </p:spPr>
        </p:sp>
      </p:grpSp>
      <p:sp>
        <p:nvSpPr>
          <p:cNvPr name="TextBox 18" id="18"/>
          <p:cNvSpPr txBox="true"/>
          <p:nvPr/>
        </p:nvSpPr>
        <p:spPr>
          <a:xfrm rot="0">
            <a:off x="1170779" y="5632846"/>
            <a:ext cx="2667750" cy="476250"/>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Platform</a:t>
            </a:r>
          </a:p>
        </p:txBody>
      </p:sp>
      <p:grpSp>
        <p:nvGrpSpPr>
          <p:cNvPr name="Group 19" id="19"/>
          <p:cNvGrpSpPr/>
          <p:nvPr/>
        </p:nvGrpSpPr>
        <p:grpSpPr>
          <a:xfrm rot="0">
            <a:off x="12753350" y="3486400"/>
            <a:ext cx="4334400" cy="1219200"/>
            <a:chOff x="0" y="0"/>
            <a:chExt cx="5779200" cy="1625600"/>
          </a:xfrm>
        </p:grpSpPr>
        <p:sp>
          <p:nvSpPr>
            <p:cNvPr name="Freeform 20" id="20"/>
            <p:cNvSpPr/>
            <p:nvPr/>
          </p:nvSpPr>
          <p:spPr>
            <a:xfrm flipH="false" flipV="false" rot="0">
              <a:off x="0" y="0"/>
              <a:ext cx="5779262" cy="1625600"/>
            </a:xfrm>
            <a:custGeom>
              <a:avLst/>
              <a:gdLst/>
              <a:ahLst/>
              <a:cxnLst/>
              <a:rect r="r" b="b" t="t" l="l"/>
              <a:pathLst>
                <a:path h="1625600" w="5779262">
                  <a:moveTo>
                    <a:pt x="0" y="812800"/>
                  </a:moveTo>
                  <a:cubicBezTo>
                    <a:pt x="0" y="363855"/>
                    <a:pt x="363855" y="0"/>
                    <a:pt x="812800" y="0"/>
                  </a:cubicBezTo>
                  <a:lnTo>
                    <a:pt x="4966462" y="0"/>
                  </a:lnTo>
                  <a:cubicBezTo>
                    <a:pt x="5415407" y="0"/>
                    <a:pt x="5779262" y="363855"/>
                    <a:pt x="5779262" y="812800"/>
                  </a:cubicBezTo>
                  <a:cubicBezTo>
                    <a:pt x="5779262" y="1261745"/>
                    <a:pt x="5415407" y="1625600"/>
                    <a:pt x="4966462" y="1625600"/>
                  </a:cubicBezTo>
                  <a:lnTo>
                    <a:pt x="812800" y="1625600"/>
                  </a:lnTo>
                  <a:cubicBezTo>
                    <a:pt x="363855" y="1625600"/>
                    <a:pt x="0" y="1261745"/>
                    <a:pt x="0" y="812800"/>
                  </a:cubicBezTo>
                  <a:close/>
                </a:path>
              </a:pathLst>
            </a:custGeom>
            <a:solidFill>
              <a:srgbClr val="FEE191"/>
            </a:solidFill>
          </p:spPr>
        </p:sp>
      </p:grpSp>
      <p:sp>
        <p:nvSpPr>
          <p:cNvPr name="TextBox 21" id="21"/>
          <p:cNvSpPr txBox="true"/>
          <p:nvPr/>
        </p:nvSpPr>
        <p:spPr>
          <a:xfrm rot="0">
            <a:off x="12471575" y="3862638"/>
            <a:ext cx="4897950" cy="476250"/>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Key features</a:t>
            </a:r>
          </a:p>
        </p:txBody>
      </p:sp>
      <p:grpSp>
        <p:nvGrpSpPr>
          <p:cNvPr name="Group 22" id="22"/>
          <p:cNvGrpSpPr/>
          <p:nvPr/>
        </p:nvGrpSpPr>
        <p:grpSpPr>
          <a:xfrm rot="0">
            <a:off x="10327304" y="8419918"/>
            <a:ext cx="4680600" cy="1152000"/>
            <a:chOff x="0" y="0"/>
            <a:chExt cx="6240800" cy="1536000"/>
          </a:xfrm>
        </p:grpSpPr>
        <p:sp>
          <p:nvSpPr>
            <p:cNvPr name="Freeform 23" id="23"/>
            <p:cNvSpPr/>
            <p:nvPr/>
          </p:nvSpPr>
          <p:spPr>
            <a:xfrm flipH="false" flipV="false" rot="0">
              <a:off x="0" y="0"/>
              <a:ext cx="6240780" cy="1535938"/>
            </a:xfrm>
            <a:custGeom>
              <a:avLst/>
              <a:gdLst/>
              <a:ahLst/>
              <a:cxnLst/>
              <a:rect r="r" b="b" t="t" l="l"/>
              <a:pathLst>
                <a:path h="1535938" w="6240780">
                  <a:moveTo>
                    <a:pt x="0" y="767969"/>
                  </a:moveTo>
                  <a:cubicBezTo>
                    <a:pt x="0" y="343789"/>
                    <a:pt x="343789" y="0"/>
                    <a:pt x="767969" y="0"/>
                  </a:cubicBezTo>
                  <a:lnTo>
                    <a:pt x="5472811" y="0"/>
                  </a:lnTo>
                  <a:cubicBezTo>
                    <a:pt x="5896991" y="0"/>
                    <a:pt x="6240780" y="343789"/>
                    <a:pt x="6240780" y="767969"/>
                  </a:cubicBezTo>
                  <a:cubicBezTo>
                    <a:pt x="6240780" y="1192149"/>
                    <a:pt x="5896991" y="1535938"/>
                    <a:pt x="5472811" y="1535938"/>
                  </a:cubicBezTo>
                  <a:lnTo>
                    <a:pt x="767969" y="1535938"/>
                  </a:lnTo>
                  <a:cubicBezTo>
                    <a:pt x="343789" y="1535938"/>
                    <a:pt x="0" y="1192149"/>
                    <a:pt x="0" y="767969"/>
                  </a:cubicBezTo>
                  <a:close/>
                </a:path>
              </a:pathLst>
            </a:custGeom>
            <a:solidFill>
              <a:srgbClr val="FFEFC3"/>
            </a:solidFill>
          </p:spPr>
        </p:sp>
      </p:grpSp>
      <p:sp>
        <p:nvSpPr>
          <p:cNvPr name="TextBox 24" id="24"/>
          <p:cNvSpPr txBox="true"/>
          <p:nvPr/>
        </p:nvSpPr>
        <p:spPr>
          <a:xfrm rot="0">
            <a:off x="10136504" y="8762556"/>
            <a:ext cx="5135550" cy="476250"/>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Role function</a:t>
            </a:r>
          </a:p>
        </p:txBody>
      </p:sp>
      <p:grpSp>
        <p:nvGrpSpPr>
          <p:cNvPr name="Group 25" id="25"/>
          <p:cNvGrpSpPr/>
          <p:nvPr/>
        </p:nvGrpSpPr>
        <p:grpSpPr>
          <a:xfrm rot="0">
            <a:off x="6620994" y="7216414"/>
            <a:ext cx="381600" cy="380400"/>
            <a:chOff x="0" y="0"/>
            <a:chExt cx="508800" cy="507200"/>
          </a:xfrm>
        </p:grpSpPr>
        <p:sp>
          <p:nvSpPr>
            <p:cNvPr name="Freeform 26" id="2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27" id="27"/>
          <p:cNvGrpSpPr/>
          <p:nvPr/>
        </p:nvGrpSpPr>
        <p:grpSpPr>
          <a:xfrm rot="0">
            <a:off x="4583376" y="1565550"/>
            <a:ext cx="3759600" cy="713400"/>
            <a:chOff x="0" y="0"/>
            <a:chExt cx="5012800" cy="951200"/>
          </a:xfrm>
        </p:grpSpPr>
        <p:sp>
          <p:nvSpPr>
            <p:cNvPr name="Freeform 28" id="28"/>
            <p:cNvSpPr/>
            <p:nvPr/>
          </p:nvSpPr>
          <p:spPr>
            <a:xfrm flipH="false" flipV="false" rot="0">
              <a:off x="0" y="0"/>
              <a:ext cx="5012817" cy="951230"/>
            </a:xfrm>
            <a:custGeom>
              <a:avLst/>
              <a:gdLst/>
              <a:ahLst/>
              <a:cxnLst/>
              <a:rect r="r" b="b" t="t" l="l"/>
              <a:pathLst>
                <a:path h="951230" w="5012817">
                  <a:moveTo>
                    <a:pt x="0" y="475615"/>
                  </a:moveTo>
                  <a:cubicBezTo>
                    <a:pt x="0" y="212979"/>
                    <a:pt x="212979" y="0"/>
                    <a:pt x="475615" y="0"/>
                  </a:cubicBezTo>
                  <a:lnTo>
                    <a:pt x="4537202" y="0"/>
                  </a:lnTo>
                  <a:cubicBezTo>
                    <a:pt x="4799838" y="0"/>
                    <a:pt x="5012817" y="212979"/>
                    <a:pt x="5012817" y="475615"/>
                  </a:cubicBezTo>
                  <a:cubicBezTo>
                    <a:pt x="5012817" y="738251"/>
                    <a:pt x="4799838" y="951230"/>
                    <a:pt x="4537202" y="951230"/>
                  </a:cubicBezTo>
                  <a:lnTo>
                    <a:pt x="475615" y="951230"/>
                  </a:lnTo>
                  <a:cubicBezTo>
                    <a:pt x="212979" y="951230"/>
                    <a:pt x="0" y="738251"/>
                    <a:pt x="0" y="475615"/>
                  </a:cubicBezTo>
                  <a:close/>
                </a:path>
              </a:pathLst>
            </a:custGeom>
            <a:solidFill>
              <a:srgbClr val="FEE191"/>
            </a:solidFill>
          </p:spPr>
        </p:sp>
      </p:grpSp>
      <p:sp>
        <p:nvSpPr>
          <p:cNvPr name="TextBox 29" id="29"/>
          <p:cNvSpPr txBox="true"/>
          <p:nvPr/>
        </p:nvSpPr>
        <p:spPr>
          <a:xfrm rot="0">
            <a:off x="4116815" y="1688888"/>
            <a:ext cx="4692750" cy="476250"/>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User Account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TextBox 2" id="2"/>
          <p:cNvSpPr txBox="true"/>
          <p:nvPr/>
        </p:nvSpPr>
        <p:spPr>
          <a:xfrm rot="0">
            <a:off x="765353" y="758585"/>
            <a:ext cx="8080950" cy="1066800"/>
          </a:xfrm>
          <a:prstGeom prst="rect">
            <a:avLst/>
          </a:prstGeom>
        </p:spPr>
        <p:txBody>
          <a:bodyPr anchor="t" rtlCol="false" tIns="0" lIns="0" bIns="0" rIns="0">
            <a:spAutoFit/>
          </a:bodyPr>
          <a:lstStyle/>
          <a:p>
            <a:pPr algn="l">
              <a:lnSpc>
                <a:spcPts val="8400"/>
              </a:lnSpc>
            </a:pPr>
            <a:r>
              <a:rPr lang="en-US" sz="7000">
                <a:solidFill>
                  <a:srgbClr val="42210B"/>
                </a:solidFill>
                <a:latin typeface="Quicksand Bold"/>
                <a:ea typeface="Quicksand Bold"/>
                <a:cs typeface="Quicksand Bold"/>
                <a:sym typeface="Quicksand Bold"/>
              </a:rPr>
              <a:t>TEST RESULT</a:t>
            </a:r>
          </a:p>
        </p:txBody>
      </p:sp>
      <p:sp>
        <p:nvSpPr>
          <p:cNvPr name="Freeform 3" id="3" descr="A pink icon with a check mark in a circle  Description automatically generated"/>
          <p:cNvSpPr/>
          <p:nvPr/>
        </p:nvSpPr>
        <p:spPr>
          <a:xfrm flipH="false" flipV="false" rot="0">
            <a:off x="8383548" y="643806"/>
            <a:ext cx="1107700" cy="1107700"/>
          </a:xfrm>
          <a:custGeom>
            <a:avLst/>
            <a:gdLst/>
            <a:ahLst/>
            <a:cxnLst/>
            <a:rect r="r" b="b" t="t" l="l"/>
            <a:pathLst>
              <a:path h="1107700" w="1107700">
                <a:moveTo>
                  <a:pt x="0" y="0"/>
                </a:moveTo>
                <a:lnTo>
                  <a:pt x="1107700" y="0"/>
                </a:lnTo>
                <a:lnTo>
                  <a:pt x="1107700" y="1107700"/>
                </a:lnTo>
                <a:lnTo>
                  <a:pt x="0" y="1107700"/>
                </a:lnTo>
                <a:lnTo>
                  <a:pt x="0" y="0"/>
                </a:lnTo>
                <a:close/>
              </a:path>
            </a:pathLst>
          </a:custGeom>
          <a:blipFill>
            <a:blip r:embed="rId3"/>
            <a:stretch>
              <a:fillRect l="0" t="0" r="0" b="0"/>
            </a:stretch>
          </a:blipFill>
        </p:spPr>
      </p:sp>
      <p:sp>
        <p:nvSpPr>
          <p:cNvPr name="Freeform 4" id="4"/>
          <p:cNvSpPr/>
          <p:nvPr/>
        </p:nvSpPr>
        <p:spPr>
          <a:xfrm flipH="false" flipV="false" rot="0">
            <a:off x="1152736" y="2882813"/>
            <a:ext cx="15982528" cy="4521373"/>
          </a:xfrm>
          <a:custGeom>
            <a:avLst/>
            <a:gdLst/>
            <a:ahLst/>
            <a:cxnLst/>
            <a:rect r="r" b="b" t="t" l="l"/>
            <a:pathLst>
              <a:path h="4521373" w="15982528">
                <a:moveTo>
                  <a:pt x="0" y="0"/>
                </a:moveTo>
                <a:lnTo>
                  <a:pt x="15982528" y="0"/>
                </a:lnTo>
                <a:lnTo>
                  <a:pt x="15982528" y="4521374"/>
                </a:lnTo>
                <a:lnTo>
                  <a:pt x="0" y="4521374"/>
                </a:lnTo>
                <a:lnTo>
                  <a:pt x="0" y="0"/>
                </a:lnTo>
                <a:close/>
              </a:path>
            </a:pathLst>
          </a:custGeom>
          <a:blipFill>
            <a:blip r:embed="rId4"/>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451546" y="1744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49880" y="7870042"/>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2873296" y="1606188"/>
            <a:ext cx="381600" cy="380400"/>
            <a:chOff x="0" y="0"/>
            <a:chExt cx="508800" cy="507200"/>
          </a:xfrm>
        </p:grpSpPr>
        <p:sp>
          <p:nvSpPr>
            <p:cNvPr name="Freeform 5" id="5"/>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6" id="6"/>
          <p:cNvGrpSpPr/>
          <p:nvPr/>
        </p:nvGrpSpPr>
        <p:grpSpPr>
          <a:xfrm rot="0">
            <a:off x="1235396" y="987138"/>
            <a:ext cx="381600" cy="380400"/>
            <a:chOff x="0" y="0"/>
            <a:chExt cx="508800" cy="507200"/>
          </a:xfrm>
        </p:grpSpPr>
        <p:sp>
          <p:nvSpPr>
            <p:cNvPr name="Freeform 7" id="7"/>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8" id="8"/>
          <p:cNvGrpSpPr/>
          <p:nvPr/>
        </p:nvGrpSpPr>
        <p:grpSpPr>
          <a:xfrm rot="0">
            <a:off x="6287852" y="7536576"/>
            <a:ext cx="2894400" cy="1902000"/>
            <a:chOff x="0" y="0"/>
            <a:chExt cx="3859200" cy="2536000"/>
          </a:xfrm>
        </p:grpSpPr>
        <p:sp>
          <p:nvSpPr>
            <p:cNvPr name="Freeform 9" id="9"/>
            <p:cNvSpPr/>
            <p:nvPr/>
          </p:nvSpPr>
          <p:spPr>
            <a:xfrm flipH="false" flipV="false" rot="0">
              <a:off x="0" y="0"/>
              <a:ext cx="3859149" cy="2536063"/>
            </a:xfrm>
            <a:custGeom>
              <a:avLst/>
              <a:gdLst/>
              <a:ahLst/>
              <a:cxnLst/>
              <a:rect r="r" b="b" t="t" l="l"/>
              <a:pathLst>
                <a:path h="2536063" w="3859149">
                  <a:moveTo>
                    <a:pt x="0" y="910717"/>
                  </a:moveTo>
                  <a:cubicBezTo>
                    <a:pt x="0" y="407035"/>
                    <a:pt x="413893" y="0"/>
                    <a:pt x="923036" y="0"/>
                  </a:cubicBezTo>
                  <a:lnTo>
                    <a:pt x="2936113" y="0"/>
                  </a:lnTo>
                  <a:lnTo>
                    <a:pt x="2936113" y="50800"/>
                  </a:lnTo>
                  <a:lnTo>
                    <a:pt x="2936113" y="0"/>
                  </a:lnTo>
                  <a:lnTo>
                    <a:pt x="2936113" y="50800"/>
                  </a:lnTo>
                  <a:lnTo>
                    <a:pt x="2936113" y="0"/>
                  </a:lnTo>
                  <a:cubicBezTo>
                    <a:pt x="3445256" y="0"/>
                    <a:pt x="3859149" y="407035"/>
                    <a:pt x="3859149" y="910717"/>
                  </a:cubicBezTo>
                  <a:lnTo>
                    <a:pt x="3859149" y="1625219"/>
                  </a:lnTo>
                  <a:lnTo>
                    <a:pt x="3808349" y="1625219"/>
                  </a:lnTo>
                  <a:lnTo>
                    <a:pt x="3859149" y="1625219"/>
                  </a:lnTo>
                  <a:cubicBezTo>
                    <a:pt x="3859149" y="2128901"/>
                    <a:pt x="3445256" y="2535936"/>
                    <a:pt x="2936113" y="2535936"/>
                  </a:cubicBezTo>
                  <a:lnTo>
                    <a:pt x="2936113" y="2485136"/>
                  </a:lnTo>
                  <a:lnTo>
                    <a:pt x="2936113" y="2535936"/>
                  </a:lnTo>
                  <a:lnTo>
                    <a:pt x="923036" y="2535936"/>
                  </a:lnTo>
                  <a:lnTo>
                    <a:pt x="923036" y="2485136"/>
                  </a:lnTo>
                  <a:lnTo>
                    <a:pt x="923036" y="2535936"/>
                  </a:lnTo>
                  <a:cubicBezTo>
                    <a:pt x="413893" y="2536063"/>
                    <a:pt x="0" y="2128901"/>
                    <a:pt x="0" y="1625219"/>
                  </a:cubicBezTo>
                  <a:lnTo>
                    <a:pt x="0" y="910717"/>
                  </a:lnTo>
                  <a:lnTo>
                    <a:pt x="50800" y="910717"/>
                  </a:lnTo>
                  <a:lnTo>
                    <a:pt x="0" y="910717"/>
                  </a:lnTo>
                  <a:moveTo>
                    <a:pt x="101600" y="910717"/>
                  </a:moveTo>
                  <a:lnTo>
                    <a:pt x="101600" y="1625219"/>
                  </a:lnTo>
                  <a:lnTo>
                    <a:pt x="50800" y="1625219"/>
                  </a:lnTo>
                  <a:lnTo>
                    <a:pt x="101600" y="1625219"/>
                  </a:lnTo>
                  <a:cubicBezTo>
                    <a:pt x="101600" y="2071370"/>
                    <a:pt x="468630" y="2434336"/>
                    <a:pt x="923036" y="2434336"/>
                  </a:cubicBezTo>
                  <a:lnTo>
                    <a:pt x="2936113" y="2434336"/>
                  </a:lnTo>
                  <a:cubicBezTo>
                    <a:pt x="3390519" y="2434336"/>
                    <a:pt x="3757549" y="2071370"/>
                    <a:pt x="3757549" y="1625219"/>
                  </a:cubicBezTo>
                  <a:lnTo>
                    <a:pt x="3757549" y="910717"/>
                  </a:lnTo>
                  <a:lnTo>
                    <a:pt x="3808349" y="910717"/>
                  </a:lnTo>
                  <a:lnTo>
                    <a:pt x="3757549" y="910717"/>
                  </a:lnTo>
                  <a:cubicBezTo>
                    <a:pt x="3757549" y="464566"/>
                    <a:pt x="3390519" y="101600"/>
                    <a:pt x="2936113" y="101600"/>
                  </a:cubicBezTo>
                  <a:lnTo>
                    <a:pt x="923036" y="101600"/>
                  </a:lnTo>
                  <a:lnTo>
                    <a:pt x="923036" y="50800"/>
                  </a:lnTo>
                  <a:lnTo>
                    <a:pt x="923036" y="101600"/>
                  </a:lnTo>
                  <a:cubicBezTo>
                    <a:pt x="468630" y="101600"/>
                    <a:pt x="101600" y="464566"/>
                    <a:pt x="101600" y="910717"/>
                  </a:cubicBezTo>
                  <a:close/>
                </a:path>
              </a:pathLst>
            </a:custGeom>
            <a:solidFill>
              <a:srgbClr val="FEE191"/>
            </a:solidFill>
          </p:spPr>
        </p:sp>
      </p:grpSp>
      <p:grpSp>
        <p:nvGrpSpPr>
          <p:cNvPr name="Group 10" id="10"/>
          <p:cNvGrpSpPr/>
          <p:nvPr/>
        </p:nvGrpSpPr>
        <p:grpSpPr>
          <a:xfrm rot="0">
            <a:off x="10479382" y="1329468"/>
            <a:ext cx="7013400" cy="3952800"/>
            <a:chOff x="0" y="0"/>
            <a:chExt cx="9351200" cy="5270400"/>
          </a:xfrm>
        </p:grpSpPr>
        <p:sp>
          <p:nvSpPr>
            <p:cNvPr name="Freeform 11" id="11"/>
            <p:cNvSpPr/>
            <p:nvPr/>
          </p:nvSpPr>
          <p:spPr>
            <a:xfrm flipH="false" flipV="false" rot="0">
              <a:off x="0" y="0"/>
              <a:ext cx="9351264" cy="5270373"/>
            </a:xfrm>
            <a:custGeom>
              <a:avLst/>
              <a:gdLst/>
              <a:ahLst/>
              <a:cxnLst/>
              <a:rect r="r" b="b" t="t" l="l"/>
              <a:pathLst>
                <a:path h="5270373" w="9351264">
                  <a:moveTo>
                    <a:pt x="0" y="895096"/>
                  </a:moveTo>
                  <a:cubicBezTo>
                    <a:pt x="0" y="400685"/>
                    <a:pt x="400685" y="0"/>
                    <a:pt x="895096" y="0"/>
                  </a:cubicBezTo>
                  <a:lnTo>
                    <a:pt x="8456168" y="0"/>
                  </a:lnTo>
                  <a:cubicBezTo>
                    <a:pt x="8950452" y="0"/>
                    <a:pt x="9351264" y="400685"/>
                    <a:pt x="9351264" y="895096"/>
                  </a:cubicBezTo>
                  <a:lnTo>
                    <a:pt x="9351264" y="4375277"/>
                  </a:lnTo>
                  <a:cubicBezTo>
                    <a:pt x="9351264" y="4869561"/>
                    <a:pt x="8950579" y="5270373"/>
                    <a:pt x="8456168" y="5270373"/>
                  </a:cubicBezTo>
                  <a:lnTo>
                    <a:pt x="895096" y="5270373"/>
                  </a:lnTo>
                  <a:cubicBezTo>
                    <a:pt x="400685" y="5270373"/>
                    <a:pt x="0" y="4869688"/>
                    <a:pt x="0" y="4375277"/>
                  </a:cubicBezTo>
                  <a:close/>
                </a:path>
              </a:pathLst>
            </a:custGeom>
            <a:solidFill>
              <a:srgbClr val="F6F8FD">
                <a:alpha val="23529"/>
              </a:srgbClr>
            </a:solidFill>
          </p:spPr>
        </p:sp>
      </p:grpSp>
      <p:sp>
        <p:nvSpPr>
          <p:cNvPr name="AutoShape 12" id="12"/>
          <p:cNvSpPr/>
          <p:nvPr/>
        </p:nvSpPr>
        <p:spPr>
          <a:xfrm rot="29431">
            <a:off x="10655253" y="2296375"/>
            <a:ext cx="6675395" cy="0"/>
          </a:xfrm>
          <a:prstGeom prst="line">
            <a:avLst/>
          </a:prstGeom>
          <a:ln cap="rnd" w="19050">
            <a:solidFill>
              <a:srgbClr val="42210B"/>
            </a:solidFill>
            <a:prstDash val="solid"/>
            <a:headEnd type="none" len="sm" w="sm"/>
            <a:tailEnd type="none" len="sm" w="sm"/>
          </a:ln>
        </p:spPr>
      </p:sp>
      <p:sp>
        <p:nvSpPr>
          <p:cNvPr name="AutoShape 13" id="13"/>
          <p:cNvSpPr/>
          <p:nvPr/>
        </p:nvSpPr>
        <p:spPr>
          <a:xfrm rot="29431">
            <a:off x="10655253" y="2691025"/>
            <a:ext cx="6675395" cy="0"/>
          </a:xfrm>
          <a:prstGeom prst="line">
            <a:avLst/>
          </a:prstGeom>
          <a:ln cap="rnd" w="19050">
            <a:solidFill>
              <a:srgbClr val="42210B"/>
            </a:solidFill>
            <a:prstDash val="solid"/>
            <a:headEnd type="none" len="sm" w="sm"/>
            <a:tailEnd type="none" len="sm" w="sm"/>
          </a:ln>
        </p:spPr>
      </p:sp>
      <p:sp>
        <p:nvSpPr>
          <p:cNvPr name="AutoShape 14" id="14"/>
          <p:cNvSpPr/>
          <p:nvPr/>
        </p:nvSpPr>
        <p:spPr>
          <a:xfrm rot="29431">
            <a:off x="10655253" y="3085675"/>
            <a:ext cx="6675395" cy="0"/>
          </a:xfrm>
          <a:prstGeom prst="line">
            <a:avLst/>
          </a:prstGeom>
          <a:ln cap="rnd" w="19050">
            <a:solidFill>
              <a:srgbClr val="42210B"/>
            </a:solidFill>
            <a:prstDash val="solid"/>
            <a:headEnd type="none" len="sm" w="sm"/>
            <a:tailEnd type="none" len="sm" w="sm"/>
          </a:ln>
        </p:spPr>
      </p:sp>
      <p:sp>
        <p:nvSpPr>
          <p:cNvPr name="AutoShape 15" id="15"/>
          <p:cNvSpPr/>
          <p:nvPr/>
        </p:nvSpPr>
        <p:spPr>
          <a:xfrm rot="29431">
            <a:off x="10655253" y="3480325"/>
            <a:ext cx="6675395" cy="0"/>
          </a:xfrm>
          <a:prstGeom prst="line">
            <a:avLst/>
          </a:prstGeom>
          <a:ln cap="rnd" w="19050">
            <a:solidFill>
              <a:srgbClr val="42210B"/>
            </a:solidFill>
            <a:prstDash val="solid"/>
            <a:headEnd type="none" len="sm" w="sm"/>
            <a:tailEnd type="none" len="sm" w="sm"/>
          </a:ln>
        </p:spPr>
      </p:sp>
      <p:sp>
        <p:nvSpPr>
          <p:cNvPr name="AutoShape 16" id="16"/>
          <p:cNvSpPr/>
          <p:nvPr/>
        </p:nvSpPr>
        <p:spPr>
          <a:xfrm rot="29431">
            <a:off x="10655253" y="3874975"/>
            <a:ext cx="6675395" cy="0"/>
          </a:xfrm>
          <a:prstGeom prst="line">
            <a:avLst/>
          </a:prstGeom>
          <a:ln cap="rnd" w="19050">
            <a:solidFill>
              <a:srgbClr val="42210B"/>
            </a:solidFill>
            <a:prstDash val="solid"/>
            <a:headEnd type="none" len="sm" w="sm"/>
            <a:tailEnd type="none" len="sm" w="sm"/>
          </a:ln>
        </p:spPr>
      </p:sp>
      <p:sp>
        <p:nvSpPr>
          <p:cNvPr name="AutoShape 17" id="17"/>
          <p:cNvSpPr/>
          <p:nvPr/>
        </p:nvSpPr>
        <p:spPr>
          <a:xfrm rot="29431">
            <a:off x="10655253" y="4269625"/>
            <a:ext cx="6675395" cy="0"/>
          </a:xfrm>
          <a:prstGeom prst="line">
            <a:avLst/>
          </a:prstGeom>
          <a:ln cap="rnd" w="19050">
            <a:solidFill>
              <a:srgbClr val="42210B"/>
            </a:solidFill>
            <a:prstDash val="solid"/>
            <a:headEnd type="none" len="sm" w="sm"/>
            <a:tailEnd type="none" len="sm" w="sm"/>
          </a:ln>
        </p:spPr>
      </p:sp>
      <p:sp>
        <p:nvSpPr>
          <p:cNvPr name="AutoShape 18" id="18"/>
          <p:cNvSpPr/>
          <p:nvPr/>
        </p:nvSpPr>
        <p:spPr>
          <a:xfrm rot="29431">
            <a:off x="10655253" y="4664275"/>
            <a:ext cx="6675395" cy="0"/>
          </a:xfrm>
          <a:prstGeom prst="line">
            <a:avLst/>
          </a:prstGeom>
          <a:ln cap="rnd" w="19050">
            <a:solidFill>
              <a:srgbClr val="42210B"/>
            </a:solidFill>
            <a:prstDash val="solid"/>
            <a:headEnd type="none" len="sm" w="sm"/>
            <a:tailEnd type="none" len="sm" w="sm"/>
          </a:ln>
        </p:spPr>
      </p:sp>
      <p:sp>
        <p:nvSpPr>
          <p:cNvPr name="AutoShape 19" id="19"/>
          <p:cNvSpPr/>
          <p:nvPr/>
        </p:nvSpPr>
        <p:spPr>
          <a:xfrm rot="29431">
            <a:off x="10655253" y="1901725"/>
            <a:ext cx="6675395" cy="0"/>
          </a:xfrm>
          <a:prstGeom prst="line">
            <a:avLst/>
          </a:prstGeom>
          <a:ln cap="rnd" w="19050">
            <a:solidFill>
              <a:srgbClr val="42210B"/>
            </a:solidFill>
            <a:prstDash val="solid"/>
            <a:headEnd type="none" len="sm" w="sm"/>
            <a:tailEnd type="none" len="sm" w="sm"/>
          </a:ln>
        </p:spPr>
      </p:sp>
      <p:grpSp>
        <p:nvGrpSpPr>
          <p:cNvPr name="Group 20" id="20"/>
          <p:cNvGrpSpPr/>
          <p:nvPr/>
        </p:nvGrpSpPr>
        <p:grpSpPr>
          <a:xfrm rot="0">
            <a:off x="10625624" y="1482300"/>
            <a:ext cx="6720600" cy="3647400"/>
            <a:chOff x="0" y="0"/>
            <a:chExt cx="8960800" cy="4863200"/>
          </a:xfrm>
        </p:grpSpPr>
        <p:sp>
          <p:nvSpPr>
            <p:cNvPr name="Freeform 21" id="21"/>
            <p:cNvSpPr/>
            <p:nvPr/>
          </p:nvSpPr>
          <p:spPr>
            <a:xfrm flipH="false" flipV="false" rot="0">
              <a:off x="0" y="0"/>
              <a:ext cx="8960865" cy="4863211"/>
            </a:xfrm>
            <a:custGeom>
              <a:avLst/>
              <a:gdLst/>
              <a:ahLst/>
              <a:cxnLst/>
              <a:rect r="r" b="b" t="t" l="l"/>
              <a:pathLst>
                <a:path h="4863211" w="8960865">
                  <a:moveTo>
                    <a:pt x="0" y="795655"/>
                  </a:moveTo>
                  <a:cubicBezTo>
                    <a:pt x="0" y="355727"/>
                    <a:pt x="359918" y="0"/>
                    <a:pt x="803021" y="0"/>
                  </a:cubicBezTo>
                  <a:lnTo>
                    <a:pt x="8157845" y="0"/>
                  </a:lnTo>
                  <a:lnTo>
                    <a:pt x="8157845" y="50800"/>
                  </a:lnTo>
                  <a:lnTo>
                    <a:pt x="8157845" y="0"/>
                  </a:lnTo>
                  <a:cubicBezTo>
                    <a:pt x="8600821" y="0"/>
                    <a:pt x="8960865" y="355727"/>
                    <a:pt x="8960865" y="795655"/>
                  </a:cubicBezTo>
                  <a:lnTo>
                    <a:pt x="8910065" y="795655"/>
                  </a:lnTo>
                  <a:lnTo>
                    <a:pt x="8960865" y="795655"/>
                  </a:lnTo>
                  <a:lnTo>
                    <a:pt x="8960865" y="4067556"/>
                  </a:lnTo>
                  <a:lnTo>
                    <a:pt x="8910065" y="4067556"/>
                  </a:lnTo>
                  <a:lnTo>
                    <a:pt x="8960865" y="4067556"/>
                  </a:lnTo>
                  <a:cubicBezTo>
                    <a:pt x="8960865" y="4507484"/>
                    <a:pt x="8600948" y="4863211"/>
                    <a:pt x="8157845" y="4863211"/>
                  </a:cubicBezTo>
                  <a:lnTo>
                    <a:pt x="8157845" y="4812411"/>
                  </a:lnTo>
                  <a:lnTo>
                    <a:pt x="8157845" y="4863211"/>
                  </a:lnTo>
                  <a:lnTo>
                    <a:pt x="803021" y="4863211"/>
                  </a:lnTo>
                  <a:lnTo>
                    <a:pt x="803021" y="4812411"/>
                  </a:lnTo>
                  <a:lnTo>
                    <a:pt x="803021" y="4863211"/>
                  </a:lnTo>
                  <a:cubicBezTo>
                    <a:pt x="359918" y="4863211"/>
                    <a:pt x="0" y="4507357"/>
                    <a:pt x="0" y="4067556"/>
                  </a:cubicBezTo>
                  <a:lnTo>
                    <a:pt x="0" y="795655"/>
                  </a:lnTo>
                  <a:lnTo>
                    <a:pt x="50800" y="795655"/>
                  </a:lnTo>
                  <a:lnTo>
                    <a:pt x="0" y="795655"/>
                  </a:lnTo>
                  <a:moveTo>
                    <a:pt x="101600" y="795655"/>
                  </a:moveTo>
                  <a:lnTo>
                    <a:pt x="101600" y="4067556"/>
                  </a:lnTo>
                  <a:lnTo>
                    <a:pt x="50800" y="4067556"/>
                  </a:lnTo>
                  <a:lnTo>
                    <a:pt x="101600" y="4067556"/>
                  </a:lnTo>
                  <a:cubicBezTo>
                    <a:pt x="101600" y="4450461"/>
                    <a:pt x="415163" y="4761611"/>
                    <a:pt x="803021" y="4761611"/>
                  </a:cubicBezTo>
                  <a:lnTo>
                    <a:pt x="8157845" y="4761611"/>
                  </a:lnTo>
                  <a:cubicBezTo>
                    <a:pt x="8545702" y="4761611"/>
                    <a:pt x="8859265" y="4450334"/>
                    <a:pt x="8859265" y="4067556"/>
                  </a:cubicBezTo>
                  <a:lnTo>
                    <a:pt x="8859265" y="795655"/>
                  </a:lnTo>
                  <a:cubicBezTo>
                    <a:pt x="8859139" y="412877"/>
                    <a:pt x="8545703" y="101600"/>
                    <a:pt x="8157845" y="101600"/>
                  </a:cubicBezTo>
                  <a:lnTo>
                    <a:pt x="803021" y="101600"/>
                  </a:lnTo>
                  <a:lnTo>
                    <a:pt x="803021" y="50800"/>
                  </a:lnTo>
                  <a:lnTo>
                    <a:pt x="803021" y="101600"/>
                  </a:lnTo>
                  <a:cubicBezTo>
                    <a:pt x="415163" y="101600"/>
                    <a:pt x="101600" y="412877"/>
                    <a:pt x="101600" y="795655"/>
                  </a:cubicBezTo>
                  <a:close/>
                </a:path>
              </a:pathLst>
            </a:custGeom>
            <a:solidFill>
              <a:srgbClr val="FEE191"/>
            </a:solidFill>
          </p:spPr>
        </p:sp>
      </p:grpSp>
      <p:sp>
        <p:nvSpPr>
          <p:cNvPr name="TextBox 22" id="22"/>
          <p:cNvSpPr txBox="true"/>
          <p:nvPr/>
        </p:nvSpPr>
        <p:spPr>
          <a:xfrm rot="0">
            <a:off x="1517625" y="3144288"/>
            <a:ext cx="4535550" cy="1704737"/>
          </a:xfrm>
          <a:prstGeom prst="rect">
            <a:avLst/>
          </a:prstGeom>
        </p:spPr>
        <p:txBody>
          <a:bodyPr anchor="t" rtlCol="false" tIns="0" lIns="0" bIns="0" rIns="0">
            <a:spAutoFit/>
          </a:bodyPr>
          <a:lstStyle/>
          <a:p>
            <a:pPr algn="l">
              <a:lnSpc>
                <a:spcPts val="6719"/>
              </a:lnSpc>
            </a:pPr>
            <a:r>
              <a:rPr lang="en-US" sz="5599">
                <a:solidFill>
                  <a:srgbClr val="42210B"/>
                </a:solidFill>
                <a:latin typeface="Quicksand Bold"/>
                <a:ea typeface="Quicksand Bold"/>
                <a:cs typeface="Quicksand Bold"/>
                <a:sym typeface="Quicksand Bold"/>
              </a:rPr>
              <a:t>PRODUCT DEMO</a:t>
            </a:r>
          </a:p>
        </p:txBody>
      </p:sp>
      <p:grpSp>
        <p:nvGrpSpPr>
          <p:cNvPr name="Group 23" id="23"/>
          <p:cNvGrpSpPr/>
          <p:nvPr/>
        </p:nvGrpSpPr>
        <p:grpSpPr>
          <a:xfrm rot="5400000">
            <a:off x="11887000" y="4910700"/>
            <a:ext cx="538200" cy="465600"/>
            <a:chOff x="0" y="0"/>
            <a:chExt cx="717600" cy="620800"/>
          </a:xfrm>
        </p:grpSpPr>
        <p:sp>
          <p:nvSpPr>
            <p:cNvPr name="Freeform 24" id="24"/>
            <p:cNvSpPr/>
            <p:nvPr/>
          </p:nvSpPr>
          <p:spPr>
            <a:xfrm flipH="false" flipV="false" rot="0">
              <a:off x="0" y="0"/>
              <a:ext cx="717550" cy="620776"/>
            </a:xfrm>
            <a:custGeom>
              <a:avLst/>
              <a:gdLst/>
              <a:ahLst/>
              <a:cxnLst/>
              <a:rect r="r" b="b" t="t" l="l"/>
              <a:pathLst>
                <a:path h="620776" w="717550">
                  <a:moveTo>
                    <a:pt x="0" y="620776"/>
                  </a:moveTo>
                  <a:lnTo>
                    <a:pt x="358775" y="0"/>
                  </a:lnTo>
                  <a:lnTo>
                    <a:pt x="717550" y="620776"/>
                  </a:lnTo>
                  <a:close/>
                </a:path>
              </a:pathLst>
            </a:custGeom>
            <a:solidFill>
              <a:srgbClr val="FFFFFF"/>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451546" y="1744952"/>
            <a:ext cx="806900" cy="751100"/>
          </a:xfrm>
          <a:custGeom>
            <a:avLst/>
            <a:gdLst/>
            <a:ahLst/>
            <a:cxnLst/>
            <a:rect r="r" b="b" t="t" l="l"/>
            <a:pathLst>
              <a:path h="751100" w="806900">
                <a:moveTo>
                  <a:pt x="0" y="0"/>
                </a:moveTo>
                <a:lnTo>
                  <a:pt x="806900" y="0"/>
                </a:lnTo>
                <a:lnTo>
                  <a:pt x="806900" y="751100"/>
                </a:lnTo>
                <a:lnTo>
                  <a:pt x="0" y="751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49880" y="7870042"/>
            <a:ext cx="1007041" cy="1065756"/>
          </a:xfrm>
          <a:custGeom>
            <a:avLst/>
            <a:gdLst/>
            <a:ahLst/>
            <a:cxnLst/>
            <a:rect r="r" b="b" t="t" l="l"/>
            <a:pathLst>
              <a:path h="1065756" w="1007041">
                <a:moveTo>
                  <a:pt x="0" y="0"/>
                </a:moveTo>
                <a:lnTo>
                  <a:pt x="1007042" y="0"/>
                </a:lnTo>
                <a:lnTo>
                  <a:pt x="1007042" y="1065756"/>
                </a:lnTo>
                <a:lnTo>
                  <a:pt x="0" y="10657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2873296" y="1606188"/>
            <a:ext cx="381600" cy="380400"/>
            <a:chOff x="0" y="0"/>
            <a:chExt cx="508800" cy="507200"/>
          </a:xfrm>
        </p:grpSpPr>
        <p:sp>
          <p:nvSpPr>
            <p:cNvPr name="Freeform 5" id="5"/>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EE191"/>
            </a:solidFill>
          </p:spPr>
        </p:sp>
      </p:grpSp>
      <p:grpSp>
        <p:nvGrpSpPr>
          <p:cNvPr name="Group 6" id="6"/>
          <p:cNvGrpSpPr/>
          <p:nvPr/>
        </p:nvGrpSpPr>
        <p:grpSpPr>
          <a:xfrm rot="0">
            <a:off x="1235396" y="987138"/>
            <a:ext cx="381600" cy="380400"/>
            <a:chOff x="0" y="0"/>
            <a:chExt cx="508800" cy="507200"/>
          </a:xfrm>
        </p:grpSpPr>
        <p:sp>
          <p:nvSpPr>
            <p:cNvPr name="Freeform 7" id="7"/>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sp>
        <p:nvSpPr>
          <p:cNvPr name="Freeform 8" id="8"/>
          <p:cNvSpPr/>
          <p:nvPr/>
        </p:nvSpPr>
        <p:spPr>
          <a:xfrm flipH="false" flipV="false" rot="0">
            <a:off x="9854768" y="2173550"/>
            <a:ext cx="6669267" cy="6762248"/>
          </a:xfrm>
          <a:custGeom>
            <a:avLst/>
            <a:gdLst/>
            <a:ahLst/>
            <a:cxnLst/>
            <a:rect r="r" b="b" t="t" l="l"/>
            <a:pathLst>
              <a:path h="6762248" w="6669267">
                <a:moveTo>
                  <a:pt x="0" y="0"/>
                </a:moveTo>
                <a:lnTo>
                  <a:pt x="6669267" y="0"/>
                </a:lnTo>
                <a:lnTo>
                  <a:pt x="6669267" y="6762248"/>
                </a:lnTo>
                <a:lnTo>
                  <a:pt x="0" y="6762248"/>
                </a:lnTo>
                <a:lnTo>
                  <a:pt x="0" y="0"/>
                </a:lnTo>
                <a:close/>
              </a:path>
            </a:pathLst>
          </a:custGeom>
          <a:blipFill>
            <a:blip r:embed="rId7"/>
            <a:stretch>
              <a:fillRect l="0" t="0" r="0" b="0"/>
            </a:stretch>
          </a:blipFill>
        </p:spPr>
      </p:sp>
      <p:sp>
        <p:nvSpPr>
          <p:cNvPr name="TextBox 9" id="9"/>
          <p:cNvSpPr txBox="true"/>
          <p:nvPr/>
        </p:nvSpPr>
        <p:spPr>
          <a:xfrm rot="0">
            <a:off x="2542834" y="3429000"/>
            <a:ext cx="6601166" cy="3429000"/>
          </a:xfrm>
          <a:prstGeom prst="rect">
            <a:avLst/>
          </a:prstGeom>
        </p:spPr>
        <p:txBody>
          <a:bodyPr anchor="t" rtlCol="false" tIns="0" lIns="0" bIns="0" rIns="0">
            <a:spAutoFit/>
          </a:bodyPr>
          <a:lstStyle/>
          <a:p>
            <a:pPr algn="l">
              <a:lnSpc>
                <a:spcPts val="6803"/>
              </a:lnSpc>
              <a:spcBef>
                <a:spcPct val="0"/>
              </a:spcBef>
            </a:pPr>
            <a:r>
              <a:rPr lang="en-US" sz="5669">
                <a:solidFill>
                  <a:srgbClr val="42210B"/>
                </a:solidFill>
                <a:latin typeface="IBM Plex Sans"/>
                <a:ea typeface="IBM Plex Sans"/>
                <a:cs typeface="IBM Plex Sans"/>
                <a:sym typeface="IBM Plex Sans"/>
              </a:rPr>
              <a:t>Traditional methods of learning English can be boring and ineffective.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6861794" y="6"/>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749444" y="841894"/>
            <a:ext cx="608032" cy="759306"/>
            <a:chOff x="0" y="0"/>
            <a:chExt cx="810709" cy="1012408"/>
          </a:xfrm>
        </p:grpSpPr>
        <p:sp>
          <p:nvSpPr>
            <p:cNvPr name="Freeform 4" id="4"/>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42210B"/>
            </a:solidFill>
          </p:spPr>
        </p:sp>
      </p:grpSp>
      <p:sp>
        <p:nvSpPr>
          <p:cNvPr name="Freeform 5" id="5"/>
          <p:cNvSpPr/>
          <p:nvPr/>
        </p:nvSpPr>
        <p:spPr>
          <a:xfrm flipH="false" flipV="false" rot="0">
            <a:off x="13690076" y="515027"/>
            <a:ext cx="831746" cy="865845"/>
          </a:xfrm>
          <a:custGeom>
            <a:avLst/>
            <a:gdLst/>
            <a:ahLst/>
            <a:cxnLst/>
            <a:rect r="r" b="b" t="t" l="l"/>
            <a:pathLst>
              <a:path h="865845" w="831746">
                <a:moveTo>
                  <a:pt x="0" y="0"/>
                </a:moveTo>
                <a:lnTo>
                  <a:pt x="831746" y="0"/>
                </a:lnTo>
                <a:lnTo>
                  <a:pt x="831746" y="865846"/>
                </a:lnTo>
                <a:lnTo>
                  <a:pt x="0" y="8658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4312050" y="1570300"/>
            <a:ext cx="380400" cy="380400"/>
            <a:chOff x="0" y="0"/>
            <a:chExt cx="507200" cy="507200"/>
          </a:xfrm>
        </p:grpSpPr>
        <p:sp>
          <p:nvSpPr>
            <p:cNvPr name="Freeform 7" id="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8" id="8"/>
          <p:cNvGrpSpPr/>
          <p:nvPr/>
        </p:nvGrpSpPr>
        <p:grpSpPr>
          <a:xfrm rot="0">
            <a:off x="15274150" y="-185100"/>
            <a:ext cx="380400" cy="380400"/>
            <a:chOff x="0" y="0"/>
            <a:chExt cx="507200" cy="507200"/>
          </a:xfrm>
        </p:grpSpPr>
        <p:sp>
          <p:nvSpPr>
            <p:cNvPr name="Freeform 9" id="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0" id="10"/>
          <p:cNvGrpSpPr/>
          <p:nvPr/>
        </p:nvGrpSpPr>
        <p:grpSpPr>
          <a:xfrm rot="-2700000">
            <a:off x="-805474" y="8048054"/>
            <a:ext cx="1503100" cy="1503100"/>
            <a:chOff x="0" y="0"/>
            <a:chExt cx="2004133" cy="2004133"/>
          </a:xfrm>
        </p:grpSpPr>
        <p:sp>
          <p:nvSpPr>
            <p:cNvPr name="Freeform 11" id="11"/>
            <p:cNvSpPr/>
            <p:nvPr/>
          </p:nvSpPr>
          <p:spPr>
            <a:xfrm flipH="false" flipV="false" rot="0">
              <a:off x="0" y="0"/>
              <a:ext cx="2004060" cy="2004187"/>
            </a:xfrm>
            <a:custGeom>
              <a:avLst/>
              <a:gdLst/>
              <a:ahLst/>
              <a:cxnLst/>
              <a:rect r="r" b="b" t="t" l="l"/>
              <a:pathLst>
                <a:path h="2004187" w="2004060">
                  <a:moveTo>
                    <a:pt x="1884172" y="121031"/>
                  </a:moveTo>
                  <a:lnTo>
                    <a:pt x="1884172" y="1884172"/>
                  </a:lnTo>
                  <a:lnTo>
                    <a:pt x="121031" y="1884172"/>
                  </a:lnTo>
                  <a:lnTo>
                    <a:pt x="121031" y="1405382"/>
                  </a:lnTo>
                  <a:lnTo>
                    <a:pt x="1344930" y="1405382"/>
                  </a:lnTo>
                  <a:cubicBezTo>
                    <a:pt x="1377950" y="1405382"/>
                    <a:pt x="1405382" y="1377823"/>
                    <a:pt x="1405382" y="1344803"/>
                  </a:cubicBezTo>
                  <a:lnTo>
                    <a:pt x="1405382" y="121031"/>
                  </a:lnTo>
                  <a:close/>
                  <a:moveTo>
                    <a:pt x="1346073" y="0"/>
                  </a:moveTo>
                  <a:cubicBezTo>
                    <a:pt x="1312926" y="0"/>
                    <a:pt x="1285494" y="27559"/>
                    <a:pt x="1285494" y="59436"/>
                  </a:cubicBezTo>
                  <a:lnTo>
                    <a:pt x="1285494" y="1284351"/>
                  </a:lnTo>
                  <a:lnTo>
                    <a:pt x="60579" y="1284351"/>
                  </a:lnTo>
                  <a:cubicBezTo>
                    <a:pt x="27559" y="1284351"/>
                    <a:pt x="0" y="1311910"/>
                    <a:pt x="0" y="1344930"/>
                  </a:cubicBezTo>
                  <a:lnTo>
                    <a:pt x="0" y="1943608"/>
                  </a:lnTo>
                  <a:cubicBezTo>
                    <a:pt x="0" y="1976628"/>
                    <a:pt x="27559" y="2004187"/>
                    <a:pt x="60579" y="2004187"/>
                  </a:cubicBezTo>
                  <a:lnTo>
                    <a:pt x="1943608" y="2004187"/>
                  </a:lnTo>
                  <a:cubicBezTo>
                    <a:pt x="1976628" y="2004187"/>
                    <a:pt x="2004060" y="1977771"/>
                    <a:pt x="2004060" y="1943608"/>
                  </a:cubicBezTo>
                  <a:lnTo>
                    <a:pt x="2004060" y="59436"/>
                  </a:lnTo>
                  <a:cubicBezTo>
                    <a:pt x="2004060" y="27559"/>
                    <a:pt x="1976628" y="0"/>
                    <a:pt x="1943608" y="0"/>
                  </a:cubicBezTo>
                  <a:close/>
                </a:path>
              </a:pathLst>
            </a:custGeom>
            <a:solidFill>
              <a:srgbClr val="42210B"/>
            </a:solidFill>
          </p:spPr>
        </p:sp>
      </p:grpSp>
      <p:grpSp>
        <p:nvGrpSpPr>
          <p:cNvPr name="Group 12" id="12"/>
          <p:cNvGrpSpPr/>
          <p:nvPr/>
        </p:nvGrpSpPr>
        <p:grpSpPr>
          <a:xfrm rot="0">
            <a:off x="2022950" y="1013620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42210B"/>
            </a:solidFill>
          </p:spPr>
        </p:sp>
      </p:grpSp>
      <p:grpSp>
        <p:nvGrpSpPr>
          <p:cNvPr name="Group 14" id="14"/>
          <p:cNvGrpSpPr/>
          <p:nvPr/>
        </p:nvGrpSpPr>
        <p:grpSpPr>
          <a:xfrm rot="0">
            <a:off x="666650" y="476950"/>
            <a:ext cx="380400" cy="380400"/>
            <a:chOff x="0" y="0"/>
            <a:chExt cx="507200" cy="507200"/>
          </a:xfrm>
        </p:grpSpPr>
        <p:sp>
          <p:nvSpPr>
            <p:cNvPr name="Freeform 15" id="1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16" id="16"/>
          <p:cNvSpPr/>
          <p:nvPr/>
        </p:nvSpPr>
        <p:spPr>
          <a:xfrm flipH="false" flipV="false" rot="0">
            <a:off x="1722044" y="1950700"/>
            <a:ext cx="14843911" cy="7664547"/>
          </a:xfrm>
          <a:custGeom>
            <a:avLst/>
            <a:gdLst/>
            <a:ahLst/>
            <a:cxnLst/>
            <a:rect r="r" b="b" t="t" l="l"/>
            <a:pathLst>
              <a:path h="7664547" w="14843911">
                <a:moveTo>
                  <a:pt x="0" y="0"/>
                </a:moveTo>
                <a:lnTo>
                  <a:pt x="14843912" y="0"/>
                </a:lnTo>
                <a:lnTo>
                  <a:pt x="14843912" y="7664547"/>
                </a:lnTo>
                <a:lnTo>
                  <a:pt x="0" y="7664547"/>
                </a:lnTo>
                <a:lnTo>
                  <a:pt x="0" y="0"/>
                </a:lnTo>
                <a:close/>
              </a:path>
            </a:pathLst>
          </a:custGeom>
          <a:blipFill>
            <a:blip r:embed="rId7"/>
            <a:stretch>
              <a:fillRect l="0" t="-8939" r="0" b="0"/>
            </a:stretch>
          </a:blipFill>
        </p:spPr>
      </p:sp>
      <p:sp>
        <p:nvSpPr>
          <p:cNvPr name="TextBox 17" id="17"/>
          <p:cNvSpPr txBox="true"/>
          <p:nvPr/>
        </p:nvSpPr>
        <p:spPr>
          <a:xfrm rot="0">
            <a:off x="1517625" y="55763"/>
            <a:ext cx="15252750" cy="3399949"/>
          </a:xfrm>
          <a:prstGeom prst="rect">
            <a:avLst/>
          </a:prstGeom>
        </p:spPr>
        <p:txBody>
          <a:bodyPr anchor="t" rtlCol="false" tIns="0" lIns="0" bIns="0" rIns="0">
            <a:spAutoFit/>
          </a:bodyPr>
          <a:lstStyle/>
          <a:p>
            <a:pPr algn="l">
              <a:lnSpc>
                <a:spcPts val="6719"/>
              </a:lnSpc>
            </a:pPr>
          </a:p>
          <a:p>
            <a:pPr algn="l">
              <a:lnSpc>
                <a:spcPts val="6719"/>
              </a:lnSpc>
            </a:pPr>
            <a:r>
              <a:rPr lang="en-US" sz="5599">
                <a:solidFill>
                  <a:srgbClr val="42210B"/>
                </a:solidFill>
                <a:latin typeface="Quicksand Bold"/>
                <a:ea typeface="Quicksand Bold"/>
                <a:cs typeface="Quicksand Bold"/>
                <a:sym typeface="Quicksand Bold"/>
              </a:rPr>
              <a:t>A successful solution would be</a:t>
            </a:r>
          </a:p>
          <a:p>
            <a:pPr algn="l">
              <a:lnSpc>
                <a:spcPts val="6719"/>
              </a:lnSpc>
            </a:pPr>
          </a:p>
          <a:p>
            <a:pPr algn="l">
              <a:lnSpc>
                <a:spcPts val="67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7073650" y="4281700"/>
            <a:ext cx="659676" cy="823798"/>
          </a:xfrm>
          <a:custGeom>
            <a:avLst/>
            <a:gdLst/>
            <a:ahLst/>
            <a:cxnLst/>
            <a:rect r="r" b="b" t="t" l="l"/>
            <a:pathLst>
              <a:path h="823798" w="659676">
                <a:moveTo>
                  <a:pt x="0" y="0"/>
                </a:moveTo>
                <a:lnTo>
                  <a:pt x="659676" y="0"/>
                </a:lnTo>
                <a:lnTo>
                  <a:pt x="659676" y="823798"/>
                </a:lnTo>
                <a:lnTo>
                  <a:pt x="0" y="8237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308494" y="6846539"/>
            <a:ext cx="2544311" cy="2969307"/>
          </a:xfrm>
          <a:custGeom>
            <a:avLst/>
            <a:gdLst/>
            <a:ahLst/>
            <a:cxnLst/>
            <a:rect r="r" b="b" t="t" l="l"/>
            <a:pathLst>
              <a:path h="2969307" w="2544311">
                <a:moveTo>
                  <a:pt x="0" y="0"/>
                </a:moveTo>
                <a:lnTo>
                  <a:pt x="2544312" y="0"/>
                </a:lnTo>
                <a:lnTo>
                  <a:pt x="2544312" y="2969308"/>
                </a:lnTo>
                <a:lnTo>
                  <a:pt x="0" y="2969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36500" y="4721812"/>
            <a:ext cx="659722" cy="617104"/>
          </a:xfrm>
          <a:custGeom>
            <a:avLst/>
            <a:gdLst/>
            <a:ahLst/>
            <a:cxnLst/>
            <a:rect r="r" b="b" t="t" l="l"/>
            <a:pathLst>
              <a:path h="617104" w="659722">
                <a:moveTo>
                  <a:pt x="0" y="0"/>
                </a:moveTo>
                <a:lnTo>
                  <a:pt x="659722" y="0"/>
                </a:lnTo>
                <a:lnTo>
                  <a:pt x="659722" y="617104"/>
                </a:lnTo>
                <a:lnTo>
                  <a:pt x="0" y="6171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7389846" y="6166788"/>
            <a:ext cx="381600" cy="380400"/>
            <a:chOff x="0" y="0"/>
            <a:chExt cx="508800" cy="507200"/>
          </a:xfrm>
        </p:grpSpPr>
        <p:sp>
          <p:nvSpPr>
            <p:cNvPr name="Freeform 6" id="6"/>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grpSp>
        <p:nvGrpSpPr>
          <p:cNvPr name="Group 7" id="7"/>
          <p:cNvGrpSpPr/>
          <p:nvPr/>
        </p:nvGrpSpPr>
        <p:grpSpPr>
          <a:xfrm rot="0">
            <a:off x="-125350" y="4379500"/>
            <a:ext cx="381600" cy="380400"/>
            <a:chOff x="0" y="0"/>
            <a:chExt cx="508800" cy="507200"/>
          </a:xfrm>
        </p:grpSpPr>
        <p:sp>
          <p:nvSpPr>
            <p:cNvPr name="Freeform 8" id="8"/>
            <p:cNvSpPr/>
            <p:nvPr/>
          </p:nvSpPr>
          <p:spPr>
            <a:xfrm flipH="false" flipV="false" rot="0">
              <a:off x="0" y="0"/>
              <a:ext cx="508762" cy="507238"/>
            </a:xfrm>
            <a:custGeom>
              <a:avLst/>
              <a:gdLst/>
              <a:ahLst/>
              <a:cxnLst/>
              <a:rect r="r" b="b" t="t" l="l"/>
              <a:pathLst>
                <a:path h="507238" w="508762">
                  <a:moveTo>
                    <a:pt x="407162" y="253619"/>
                  </a:moveTo>
                  <a:cubicBezTo>
                    <a:pt x="407162" y="169799"/>
                    <a:pt x="338963" y="101600"/>
                    <a:pt x="254381" y="101600"/>
                  </a:cubicBezTo>
                  <a:cubicBezTo>
                    <a:pt x="226314" y="101600"/>
                    <a:pt x="203581" y="78867"/>
                    <a:pt x="203581" y="50800"/>
                  </a:cubicBezTo>
                  <a:cubicBezTo>
                    <a:pt x="203581" y="22733"/>
                    <a:pt x="226314" y="0"/>
                    <a:pt x="254381" y="0"/>
                  </a:cubicBezTo>
                  <a:lnTo>
                    <a:pt x="254381" y="50800"/>
                  </a:lnTo>
                  <a:lnTo>
                    <a:pt x="254381" y="101600"/>
                  </a:lnTo>
                  <a:cubicBezTo>
                    <a:pt x="169799" y="101600"/>
                    <a:pt x="101600" y="169799"/>
                    <a:pt x="101600" y="253619"/>
                  </a:cubicBezTo>
                  <a:lnTo>
                    <a:pt x="50800" y="253619"/>
                  </a:lnTo>
                  <a:lnTo>
                    <a:pt x="101600" y="253619"/>
                  </a:lnTo>
                  <a:cubicBezTo>
                    <a:pt x="101600" y="337439"/>
                    <a:pt x="169799" y="405638"/>
                    <a:pt x="254381" y="405638"/>
                  </a:cubicBezTo>
                  <a:lnTo>
                    <a:pt x="254381" y="456438"/>
                  </a:lnTo>
                  <a:lnTo>
                    <a:pt x="254381" y="405638"/>
                  </a:lnTo>
                  <a:cubicBezTo>
                    <a:pt x="338963" y="405638"/>
                    <a:pt x="407162" y="337439"/>
                    <a:pt x="407162" y="253619"/>
                  </a:cubicBezTo>
                  <a:lnTo>
                    <a:pt x="457962" y="253619"/>
                  </a:lnTo>
                  <a:lnTo>
                    <a:pt x="508762" y="253619"/>
                  </a:lnTo>
                  <a:lnTo>
                    <a:pt x="457962" y="253619"/>
                  </a:lnTo>
                  <a:lnTo>
                    <a:pt x="407162" y="253619"/>
                  </a:lnTo>
                  <a:moveTo>
                    <a:pt x="508762" y="253619"/>
                  </a:moveTo>
                  <a:cubicBezTo>
                    <a:pt x="508762" y="281686"/>
                    <a:pt x="486029" y="304419"/>
                    <a:pt x="457962" y="304419"/>
                  </a:cubicBezTo>
                  <a:cubicBezTo>
                    <a:pt x="429895" y="304419"/>
                    <a:pt x="407162" y="281686"/>
                    <a:pt x="407162" y="253619"/>
                  </a:cubicBezTo>
                  <a:cubicBezTo>
                    <a:pt x="407162" y="225552"/>
                    <a:pt x="429895" y="202819"/>
                    <a:pt x="457962" y="202819"/>
                  </a:cubicBezTo>
                  <a:cubicBezTo>
                    <a:pt x="486029" y="202819"/>
                    <a:pt x="508762" y="225552"/>
                    <a:pt x="508762" y="253619"/>
                  </a:cubicBezTo>
                  <a:cubicBezTo>
                    <a:pt x="508762" y="393827"/>
                    <a:pt x="394716" y="507238"/>
                    <a:pt x="254381" y="507238"/>
                  </a:cubicBezTo>
                  <a:cubicBezTo>
                    <a:pt x="114046" y="507238"/>
                    <a:pt x="0" y="393827"/>
                    <a:pt x="0" y="253619"/>
                  </a:cubicBezTo>
                  <a:cubicBezTo>
                    <a:pt x="0" y="113411"/>
                    <a:pt x="114046" y="0"/>
                    <a:pt x="254381" y="0"/>
                  </a:cubicBezTo>
                  <a:cubicBezTo>
                    <a:pt x="282448" y="0"/>
                    <a:pt x="305181" y="22733"/>
                    <a:pt x="305181" y="50800"/>
                  </a:cubicBezTo>
                  <a:cubicBezTo>
                    <a:pt x="305181" y="78867"/>
                    <a:pt x="282448" y="101600"/>
                    <a:pt x="254381" y="101600"/>
                  </a:cubicBezTo>
                  <a:lnTo>
                    <a:pt x="254381" y="50800"/>
                  </a:lnTo>
                  <a:lnTo>
                    <a:pt x="254381" y="0"/>
                  </a:lnTo>
                  <a:cubicBezTo>
                    <a:pt x="394716" y="0"/>
                    <a:pt x="508762" y="113411"/>
                    <a:pt x="508762" y="253619"/>
                  </a:cubicBezTo>
                  <a:close/>
                </a:path>
              </a:pathLst>
            </a:custGeom>
            <a:solidFill>
              <a:srgbClr val="FFFFFF"/>
            </a:solidFill>
          </p:spPr>
        </p:sp>
      </p:grpSp>
      <p:sp>
        <p:nvSpPr>
          <p:cNvPr name="TextBox 9" id="9"/>
          <p:cNvSpPr txBox="true"/>
          <p:nvPr/>
        </p:nvSpPr>
        <p:spPr>
          <a:xfrm rot="0">
            <a:off x="11842575" y="2652875"/>
            <a:ext cx="2542350" cy="1019175"/>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Teacher</a:t>
            </a:r>
          </a:p>
          <a:p>
            <a:pPr algn="ctr">
              <a:lnSpc>
                <a:spcPts val="4320"/>
              </a:lnSpc>
            </a:pPr>
          </a:p>
        </p:txBody>
      </p:sp>
      <p:sp>
        <p:nvSpPr>
          <p:cNvPr name="Freeform 10" id="10"/>
          <p:cNvSpPr/>
          <p:nvPr/>
        </p:nvSpPr>
        <p:spPr>
          <a:xfrm flipH="false" flipV="false" rot="0">
            <a:off x="2479552" y="3771200"/>
            <a:ext cx="5135750" cy="5135750"/>
          </a:xfrm>
          <a:custGeom>
            <a:avLst/>
            <a:gdLst/>
            <a:ahLst/>
            <a:cxnLst/>
            <a:rect r="r" b="b" t="t" l="l"/>
            <a:pathLst>
              <a:path h="5135750" w="5135750">
                <a:moveTo>
                  <a:pt x="0" y="0"/>
                </a:moveTo>
                <a:lnTo>
                  <a:pt x="5135750" y="0"/>
                </a:lnTo>
                <a:lnTo>
                  <a:pt x="5135750" y="5135750"/>
                </a:lnTo>
                <a:lnTo>
                  <a:pt x="0" y="5135750"/>
                </a:lnTo>
                <a:lnTo>
                  <a:pt x="0" y="0"/>
                </a:lnTo>
                <a:close/>
              </a:path>
            </a:pathLst>
          </a:custGeom>
          <a:blipFill>
            <a:blip r:embed="rId9"/>
            <a:stretch>
              <a:fillRect l="0" t="0" r="0" b="0"/>
            </a:stretch>
          </a:blipFill>
        </p:spPr>
      </p:sp>
      <p:sp>
        <p:nvSpPr>
          <p:cNvPr name="Freeform 11" id="11"/>
          <p:cNvSpPr/>
          <p:nvPr/>
        </p:nvSpPr>
        <p:spPr>
          <a:xfrm flipH="false" flipV="false" rot="0">
            <a:off x="10328555" y="3643966"/>
            <a:ext cx="5810334" cy="5262984"/>
          </a:xfrm>
          <a:custGeom>
            <a:avLst/>
            <a:gdLst/>
            <a:ahLst/>
            <a:cxnLst/>
            <a:rect r="r" b="b" t="t" l="l"/>
            <a:pathLst>
              <a:path h="5262984" w="5810334">
                <a:moveTo>
                  <a:pt x="0" y="0"/>
                </a:moveTo>
                <a:lnTo>
                  <a:pt x="5810334" y="0"/>
                </a:lnTo>
                <a:lnTo>
                  <a:pt x="5810334" y="5262984"/>
                </a:lnTo>
                <a:lnTo>
                  <a:pt x="0" y="52629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517625" y="971950"/>
            <a:ext cx="15252750" cy="857131"/>
          </a:xfrm>
          <a:prstGeom prst="rect">
            <a:avLst/>
          </a:prstGeom>
        </p:spPr>
        <p:txBody>
          <a:bodyPr anchor="t" rtlCol="false" tIns="0" lIns="0" bIns="0" rIns="0">
            <a:spAutoFit/>
          </a:bodyPr>
          <a:lstStyle/>
          <a:p>
            <a:pPr algn="l">
              <a:lnSpc>
                <a:spcPts val="6719"/>
              </a:lnSpc>
            </a:pPr>
            <a:r>
              <a:rPr lang="en-US" sz="5599">
                <a:solidFill>
                  <a:srgbClr val="42210B"/>
                </a:solidFill>
                <a:latin typeface="Quicksand Bold"/>
                <a:ea typeface="Quicksand Bold"/>
                <a:cs typeface="Quicksand Bold"/>
                <a:sym typeface="Quicksand Bold"/>
              </a:rPr>
              <a:t>Problem Statement</a:t>
            </a:r>
          </a:p>
        </p:txBody>
      </p:sp>
      <p:sp>
        <p:nvSpPr>
          <p:cNvPr name="TextBox 13" id="13"/>
          <p:cNvSpPr txBox="true"/>
          <p:nvPr/>
        </p:nvSpPr>
        <p:spPr>
          <a:xfrm rot="0">
            <a:off x="3345475" y="2652875"/>
            <a:ext cx="3758550" cy="1019175"/>
          </a:xfrm>
          <a:prstGeom prst="rect">
            <a:avLst/>
          </a:prstGeom>
        </p:spPr>
        <p:txBody>
          <a:bodyPr anchor="t" rtlCol="false" tIns="0" lIns="0" bIns="0" rIns="0">
            <a:spAutoFit/>
          </a:bodyPr>
          <a:lstStyle/>
          <a:p>
            <a:pPr algn="ctr">
              <a:lnSpc>
                <a:spcPts val="3840"/>
              </a:lnSpc>
            </a:pPr>
            <a:r>
              <a:rPr lang="en-US" sz="3200">
                <a:solidFill>
                  <a:srgbClr val="42210B"/>
                </a:solidFill>
                <a:latin typeface="Quicksand Bold"/>
                <a:ea typeface="Quicksand Bold"/>
                <a:cs typeface="Quicksand Bold"/>
                <a:sym typeface="Quicksand Bold"/>
              </a:rPr>
              <a:t>Learner</a:t>
            </a:r>
          </a:p>
          <a:p>
            <a:pPr algn="ctr">
              <a:lnSpc>
                <a:spcPts val="43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6219718" y="-449551"/>
            <a:ext cx="1518780" cy="2016654"/>
          </a:xfrm>
          <a:custGeom>
            <a:avLst/>
            <a:gdLst/>
            <a:ahLst/>
            <a:cxnLst/>
            <a:rect r="r" b="b" t="t" l="l"/>
            <a:pathLst>
              <a:path h="2016654" w="1518780">
                <a:moveTo>
                  <a:pt x="0" y="0"/>
                </a:moveTo>
                <a:lnTo>
                  <a:pt x="1518780" y="0"/>
                </a:lnTo>
                <a:lnTo>
                  <a:pt x="1518780" y="2016654"/>
                </a:lnTo>
                <a:lnTo>
                  <a:pt x="0" y="20166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5377044" y="-560356"/>
            <a:ext cx="608032" cy="759306"/>
            <a:chOff x="0" y="0"/>
            <a:chExt cx="810709" cy="1012408"/>
          </a:xfrm>
        </p:grpSpPr>
        <p:sp>
          <p:nvSpPr>
            <p:cNvPr name="Freeform 4" id="4"/>
            <p:cNvSpPr/>
            <p:nvPr/>
          </p:nvSpPr>
          <p:spPr>
            <a:xfrm flipH="false" flipV="false" rot="0">
              <a:off x="0" y="127"/>
              <a:ext cx="810641" cy="1012190"/>
            </a:xfrm>
            <a:custGeom>
              <a:avLst/>
              <a:gdLst/>
              <a:ahLst/>
              <a:cxnLst/>
              <a:rect r="r" b="b" t="t" l="l"/>
              <a:pathLst>
                <a:path h="1012190" w="810641">
                  <a:moveTo>
                    <a:pt x="110744" y="156845"/>
                  </a:moveTo>
                  <a:lnTo>
                    <a:pt x="651129" y="506349"/>
                  </a:lnTo>
                  <a:lnTo>
                    <a:pt x="110744" y="855853"/>
                  </a:lnTo>
                  <a:lnTo>
                    <a:pt x="110744" y="156845"/>
                  </a:lnTo>
                  <a:close/>
                  <a:moveTo>
                    <a:pt x="54483" y="0"/>
                  </a:moveTo>
                  <a:cubicBezTo>
                    <a:pt x="45720" y="0"/>
                    <a:pt x="37084" y="2032"/>
                    <a:pt x="29464" y="6477"/>
                  </a:cubicBezTo>
                  <a:cubicBezTo>
                    <a:pt x="11176" y="15621"/>
                    <a:pt x="0" y="34925"/>
                    <a:pt x="0" y="55372"/>
                  </a:cubicBezTo>
                  <a:lnTo>
                    <a:pt x="0" y="958342"/>
                  </a:lnTo>
                  <a:cubicBezTo>
                    <a:pt x="0" y="978662"/>
                    <a:pt x="11176" y="995934"/>
                    <a:pt x="29464" y="1006094"/>
                  </a:cubicBezTo>
                  <a:cubicBezTo>
                    <a:pt x="38608" y="1010158"/>
                    <a:pt x="46736" y="1012190"/>
                    <a:pt x="55880" y="1012190"/>
                  </a:cubicBezTo>
                  <a:cubicBezTo>
                    <a:pt x="66040" y="1012190"/>
                    <a:pt x="76200" y="1010158"/>
                    <a:pt x="86360" y="1007110"/>
                  </a:cubicBezTo>
                  <a:lnTo>
                    <a:pt x="785241" y="554990"/>
                  </a:lnTo>
                  <a:cubicBezTo>
                    <a:pt x="800481" y="544830"/>
                    <a:pt x="810641" y="527558"/>
                    <a:pt x="810641" y="508381"/>
                  </a:cubicBezTo>
                  <a:cubicBezTo>
                    <a:pt x="810641" y="489204"/>
                    <a:pt x="800354" y="471805"/>
                    <a:pt x="785241" y="461645"/>
                  </a:cubicBezTo>
                  <a:lnTo>
                    <a:pt x="86360" y="9652"/>
                  </a:lnTo>
                  <a:cubicBezTo>
                    <a:pt x="76708" y="3429"/>
                    <a:pt x="65405" y="0"/>
                    <a:pt x="54483" y="0"/>
                  </a:cubicBezTo>
                  <a:close/>
                </a:path>
              </a:pathLst>
            </a:custGeom>
            <a:solidFill>
              <a:srgbClr val="42210B"/>
            </a:solidFill>
          </p:spPr>
        </p:sp>
      </p:grpSp>
      <p:sp>
        <p:nvSpPr>
          <p:cNvPr name="Freeform 5" id="5"/>
          <p:cNvSpPr/>
          <p:nvPr/>
        </p:nvSpPr>
        <p:spPr>
          <a:xfrm flipH="false" flipV="false" rot="0">
            <a:off x="17973115" y="198933"/>
            <a:ext cx="897332" cy="934117"/>
          </a:xfrm>
          <a:custGeom>
            <a:avLst/>
            <a:gdLst/>
            <a:ahLst/>
            <a:cxnLst/>
            <a:rect r="r" b="b" t="t" l="l"/>
            <a:pathLst>
              <a:path h="934117" w="897332">
                <a:moveTo>
                  <a:pt x="0" y="0"/>
                </a:moveTo>
                <a:lnTo>
                  <a:pt x="897332" y="0"/>
                </a:lnTo>
                <a:lnTo>
                  <a:pt x="897332" y="934118"/>
                </a:lnTo>
                <a:lnTo>
                  <a:pt x="0" y="9341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4044100" y="317850"/>
            <a:ext cx="380400" cy="380400"/>
            <a:chOff x="0" y="0"/>
            <a:chExt cx="507200" cy="507200"/>
          </a:xfrm>
        </p:grpSpPr>
        <p:sp>
          <p:nvSpPr>
            <p:cNvPr name="Freeform 7" id="7"/>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8" id="8"/>
          <p:cNvGrpSpPr/>
          <p:nvPr/>
        </p:nvGrpSpPr>
        <p:grpSpPr>
          <a:xfrm rot="0">
            <a:off x="516698" y="317854"/>
            <a:ext cx="380400" cy="380400"/>
            <a:chOff x="0" y="0"/>
            <a:chExt cx="507200" cy="507200"/>
          </a:xfrm>
        </p:grpSpPr>
        <p:sp>
          <p:nvSpPr>
            <p:cNvPr name="Freeform 9" id="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sp>
        <p:nvSpPr>
          <p:cNvPr name="Freeform 10" id="10"/>
          <p:cNvSpPr/>
          <p:nvPr/>
        </p:nvSpPr>
        <p:spPr>
          <a:xfrm flipH="false" flipV="false" rot="0">
            <a:off x="20" y="9838804"/>
            <a:ext cx="1647134" cy="1555642"/>
          </a:xfrm>
          <a:custGeom>
            <a:avLst/>
            <a:gdLst/>
            <a:ahLst/>
            <a:cxnLst/>
            <a:rect r="r" b="b" t="t" l="l"/>
            <a:pathLst>
              <a:path h="1555642" w="1647134">
                <a:moveTo>
                  <a:pt x="0" y="0"/>
                </a:moveTo>
                <a:lnTo>
                  <a:pt x="1647134" y="0"/>
                </a:lnTo>
                <a:lnTo>
                  <a:pt x="1647134" y="1555642"/>
                </a:lnTo>
                <a:lnTo>
                  <a:pt x="0" y="15556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966149" y="9106420"/>
            <a:ext cx="1005230" cy="1063939"/>
          </a:xfrm>
          <a:custGeom>
            <a:avLst/>
            <a:gdLst/>
            <a:ahLst/>
            <a:cxnLst/>
            <a:rect r="r" b="b" t="t" l="l"/>
            <a:pathLst>
              <a:path h="1063939" w="1005230">
                <a:moveTo>
                  <a:pt x="0" y="0"/>
                </a:moveTo>
                <a:lnTo>
                  <a:pt x="1005230" y="0"/>
                </a:lnTo>
                <a:lnTo>
                  <a:pt x="1005230" y="1063940"/>
                </a:lnTo>
                <a:lnTo>
                  <a:pt x="0" y="10639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2" id="12"/>
          <p:cNvGrpSpPr/>
          <p:nvPr/>
        </p:nvGrpSpPr>
        <p:grpSpPr>
          <a:xfrm rot="0">
            <a:off x="3342500" y="9574200"/>
            <a:ext cx="380400" cy="380400"/>
            <a:chOff x="0" y="0"/>
            <a:chExt cx="507200" cy="507200"/>
          </a:xfrm>
        </p:grpSpPr>
        <p:sp>
          <p:nvSpPr>
            <p:cNvPr name="Freeform 13" id="13"/>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4" id="14"/>
          <p:cNvGrpSpPr/>
          <p:nvPr/>
        </p:nvGrpSpPr>
        <p:grpSpPr>
          <a:xfrm rot="0">
            <a:off x="91700" y="8714150"/>
            <a:ext cx="380400" cy="380400"/>
            <a:chOff x="0" y="0"/>
            <a:chExt cx="507200" cy="507200"/>
          </a:xfrm>
        </p:grpSpPr>
        <p:sp>
          <p:nvSpPr>
            <p:cNvPr name="Freeform 15" id="15"/>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16" id="16"/>
          <p:cNvSpPr/>
          <p:nvPr/>
        </p:nvSpPr>
        <p:spPr>
          <a:xfrm flipH="false" flipV="false" rot="0">
            <a:off x="2528237" y="1829081"/>
            <a:ext cx="13231526" cy="7185094"/>
          </a:xfrm>
          <a:custGeom>
            <a:avLst/>
            <a:gdLst/>
            <a:ahLst/>
            <a:cxnLst/>
            <a:rect r="r" b="b" t="t" l="l"/>
            <a:pathLst>
              <a:path h="7185094" w="13231526">
                <a:moveTo>
                  <a:pt x="0" y="0"/>
                </a:moveTo>
                <a:lnTo>
                  <a:pt x="13231526" y="0"/>
                </a:lnTo>
                <a:lnTo>
                  <a:pt x="13231526" y="7185093"/>
                </a:lnTo>
                <a:lnTo>
                  <a:pt x="0" y="7185093"/>
                </a:lnTo>
                <a:lnTo>
                  <a:pt x="0" y="0"/>
                </a:lnTo>
                <a:close/>
              </a:path>
            </a:pathLst>
          </a:custGeom>
          <a:blipFill>
            <a:blip r:embed="rId11"/>
            <a:stretch>
              <a:fillRect l="0" t="0" r="0" b="0"/>
            </a:stretch>
          </a:blipFill>
        </p:spPr>
      </p:sp>
      <p:sp>
        <p:nvSpPr>
          <p:cNvPr name="TextBox 17" id="17"/>
          <p:cNvSpPr txBox="true"/>
          <p:nvPr/>
        </p:nvSpPr>
        <p:spPr>
          <a:xfrm rot="0">
            <a:off x="1517625" y="971950"/>
            <a:ext cx="15252750" cy="857131"/>
          </a:xfrm>
          <a:prstGeom prst="rect">
            <a:avLst/>
          </a:prstGeom>
        </p:spPr>
        <p:txBody>
          <a:bodyPr anchor="t" rtlCol="false" tIns="0" lIns="0" bIns="0" rIns="0">
            <a:spAutoFit/>
          </a:bodyPr>
          <a:lstStyle/>
          <a:p>
            <a:pPr algn="l">
              <a:lnSpc>
                <a:spcPts val="6719"/>
              </a:lnSpc>
            </a:pPr>
            <a:r>
              <a:rPr lang="en-US" sz="5599">
                <a:solidFill>
                  <a:srgbClr val="42210B"/>
                </a:solidFill>
                <a:latin typeface="Quicksand Bold"/>
                <a:ea typeface="Quicksand Bold"/>
                <a:cs typeface="Quicksand Bold"/>
                <a:sym typeface="Quicksand Bold"/>
              </a:rPr>
              <a:t>Unlike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sp>
        <p:nvSpPr>
          <p:cNvPr name="Freeform 2" id="2"/>
          <p:cNvSpPr/>
          <p:nvPr/>
        </p:nvSpPr>
        <p:spPr>
          <a:xfrm flipH="false" flipV="false" rot="0">
            <a:off x="17807400" y="5414600"/>
            <a:ext cx="659676" cy="823798"/>
          </a:xfrm>
          <a:custGeom>
            <a:avLst/>
            <a:gdLst/>
            <a:ahLst/>
            <a:cxnLst/>
            <a:rect r="r" b="b" t="t" l="l"/>
            <a:pathLst>
              <a:path h="823798" w="659676">
                <a:moveTo>
                  <a:pt x="0" y="0"/>
                </a:moveTo>
                <a:lnTo>
                  <a:pt x="659676" y="0"/>
                </a:lnTo>
                <a:lnTo>
                  <a:pt x="659676" y="823798"/>
                </a:lnTo>
                <a:lnTo>
                  <a:pt x="0" y="8237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7196894" y="7532256"/>
            <a:ext cx="1753372" cy="2328177"/>
          </a:xfrm>
          <a:custGeom>
            <a:avLst/>
            <a:gdLst/>
            <a:ahLst/>
            <a:cxnLst/>
            <a:rect r="r" b="b" t="t" l="l"/>
            <a:pathLst>
              <a:path h="2328177" w="1753372">
                <a:moveTo>
                  <a:pt x="0" y="0"/>
                </a:moveTo>
                <a:lnTo>
                  <a:pt x="1753372" y="0"/>
                </a:lnTo>
                <a:lnTo>
                  <a:pt x="1753372" y="2328178"/>
                </a:lnTo>
                <a:lnTo>
                  <a:pt x="0" y="2328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5665426" y="9754777"/>
            <a:ext cx="831746" cy="865845"/>
          </a:xfrm>
          <a:custGeom>
            <a:avLst/>
            <a:gdLst/>
            <a:ahLst/>
            <a:cxnLst/>
            <a:rect r="r" b="b" t="t" l="l"/>
            <a:pathLst>
              <a:path h="865845" w="831746">
                <a:moveTo>
                  <a:pt x="0" y="0"/>
                </a:moveTo>
                <a:lnTo>
                  <a:pt x="831746" y="0"/>
                </a:lnTo>
                <a:lnTo>
                  <a:pt x="831746" y="865846"/>
                </a:lnTo>
                <a:lnTo>
                  <a:pt x="0" y="8658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8114650" y="6848300"/>
            <a:ext cx="380400" cy="380400"/>
            <a:chOff x="0" y="0"/>
            <a:chExt cx="507200" cy="507200"/>
          </a:xfrm>
        </p:grpSpPr>
        <p:sp>
          <p:nvSpPr>
            <p:cNvPr name="Freeform 6" id="6"/>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
        <p:nvSpPr>
          <p:cNvPr name="Freeform 7" id="7"/>
          <p:cNvSpPr/>
          <p:nvPr/>
        </p:nvSpPr>
        <p:spPr>
          <a:xfrm flipH="false" flipV="false" rot="0">
            <a:off x="-739465" y="1078774"/>
            <a:ext cx="2007788" cy="2272793"/>
          </a:xfrm>
          <a:custGeom>
            <a:avLst/>
            <a:gdLst/>
            <a:ahLst/>
            <a:cxnLst/>
            <a:rect r="r" b="b" t="t" l="l"/>
            <a:pathLst>
              <a:path h="2272793" w="2007788">
                <a:moveTo>
                  <a:pt x="0" y="0"/>
                </a:moveTo>
                <a:lnTo>
                  <a:pt x="2007788" y="0"/>
                </a:lnTo>
                <a:lnTo>
                  <a:pt x="2007788" y="2272794"/>
                </a:lnTo>
                <a:lnTo>
                  <a:pt x="0" y="22727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1235976" y="198600"/>
            <a:ext cx="380400" cy="380400"/>
            <a:chOff x="0" y="0"/>
            <a:chExt cx="507200" cy="507200"/>
          </a:xfrm>
        </p:grpSpPr>
        <p:sp>
          <p:nvSpPr>
            <p:cNvPr name="Freeform 9" id="9"/>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grpSp>
        <p:nvGrpSpPr>
          <p:cNvPr name="Group 10" id="10"/>
          <p:cNvGrpSpPr/>
          <p:nvPr/>
        </p:nvGrpSpPr>
        <p:grpSpPr>
          <a:xfrm rot="2682770">
            <a:off x="8777539" y="2269577"/>
            <a:ext cx="390480" cy="462448"/>
            <a:chOff x="0" y="0"/>
            <a:chExt cx="520640" cy="616597"/>
          </a:xfrm>
        </p:grpSpPr>
        <p:sp>
          <p:nvSpPr>
            <p:cNvPr name="Freeform 11" id="11"/>
            <p:cNvSpPr/>
            <p:nvPr/>
          </p:nvSpPr>
          <p:spPr>
            <a:xfrm flipH="false" flipV="false" rot="0">
              <a:off x="0" y="0"/>
              <a:ext cx="520700" cy="616585"/>
            </a:xfrm>
            <a:custGeom>
              <a:avLst/>
              <a:gdLst/>
              <a:ahLst/>
              <a:cxnLst/>
              <a:rect r="r" b="b" t="t" l="l"/>
              <a:pathLst>
                <a:path h="616585" w="520700">
                  <a:moveTo>
                    <a:pt x="0" y="308356"/>
                  </a:moveTo>
                  <a:cubicBezTo>
                    <a:pt x="0" y="138049"/>
                    <a:pt x="116586" y="0"/>
                    <a:pt x="260350" y="0"/>
                  </a:cubicBezTo>
                  <a:cubicBezTo>
                    <a:pt x="404114" y="0"/>
                    <a:pt x="520700" y="138049"/>
                    <a:pt x="520700" y="308356"/>
                  </a:cubicBezTo>
                  <a:cubicBezTo>
                    <a:pt x="520700" y="478663"/>
                    <a:pt x="404114" y="616585"/>
                    <a:pt x="260350" y="616585"/>
                  </a:cubicBezTo>
                  <a:cubicBezTo>
                    <a:pt x="116586" y="616585"/>
                    <a:pt x="0" y="478536"/>
                    <a:pt x="0" y="308356"/>
                  </a:cubicBezTo>
                  <a:close/>
                </a:path>
              </a:pathLst>
            </a:custGeom>
            <a:gradFill rotWithShape="true">
              <a:gsLst>
                <a:gs pos="0">
                  <a:srgbClr val="FB54F4">
                    <a:alpha val="100000"/>
                  </a:srgbClr>
                </a:gs>
                <a:gs pos="100000">
                  <a:srgbClr val="FDA7F9">
                    <a:alpha val="100000"/>
                  </a:srgbClr>
                </a:gs>
              </a:gsLst>
              <a:lin ang="3007043"/>
            </a:gradFill>
          </p:spPr>
        </p:sp>
      </p:grpSp>
      <p:grpSp>
        <p:nvGrpSpPr>
          <p:cNvPr name="Group 12" id="12"/>
          <p:cNvGrpSpPr/>
          <p:nvPr/>
        </p:nvGrpSpPr>
        <p:grpSpPr>
          <a:xfrm rot="2682770">
            <a:off x="6191044" y="4882129"/>
            <a:ext cx="390480" cy="462448"/>
            <a:chOff x="0" y="0"/>
            <a:chExt cx="520640" cy="616597"/>
          </a:xfrm>
        </p:grpSpPr>
        <p:sp>
          <p:nvSpPr>
            <p:cNvPr name="Freeform 13" id="13"/>
            <p:cNvSpPr/>
            <p:nvPr/>
          </p:nvSpPr>
          <p:spPr>
            <a:xfrm flipH="false" flipV="false" rot="0">
              <a:off x="0" y="0"/>
              <a:ext cx="520700" cy="616585"/>
            </a:xfrm>
            <a:custGeom>
              <a:avLst/>
              <a:gdLst/>
              <a:ahLst/>
              <a:cxnLst/>
              <a:rect r="r" b="b" t="t" l="l"/>
              <a:pathLst>
                <a:path h="616585" w="520700">
                  <a:moveTo>
                    <a:pt x="0" y="308356"/>
                  </a:moveTo>
                  <a:cubicBezTo>
                    <a:pt x="0" y="138049"/>
                    <a:pt x="116586" y="0"/>
                    <a:pt x="260350" y="0"/>
                  </a:cubicBezTo>
                  <a:cubicBezTo>
                    <a:pt x="404114" y="0"/>
                    <a:pt x="520700" y="138049"/>
                    <a:pt x="520700" y="308356"/>
                  </a:cubicBezTo>
                  <a:cubicBezTo>
                    <a:pt x="520700" y="478663"/>
                    <a:pt x="404114" y="616585"/>
                    <a:pt x="260350" y="616585"/>
                  </a:cubicBezTo>
                  <a:cubicBezTo>
                    <a:pt x="116586" y="616585"/>
                    <a:pt x="0" y="478536"/>
                    <a:pt x="0" y="308356"/>
                  </a:cubicBezTo>
                  <a:close/>
                </a:path>
              </a:pathLst>
            </a:custGeom>
            <a:gradFill rotWithShape="true">
              <a:gsLst>
                <a:gs pos="0">
                  <a:srgbClr val="FB54F4">
                    <a:alpha val="100000"/>
                  </a:srgbClr>
                </a:gs>
                <a:gs pos="100000">
                  <a:srgbClr val="FDA7F9">
                    <a:alpha val="100000"/>
                  </a:srgbClr>
                </a:gs>
              </a:gsLst>
              <a:lin ang="3007043"/>
            </a:gradFill>
          </p:spPr>
        </p:sp>
      </p:grpSp>
      <p:grpSp>
        <p:nvGrpSpPr>
          <p:cNvPr name="Group 14" id="14"/>
          <p:cNvGrpSpPr/>
          <p:nvPr/>
        </p:nvGrpSpPr>
        <p:grpSpPr>
          <a:xfrm rot="2682770">
            <a:off x="11681166" y="5144243"/>
            <a:ext cx="390480" cy="462448"/>
            <a:chOff x="0" y="0"/>
            <a:chExt cx="520640" cy="616597"/>
          </a:xfrm>
        </p:grpSpPr>
        <p:sp>
          <p:nvSpPr>
            <p:cNvPr name="Freeform 15" id="15"/>
            <p:cNvSpPr/>
            <p:nvPr/>
          </p:nvSpPr>
          <p:spPr>
            <a:xfrm flipH="false" flipV="false" rot="0">
              <a:off x="0" y="0"/>
              <a:ext cx="520700" cy="616585"/>
            </a:xfrm>
            <a:custGeom>
              <a:avLst/>
              <a:gdLst/>
              <a:ahLst/>
              <a:cxnLst/>
              <a:rect r="r" b="b" t="t" l="l"/>
              <a:pathLst>
                <a:path h="616585" w="520700">
                  <a:moveTo>
                    <a:pt x="0" y="308356"/>
                  </a:moveTo>
                  <a:cubicBezTo>
                    <a:pt x="0" y="138049"/>
                    <a:pt x="116586" y="0"/>
                    <a:pt x="260350" y="0"/>
                  </a:cubicBezTo>
                  <a:cubicBezTo>
                    <a:pt x="404114" y="0"/>
                    <a:pt x="520700" y="138049"/>
                    <a:pt x="520700" y="308356"/>
                  </a:cubicBezTo>
                  <a:cubicBezTo>
                    <a:pt x="520700" y="478663"/>
                    <a:pt x="404114" y="616585"/>
                    <a:pt x="260350" y="616585"/>
                  </a:cubicBezTo>
                  <a:cubicBezTo>
                    <a:pt x="116586" y="616585"/>
                    <a:pt x="0" y="478536"/>
                    <a:pt x="0" y="308356"/>
                  </a:cubicBezTo>
                  <a:close/>
                </a:path>
              </a:pathLst>
            </a:custGeom>
            <a:gradFill rotWithShape="true">
              <a:gsLst>
                <a:gs pos="0">
                  <a:srgbClr val="FB54F4">
                    <a:alpha val="100000"/>
                  </a:srgbClr>
                </a:gs>
                <a:gs pos="100000">
                  <a:srgbClr val="FDA7F9">
                    <a:alpha val="100000"/>
                  </a:srgbClr>
                </a:gs>
              </a:gsLst>
              <a:lin ang="3007043"/>
            </a:gradFill>
          </p:spPr>
        </p:sp>
      </p:grpSp>
      <p:grpSp>
        <p:nvGrpSpPr>
          <p:cNvPr name="Group 16" id="16"/>
          <p:cNvGrpSpPr/>
          <p:nvPr/>
        </p:nvGrpSpPr>
        <p:grpSpPr>
          <a:xfrm rot="2682770">
            <a:off x="9094671" y="7756795"/>
            <a:ext cx="390480" cy="462448"/>
            <a:chOff x="0" y="0"/>
            <a:chExt cx="520640" cy="616597"/>
          </a:xfrm>
        </p:grpSpPr>
        <p:sp>
          <p:nvSpPr>
            <p:cNvPr name="Freeform 17" id="17"/>
            <p:cNvSpPr/>
            <p:nvPr/>
          </p:nvSpPr>
          <p:spPr>
            <a:xfrm flipH="false" flipV="false" rot="0">
              <a:off x="0" y="0"/>
              <a:ext cx="520700" cy="616585"/>
            </a:xfrm>
            <a:custGeom>
              <a:avLst/>
              <a:gdLst/>
              <a:ahLst/>
              <a:cxnLst/>
              <a:rect r="r" b="b" t="t" l="l"/>
              <a:pathLst>
                <a:path h="616585" w="520700">
                  <a:moveTo>
                    <a:pt x="0" y="308356"/>
                  </a:moveTo>
                  <a:cubicBezTo>
                    <a:pt x="0" y="138049"/>
                    <a:pt x="116586" y="0"/>
                    <a:pt x="260350" y="0"/>
                  </a:cubicBezTo>
                  <a:cubicBezTo>
                    <a:pt x="404114" y="0"/>
                    <a:pt x="520700" y="138049"/>
                    <a:pt x="520700" y="308356"/>
                  </a:cubicBezTo>
                  <a:cubicBezTo>
                    <a:pt x="520700" y="478663"/>
                    <a:pt x="404114" y="616585"/>
                    <a:pt x="260350" y="616585"/>
                  </a:cubicBezTo>
                  <a:cubicBezTo>
                    <a:pt x="116586" y="616585"/>
                    <a:pt x="0" y="478536"/>
                    <a:pt x="0" y="308356"/>
                  </a:cubicBezTo>
                  <a:close/>
                </a:path>
              </a:pathLst>
            </a:custGeom>
            <a:gradFill rotWithShape="true">
              <a:gsLst>
                <a:gs pos="0">
                  <a:srgbClr val="FB54F4">
                    <a:alpha val="100000"/>
                  </a:srgbClr>
                </a:gs>
                <a:gs pos="100000">
                  <a:srgbClr val="FDA7F9">
                    <a:alpha val="100000"/>
                  </a:srgbClr>
                </a:gs>
              </a:gsLst>
              <a:lin ang="3007043"/>
            </a:gradFill>
          </p:spPr>
        </p:sp>
      </p:grpSp>
      <p:grpSp>
        <p:nvGrpSpPr>
          <p:cNvPr name="Group 18" id="18"/>
          <p:cNvGrpSpPr/>
          <p:nvPr/>
        </p:nvGrpSpPr>
        <p:grpSpPr>
          <a:xfrm rot="0">
            <a:off x="6216426" y="1545550"/>
            <a:ext cx="5854200" cy="6627000"/>
            <a:chOff x="0" y="0"/>
            <a:chExt cx="7805600" cy="8836000"/>
          </a:xfrm>
        </p:grpSpPr>
        <p:sp>
          <p:nvSpPr>
            <p:cNvPr name="Freeform 19" id="19"/>
            <p:cNvSpPr/>
            <p:nvPr/>
          </p:nvSpPr>
          <p:spPr>
            <a:xfrm flipH="false" flipV="false" rot="0">
              <a:off x="0" y="0"/>
              <a:ext cx="7805547" cy="8836025"/>
            </a:xfrm>
            <a:custGeom>
              <a:avLst/>
              <a:gdLst/>
              <a:ahLst/>
              <a:cxnLst/>
              <a:rect r="r" b="b" t="t" l="l"/>
              <a:pathLst>
                <a:path h="8836025" w="7805547">
                  <a:moveTo>
                    <a:pt x="0" y="4417949"/>
                  </a:moveTo>
                  <a:cubicBezTo>
                    <a:pt x="0" y="1978025"/>
                    <a:pt x="1747393" y="0"/>
                    <a:pt x="3902837" y="0"/>
                  </a:cubicBezTo>
                  <a:cubicBezTo>
                    <a:pt x="6058281" y="0"/>
                    <a:pt x="7805547" y="1978025"/>
                    <a:pt x="7805547" y="4417949"/>
                  </a:cubicBezTo>
                  <a:cubicBezTo>
                    <a:pt x="7805547" y="6857873"/>
                    <a:pt x="6058281" y="8836025"/>
                    <a:pt x="3902837" y="8836025"/>
                  </a:cubicBezTo>
                  <a:cubicBezTo>
                    <a:pt x="1747393" y="8836025"/>
                    <a:pt x="0" y="6858000"/>
                    <a:pt x="0" y="4417949"/>
                  </a:cubicBezTo>
                  <a:close/>
                </a:path>
              </a:pathLst>
            </a:custGeom>
            <a:solidFill>
              <a:srgbClr val="F6F8FD">
                <a:alpha val="23529"/>
              </a:srgbClr>
            </a:solidFill>
          </p:spPr>
        </p:sp>
      </p:grpSp>
      <p:sp>
        <p:nvSpPr>
          <p:cNvPr name="AutoShape 20" id="20"/>
          <p:cNvSpPr/>
          <p:nvPr/>
        </p:nvSpPr>
        <p:spPr>
          <a:xfrm rot="2447355">
            <a:off x="6032453" y="4819967"/>
            <a:ext cx="6238696" cy="0"/>
          </a:xfrm>
          <a:prstGeom prst="line">
            <a:avLst/>
          </a:prstGeom>
          <a:ln cap="rnd" w="19050">
            <a:solidFill>
              <a:srgbClr val="FDA7F9"/>
            </a:solidFill>
            <a:prstDash val="solid"/>
            <a:headEnd type="none" len="sm" w="sm"/>
            <a:tailEnd type="none" len="sm" w="sm"/>
          </a:ln>
        </p:spPr>
      </p:sp>
      <p:sp>
        <p:nvSpPr>
          <p:cNvPr name="AutoShape 21" id="21"/>
          <p:cNvSpPr/>
          <p:nvPr/>
        </p:nvSpPr>
        <p:spPr>
          <a:xfrm rot="8347691">
            <a:off x="6029461" y="4819967"/>
            <a:ext cx="6244680" cy="0"/>
          </a:xfrm>
          <a:prstGeom prst="line">
            <a:avLst/>
          </a:prstGeom>
          <a:ln cap="rnd" w="19050">
            <a:solidFill>
              <a:srgbClr val="FDA7F9"/>
            </a:solidFill>
            <a:prstDash val="solid"/>
            <a:headEnd type="none" len="sm" w="sm"/>
            <a:tailEnd type="none" len="sm" w="sm"/>
          </a:ln>
        </p:spPr>
      </p:sp>
      <p:sp>
        <p:nvSpPr>
          <p:cNvPr name="TextBox 22" id="22"/>
          <p:cNvSpPr txBox="true"/>
          <p:nvPr/>
        </p:nvSpPr>
        <p:spPr>
          <a:xfrm rot="0">
            <a:off x="1517651" y="482050"/>
            <a:ext cx="15252750" cy="857131"/>
          </a:xfrm>
          <a:prstGeom prst="rect">
            <a:avLst/>
          </a:prstGeom>
        </p:spPr>
        <p:txBody>
          <a:bodyPr anchor="t" rtlCol="false" tIns="0" lIns="0" bIns="0" rIns="0">
            <a:spAutoFit/>
          </a:bodyPr>
          <a:lstStyle/>
          <a:p>
            <a:pPr algn="ctr">
              <a:lnSpc>
                <a:spcPts val="6719"/>
              </a:lnSpc>
            </a:pPr>
            <a:r>
              <a:rPr lang="en-US" sz="5599">
                <a:solidFill>
                  <a:srgbClr val="42210B"/>
                </a:solidFill>
                <a:latin typeface="Quicksand Bold"/>
                <a:ea typeface="Quicksand Bold"/>
                <a:cs typeface="Quicksand Bold"/>
                <a:sym typeface="Quicksand Bold"/>
              </a:rPr>
              <a:t>Team Structure</a:t>
            </a:r>
          </a:p>
        </p:txBody>
      </p:sp>
      <p:grpSp>
        <p:nvGrpSpPr>
          <p:cNvPr name="Group 23" id="23"/>
          <p:cNvGrpSpPr/>
          <p:nvPr/>
        </p:nvGrpSpPr>
        <p:grpSpPr>
          <a:xfrm rot="0">
            <a:off x="6216802" y="1917892"/>
            <a:ext cx="5854200" cy="5882400"/>
            <a:chOff x="0" y="0"/>
            <a:chExt cx="7805600" cy="7843200"/>
          </a:xfrm>
        </p:grpSpPr>
        <p:sp>
          <p:nvSpPr>
            <p:cNvPr name="Freeform 24" id="24"/>
            <p:cNvSpPr/>
            <p:nvPr/>
          </p:nvSpPr>
          <p:spPr>
            <a:xfrm flipH="false" flipV="false" rot="0">
              <a:off x="0" y="0"/>
              <a:ext cx="7805547" cy="7843139"/>
            </a:xfrm>
            <a:custGeom>
              <a:avLst/>
              <a:gdLst/>
              <a:ahLst/>
              <a:cxnLst/>
              <a:rect r="r" b="b" t="t" l="l"/>
              <a:pathLst>
                <a:path h="7843139" w="7805547">
                  <a:moveTo>
                    <a:pt x="0" y="3921633"/>
                  </a:moveTo>
                  <a:cubicBezTo>
                    <a:pt x="0" y="1755775"/>
                    <a:pt x="1747393" y="0"/>
                    <a:pt x="3902837" y="0"/>
                  </a:cubicBezTo>
                  <a:cubicBezTo>
                    <a:pt x="6058281" y="0"/>
                    <a:pt x="7805547" y="1755775"/>
                    <a:pt x="7805547" y="3921633"/>
                  </a:cubicBezTo>
                  <a:cubicBezTo>
                    <a:pt x="7805547" y="6087491"/>
                    <a:pt x="6058281" y="7843139"/>
                    <a:pt x="3902837" y="7843139"/>
                  </a:cubicBezTo>
                  <a:cubicBezTo>
                    <a:pt x="1747393" y="7843139"/>
                    <a:pt x="0" y="6087491"/>
                    <a:pt x="0" y="3921633"/>
                  </a:cubicBezTo>
                  <a:close/>
                </a:path>
              </a:pathLst>
            </a:custGeom>
            <a:solidFill>
              <a:srgbClr val="FEE191"/>
            </a:solidFill>
          </p:spPr>
        </p:sp>
      </p:grpSp>
      <p:sp>
        <p:nvSpPr>
          <p:cNvPr name="TextBox 25" id="25"/>
          <p:cNvSpPr txBox="true"/>
          <p:nvPr/>
        </p:nvSpPr>
        <p:spPr>
          <a:xfrm rot="0">
            <a:off x="12764279" y="2088151"/>
            <a:ext cx="3754350" cy="533400"/>
          </a:xfrm>
          <a:prstGeom prst="rect">
            <a:avLst/>
          </a:prstGeom>
        </p:spPr>
        <p:txBody>
          <a:bodyPr anchor="t" rtlCol="false" tIns="0" lIns="0" bIns="0" rIns="0">
            <a:spAutoFit/>
          </a:bodyPr>
          <a:lstStyle/>
          <a:p>
            <a:pPr algn="l">
              <a:lnSpc>
                <a:spcPts val="4320"/>
              </a:lnSpc>
            </a:pPr>
            <a:r>
              <a:rPr lang="en-US" sz="3600">
                <a:solidFill>
                  <a:srgbClr val="42210B"/>
                </a:solidFill>
                <a:latin typeface="Quicksand Bold"/>
                <a:ea typeface="Quicksand Bold"/>
                <a:cs typeface="Quicksand Bold"/>
                <a:sym typeface="Quicksand Bold"/>
              </a:rPr>
              <a:t>BA</a:t>
            </a:r>
          </a:p>
        </p:txBody>
      </p:sp>
      <p:sp>
        <p:nvSpPr>
          <p:cNvPr name="TextBox 26" id="26"/>
          <p:cNvSpPr txBox="true"/>
          <p:nvPr/>
        </p:nvSpPr>
        <p:spPr>
          <a:xfrm rot="0">
            <a:off x="12764279" y="2610628"/>
            <a:ext cx="4986150" cy="495300"/>
          </a:xfrm>
          <a:prstGeom prst="rect">
            <a:avLst/>
          </a:prstGeom>
        </p:spPr>
        <p:txBody>
          <a:bodyPr anchor="t" rtlCol="false" tIns="0" lIns="0" bIns="0" rIns="0">
            <a:spAutoFit/>
          </a:bodyPr>
          <a:lstStyle/>
          <a:p>
            <a:pPr algn="l">
              <a:lnSpc>
                <a:spcPts val="3840"/>
              </a:lnSpc>
            </a:pPr>
            <a:r>
              <a:rPr lang="en-US" sz="3200">
                <a:solidFill>
                  <a:srgbClr val="42210B"/>
                </a:solidFill>
                <a:latin typeface="IBM Plex Sans"/>
                <a:ea typeface="IBM Plex Sans"/>
                <a:cs typeface="IBM Plex Sans"/>
                <a:sym typeface="IBM Plex Sans"/>
              </a:rPr>
              <a:t>Minh Triết</a:t>
            </a:r>
          </a:p>
        </p:txBody>
      </p:sp>
      <p:sp>
        <p:nvSpPr>
          <p:cNvPr name="TextBox 27" id="27"/>
          <p:cNvSpPr txBox="true"/>
          <p:nvPr/>
        </p:nvSpPr>
        <p:spPr>
          <a:xfrm rot="0">
            <a:off x="12764279" y="6414241"/>
            <a:ext cx="3754350" cy="533400"/>
          </a:xfrm>
          <a:prstGeom prst="rect">
            <a:avLst/>
          </a:prstGeom>
        </p:spPr>
        <p:txBody>
          <a:bodyPr anchor="t" rtlCol="false" tIns="0" lIns="0" bIns="0" rIns="0">
            <a:spAutoFit/>
          </a:bodyPr>
          <a:lstStyle/>
          <a:p>
            <a:pPr algn="l">
              <a:lnSpc>
                <a:spcPts val="4320"/>
              </a:lnSpc>
            </a:pPr>
            <a:r>
              <a:rPr lang="en-US" sz="3600">
                <a:solidFill>
                  <a:srgbClr val="42210B"/>
                </a:solidFill>
                <a:latin typeface="Quicksand Bold"/>
                <a:ea typeface="Quicksand Bold"/>
                <a:cs typeface="Quicksand Bold"/>
                <a:sym typeface="Quicksand Bold"/>
              </a:rPr>
              <a:t>Tester</a:t>
            </a:r>
          </a:p>
        </p:txBody>
      </p:sp>
      <p:sp>
        <p:nvSpPr>
          <p:cNvPr name="TextBox 28" id="28"/>
          <p:cNvSpPr txBox="true"/>
          <p:nvPr/>
        </p:nvSpPr>
        <p:spPr>
          <a:xfrm rot="0">
            <a:off x="12764279" y="6936720"/>
            <a:ext cx="4986150" cy="981075"/>
          </a:xfrm>
          <a:prstGeom prst="rect">
            <a:avLst/>
          </a:prstGeom>
        </p:spPr>
        <p:txBody>
          <a:bodyPr anchor="t" rtlCol="false" tIns="0" lIns="0" bIns="0" rIns="0">
            <a:spAutoFit/>
          </a:bodyPr>
          <a:lstStyle/>
          <a:p>
            <a:pPr algn="l">
              <a:lnSpc>
                <a:spcPts val="3840"/>
              </a:lnSpc>
            </a:pPr>
            <a:r>
              <a:rPr lang="en-US" sz="3200">
                <a:solidFill>
                  <a:srgbClr val="42210B"/>
                </a:solidFill>
                <a:latin typeface="IBM Plex Sans"/>
                <a:ea typeface="IBM Plex Sans"/>
                <a:cs typeface="IBM Plex Sans"/>
                <a:sym typeface="IBM Plex Sans"/>
              </a:rPr>
              <a:t>Trường Sinh</a:t>
            </a:r>
          </a:p>
          <a:p>
            <a:pPr algn="l">
              <a:lnSpc>
                <a:spcPts val="3840"/>
              </a:lnSpc>
            </a:pPr>
            <a:r>
              <a:rPr lang="en-US" sz="3200">
                <a:solidFill>
                  <a:srgbClr val="42210B"/>
                </a:solidFill>
                <a:latin typeface="IBM Plex Sans"/>
                <a:ea typeface="IBM Plex Sans"/>
                <a:cs typeface="IBM Plex Sans"/>
                <a:sym typeface="IBM Plex Sans"/>
              </a:rPr>
              <a:t>Trọng Phúc</a:t>
            </a:r>
          </a:p>
        </p:txBody>
      </p:sp>
      <p:sp>
        <p:nvSpPr>
          <p:cNvPr name="TextBox 29" id="29"/>
          <p:cNvSpPr txBox="true"/>
          <p:nvPr/>
        </p:nvSpPr>
        <p:spPr>
          <a:xfrm rot="0">
            <a:off x="1769633" y="2088151"/>
            <a:ext cx="3754350" cy="533400"/>
          </a:xfrm>
          <a:prstGeom prst="rect">
            <a:avLst/>
          </a:prstGeom>
        </p:spPr>
        <p:txBody>
          <a:bodyPr anchor="t" rtlCol="false" tIns="0" lIns="0" bIns="0" rIns="0">
            <a:spAutoFit/>
          </a:bodyPr>
          <a:lstStyle/>
          <a:p>
            <a:pPr algn="r">
              <a:lnSpc>
                <a:spcPts val="4320"/>
              </a:lnSpc>
            </a:pPr>
            <a:r>
              <a:rPr lang="en-US" sz="3600">
                <a:solidFill>
                  <a:srgbClr val="42210B"/>
                </a:solidFill>
                <a:latin typeface="Quicksand Bold"/>
                <a:ea typeface="Quicksand Bold"/>
                <a:cs typeface="Quicksand Bold"/>
                <a:sym typeface="Quicksand Bold"/>
              </a:rPr>
              <a:t>Developers</a:t>
            </a:r>
          </a:p>
        </p:txBody>
      </p:sp>
      <p:sp>
        <p:nvSpPr>
          <p:cNvPr name="TextBox 30" id="30"/>
          <p:cNvSpPr txBox="true"/>
          <p:nvPr/>
        </p:nvSpPr>
        <p:spPr>
          <a:xfrm rot="0">
            <a:off x="537551" y="2610628"/>
            <a:ext cx="4986150" cy="981075"/>
          </a:xfrm>
          <a:prstGeom prst="rect">
            <a:avLst/>
          </a:prstGeom>
        </p:spPr>
        <p:txBody>
          <a:bodyPr anchor="t" rtlCol="false" tIns="0" lIns="0" bIns="0" rIns="0">
            <a:spAutoFit/>
          </a:bodyPr>
          <a:lstStyle/>
          <a:p>
            <a:pPr algn="r">
              <a:lnSpc>
                <a:spcPts val="3840"/>
              </a:lnSpc>
            </a:pPr>
            <a:r>
              <a:rPr lang="en-US" sz="3200">
                <a:solidFill>
                  <a:srgbClr val="42210B"/>
                </a:solidFill>
                <a:latin typeface="IBM Plex Sans"/>
                <a:ea typeface="IBM Plex Sans"/>
                <a:cs typeface="IBM Plex Sans"/>
                <a:sym typeface="IBM Plex Sans"/>
              </a:rPr>
              <a:t>Tấn Phát</a:t>
            </a:r>
          </a:p>
          <a:p>
            <a:pPr algn="r">
              <a:lnSpc>
                <a:spcPts val="3840"/>
              </a:lnSpc>
            </a:pPr>
            <a:r>
              <a:rPr lang="en-US" sz="3200">
                <a:solidFill>
                  <a:srgbClr val="42210B"/>
                </a:solidFill>
                <a:latin typeface="IBM Plex Sans"/>
                <a:ea typeface="IBM Plex Sans"/>
                <a:cs typeface="IBM Plex Sans"/>
                <a:sym typeface="IBM Plex Sans"/>
              </a:rPr>
              <a:t>Minh Triết</a:t>
            </a:r>
          </a:p>
        </p:txBody>
      </p:sp>
      <p:sp>
        <p:nvSpPr>
          <p:cNvPr name="TextBox 31" id="31"/>
          <p:cNvSpPr txBox="true"/>
          <p:nvPr/>
        </p:nvSpPr>
        <p:spPr>
          <a:xfrm rot="0">
            <a:off x="1769633" y="6414241"/>
            <a:ext cx="3754350" cy="533400"/>
          </a:xfrm>
          <a:prstGeom prst="rect">
            <a:avLst/>
          </a:prstGeom>
        </p:spPr>
        <p:txBody>
          <a:bodyPr anchor="t" rtlCol="false" tIns="0" lIns="0" bIns="0" rIns="0">
            <a:spAutoFit/>
          </a:bodyPr>
          <a:lstStyle/>
          <a:p>
            <a:pPr algn="r">
              <a:lnSpc>
                <a:spcPts val="4320"/>
              </a:lnSpc>
            </a:pPr>
            <a:r>
              <a:rPr lang="en-US" sz="3600">
                <a:solidFill>
                  <a:srgbClr val="42210B"/>
                </a:solidFill>
                <a:latin typeface="Quicksand Bold"/>
                <a:ea typeface="Quicksand Bold"/>
                <a:cs typeface="Quicksand Bold"/>
                <a:sym typeface="Quicksand Bold"/>
              </a:rPr>
              <a:t>Designer</a:t>
            </a:r>
          </a:p>
        </p:txBody>
      </p:sp>
      <p:sp>
        <p:nvSpPr>
          <p:cNvPr name="TextBox 32" id="32"/>
          <p:cNvSpPr txBox="true"/>
          <p:nvPr/>
        </p:nvSpPr>
        <p:spPr>
          <a:xfrm rot="0">
            <a:off x="537551" y="6936720"/>
            <a:ext cx="4986150" cy="981075"/>
          </a:xfrm>
          <a:prstGeom prst="rect">
            <a:avLst/>
          </a:prstGeom>
        </p:spPr>
        <p:txBody>
          <a:bodyPr anchor="t" rtlCol="false" tIns="0" lIns="0" bIns="0" rIns="0">
            <a:spAutoFit/>
          </a:bodyPr>
          <a:lstStyle/>
          <a:p>
            <a:pPr algn="r">
              <a:lnSpc>
                <a:spcPts val="3840"/>
              </a:lnSpc>
            </a:pPr>
            <a:r>
              <a:rPr lang="en-US" sz="3200">
                <a:solidFill>
                  <a:srgbClr val="42210B"/>
                </a:solidFill>
                <a:latin typeface="IBM Plex Sans"/>
                <a:ea typeface="IBM Plex Sans"/>
                <a:cs typeface="IBM Plex Sans"/>
                <a:sym typeface="IBM Plex Sans"/>
              </a:rPr>
              <a:t>Trọng Phúc</a:t>
            </a:r>
          </a:p>
          <a:p>
            <a:pPr algn="r">
              <a:lnSpc>
                <a:spcPts val="3840"/>
              </a:lnSpc>
            </a:pPr>
            <a:r>
              <a:rPr lang="en-US" sz="3200">
                <a:solidFill>
                  <a:srgbClr val="42210B"/>
                </a:solidFill>
                <a:latin typeface="IBM Plex Sans"/>
                <a:ea typeface="IBM Plex Sans"/>
                <a:cs typeface="IBM Plex Sans"/>
                <a:sym typeface="IBM Plex Sans"/>
              </a:rPr>
              <a:t>Ngọc Châm</a:t>
            </a:r>
          </a:p>
        </p:txBody>
      </p:sp>
      <p:grpSp>
        <p:nvGrpSpPr>
          <p:cNvPr name="Group 33" id="33"/>
          <p:cNvGrpSpPr/>
          <p:nvPr/>
        </p:nvGrpSpPr>
        <p:grpSpPr>
          <a:xfrm rot="0">
            <a:off x="6514730" y="2435892"/>
            <a:ext cx="458624" cy="537388"/>
            <a:chOff x="0" y="0"/>
            <a:chExt cx="611499" cy="716518"/>
          </a:xfrm>
        </p:grpSpPr>
        <p:sp>
          <p:nvSpPr>
            <p:cNvPr name="Freeform 34" id="34"/>
            <p:cNvSpPr/>
            <p:nvPr/>
          </p:nvSpPr>
          <p:spPr>
            <a:xfrm flipH="false" flipV="false" rot="0">
              <a:off x="0" y="0"/>
              <a:ext cx="611505" cy="716534"/>
            </a:xfrm>
            <a:custGeom>
              <a:avLst/>
              <a:gdLst/>
              <a:ahLst/>
              <a:cxnLst/>
              <a:rect r="r" b="b" t="t" l="l"/>
              <a:pathLst>
                <a:path h="716534" w="611505">
                  <a:moveTo>
                    <a:pt x="0" y="358267"/>
                  </a:moveTo>
                  <a:cubicBezTo>
                    <a:pt x="0" y="160401"/>
                    <a:pt x="136906" y="0"/>
                    <a:pt x="305689" y="0"/>
                  </a:cubicBezTo>
                  <a:cubicBezTo>
                    <a:pt x="474472" y="0"/>
                    <a:pt x="611505" y="160401"/>
                    <a:pt x="611505" y="358267"/>
                  </a:cubicBezTo>
                  <a:cubicBezTo>
                    <a:pt x="611505" y="556133"/>
                    <a:pt x="474599" y="716534"/>
                    <a:pt x="305689" y="716534"/>
                  </a:cubicBezTo>
                  <a:cubicBezTo>
                    <a:pt x="136779" y="716534"/>
                    <a:pt x="0" y="556133"/>
                    <a:pt x="0" y="358267"/>
                  </a:cubicBezTo>
                  <a:close/>
                </a:path>
              </a:pathLst>
            </a:custGeom>
            <a:gradFill rotWithShape="true">
              <a:gsLst>
                <a:gs pos="0">
                  <a:srgbClr val="FB54F4">
                    <a:alpha val="100000"/>
                  </a:srgbClr>
                </a:gs>
                <a:gs pos="100000">
                  <a:srgbClr val="FDA7F9">
                    <a:alpha val="100000"/>
                  </a:srgbClr>
                </a:gs>
              </a:gsLst>
              <a:lin ang="5400597"/>
            </a:gradFill>
          </p:spPr>
        </p:sp>
      </p:grpSp>
      <p:grpSp>
        <p:nvGrpSpPr>
          <p:cNvPr name="Group 35" id="35"/>
          <p:cNvGrpSpPr/>
          <p:nvPr/>
        </p:nvGrpSpPr>
        <p:grpSpPr>
          <a:xfrm rot="0">
            <a:off x="6514730" y="6707974"/>
            <a:ext cx="458624" cy="537388"/>
            <a:chOff x="0" y="0"/>
            <a:chExt cx="611499" cy="716518"/>
          </a:xfrm>
        </p:grpSpPr>
        <p:sp>
          <p:nvSpPr>
            <p:cNvPr name="Freeform 36" id="36"/>
            <p:cNvSpPr/>
            <p:nvPr/>
          </p:nvSpPr>
          <p:spPr>
            <a:xfrm flipH="false" flipV="false" rot="0">
              <a:off x="0" y="0"/>
              <a:ext cx="611505" cy="716534"/>
            </a:xfrm>
            <a:custGeom>
              <a:avLst/>
              <a:gdLst/>
              <a:ahLst/>
              <a:cxnLst/>
              <a:rect r="r" b="b" t="t" l="l"/>
              <a:pathLst>
                <a:path h="716534" w="611505">
                  <a:moveTo>
                    <a:pt x="0" y="358267"/>
                  </a:moveTo>
                  <a:cubicBezTo>
                    <a:pt x="0" y="160401"/>
                    <a:pt x="136906" y="0"/>
                    <a:pt x="305689" y="0"/>
                  </a:cubicBezTo>
                  <a:cubicBezTo>
                    <a:pt x="474472" y="0"/>
                    <a:pt x="611505" y="160401"/>
                    <a:pt x="611505" y="358267"/>
                  </a:cubicBezTo>
                  <a:cubicBezTo>
                    <a:pt x="611505" y="556133"/>
                    <a:pt x="474599" y="716534"/>
                    <a:pt x="305689" y="716534"/>
                  </a:cubicBezTo>
                  <a:cubicBezTo>
                    <a:pt x="136779" y="716534"/>
                    <a:pt x="0" y="556133"/>
                    <a:pt x="0" y="358267"/>
                  </a:cubicBezTo>
                  <a:close/>
                </a:path>
              </a:pathLst>
            </a:custGeom>
            <a:gradFill rotWithShape="true">
              <a:gsLst>
                <a:gs pos="0">
                  <a:srgbClr val="FB54F4">
                    <a:alpha val="100000"/>
                  </a:srgbClr>
                </a:gs>
                <a:gs pos="100000">
                  <a:srgbClr val="FDA7F9">
                    <a:alpha val="100000"/>
                  </a:srgbClr>
                </a:gs>
              </a:gsLst>
              <a:lin ang="5400597"/>
            </a:gradFill>
          </p:spPr>
        </p:sp>
      </p:grpSp>
      <p:grpSp>
        <p:nvGrpSpPr>
          <p:cNvPr name="Group 37" id="37"/>
          <p:cNvGrpSpPr/>
          <p:nvPr/>
        </p:nvGrpSpPr>
        <p:grpSpPr>
          <a:xfrm rot="0">
            <a:off x="11313700" y="2435892"/>
            <a:ext cx="458624" cy="537388"/>
            <a:chOff x="0" y="0"/>
            <a:chExt cx="611499" cy="716518"/>
          </a:xfrm>
        </p:grpSpPr>
        <p:sp>
          <p:nvSpPr>
            <p:cNvPr name="Freeform 38" id="38"/>
            <p:cNvSpPr/>
            <p:nvPr/>
          </p:nvSpPr>
          <p:spPr>
            <a:xfrm flipH="false" flipV="false" rot="0">
              <a:off x="0" y="0"/>
              <a:ext cx="611505" cy="716534"/>
            </a:xfrm>
            <a:custGeom>
              <a:avLst/>
              <a:gdLst/>
              <a:ahLst/>
              <a:cxnLst/>
              <a:rect r="r" b="b" t="t" l="l"/>
              <a:pathLst>
                <a:path h="716534" w="611505">
                  <a:moveTo>
                    <a:pt x="0" y="358267"/>
                  </a:moveTo>
                  <a:cubicBezTo>
                    <a:pt x="0" y="160401"/>
                    <a:pt x="136906" y="0"/>
                    <a:pt x="305689" y="0"/>
                  </a:cubicBezTo>
                  <a:cubicBezTo>
                    <a:pt x="474472" y="0"/>
                    <a:pt x="611505" y="160401"/>
                    <a:pt x="611505" y="358267"/>
                  </a:cubicBezTo>
                  <a:cubicBezTo>
                    <a:pt x="611505" y="556133"/>
                    <a:pt x="474599" y="716534"/>
                    <a:pt x="305689" y="716534"/>
                  </a:cubicBezTo>
                  <a:cubicBezTo>
                    <a:pt x="136779" y="716534"/>
                    <a:pt x="0" y="556133"/>
                    <a:pt x="0" y="358267"/>
                  </a:cubicBezTo>
                  <a:close/>
                </a:path>
              </a:pathLst>
            </a:custGeom>
            <a:gradFill rotWithShape="true">
              <a:gsLst>
                <a:gs pos="0">
                  <a:srgbClr val="FB54F4">
                    <a:alpha val="100000"/>
                  </a:srgbClr>
                </a:gs>
                <a:gs pos="100000">
                  <a:srgbClr val="FDA7F9">
                    <a:alpha val="100000"/>
                  </a:srgbClr>
                </a:gs>
              </a:gsLst>
              <a:lin ang="5400597"/>
            </a:gradFill>
          </p:spPr>
        </p:sp>
      </p:grpSp>
      <p:grpSp>
        <p:nvGrpSpPr>
          <p:cNvPr name="Group 39" id="39"/>
          <p:cNvGrpSpPr/>
          <p:nvPr/>
        </p:nvGrpSpPr>
        <p:grpSpPr>
          <a:xfrm rot="0">
            <a:off x="11313700" y="6707974"/>
            <a:ext cx="458624" cy="537388"/>
            <a:chOff x="0" y="0"/>
            <a:chExt cx="611499" cy="716518"/>
          </a:xfrm>
        </p:grpSpPr>
        <p:sp>
          <p:nvSpPr>
            <p:cNvPr name="Freeform 40" id="40"/>
            <p:cNvSpPr/>
            <p:nvPr/>
          </p:nvSpPr>
          <p:spPr>
            <a:xfrm flipH="false" flipV="false" rot="0">
              <a:off x="0" y="0"/>
              <a:ext cx="611505" cy="716534"/>
            </a:xfrm>
            <a:custGeom>
              <a:avLst/>
              <a:gdLst/>
              <a:ahLst/>
              <a:cxnLst/>
              <a:rect r="r" b="b" t="t" l="l"/>
              <a:pathLst>
                <a:path h="716534" w="611505">
                  <a:moveTo>
                    <a:pt x="0" y="358267"/>
                  </a:moveTo>
                  <a:cubicBezTo>
                    <a:pt x="0" y="160401"/>
                    <a:pt x="136906" y="0"/>
                    <a:pt x="305689" y="0"/>
                  </a:cubicBezTo>
                  <a:cubicBezTo>
                    <a:pt x="474472" y="0"/>
                    <a:pt x="611505" y="160401"/>
                    <a:pt x="611505" y="358267"/>
                  </a:cubicBezTo>
                  <a:cubicBezTo>
                    <a:pt x="611505" y="556133"/>
                    <a:pt x="474599" y="716534"/>
                    <a:pt x="305689" y="716534"/>
                  </a:cubicBezTo>
                  <a:cubicBezTo>
                    <a:pt x="136779" y="716534"/>
                    <a:pt x="0" y="556133"/>
                    <a:pt x="0" y="358267"/>
                  </a:cubicBezTo>
                  <a:close/>
                </a:path>
              </a:pathLst>
            </a:custGeom>
            <a:gradFill rotWithShape="true">
              <a:gsLst>
                <a:gs pos="0">
                  <a:srgbClr val="FB54F4">
                    <a:alpha val="100000"/>
                  </a:srgbClr>
                </a:gs>
                <a:gs pos="100000">
                  <a:srgbClr val="FDA7F9">
                    <a:alpha val="100000"/>
                  </a:srgbClr>
                </a:gs>
              </a:gsLst>
              <a:lin ang="5400597"/>
            </a:gradFill>
          </p:spPr>
        </p:sp>
      </p:grpSp>
      <p:sp>
        <p:nvSpPr>
          <p:cNvPr name="Freeform 41" id="41"/>
          <p:cNvSpPr/>
          <p:nvPr/>
        </p:nvSpPr>
        <p:spPr>
          <a:xfrm flipH="false" flipV="false" rot="0">
            <a:off x="1268323" y="1432671"/>
            <a:ext cx="1565000" cy="1565000"/>
          </a:xfrm>
          <a:custGeom>
            <a:avLst/>
            <a:gdLst/>
            <a:ahLst/>
            <a:cxnLst/>
            <a:rect r="r" b="b" t="t" l="l"/>
            <a:pathLst>
              <a:path h="1565000" w="1565000">
                <a:moveTo>
                  <a:pt x="0" y="0"/>
                </a:moveTo>
                <a:lnTo>
                  <a:pt x="1565000" y="0"/>
                </a:lnTo>
                <a:lnTo>
                  <a:pt x="1565000" y="1565000"/>
                </a:lnTo>
                <a:lnTo>
                  <a:pt x="0" y="1565000"/>
                </a:lnTo>
                <a:lnTo>
                  <a:pt x="0" y="0"/>
                </a:lnTo>
                <a:close/>
              </a:path>
            </a:pathLst>
          </a:custGeom>
          <a:blipFill>
            <a:blip r:embed="rId11"/>
            <a:stretch>
              <a:fillRect l="0" t="0" r="0" b="0"/>
            </a:stretch>
          </a:blipFill>
        </p:spPr>
      </p:sp>
      <p:sp>
        <p:nvSpPr>
          <p:cNvPr name="Freeform 42" id="42"/>
          <p:cNvSpPr/>
          <p:nvPr/>
        </p:nvSpPr>
        <p:spPr>
          <a:xfrm flipH="false" flipV="false" rot="0">
            <a:off x="13725126" y="963750"/>
            <a:ext cx="1565000" cy="1565000"/>
          </a:xfrm>
          <a:custGeom>
            <a:avLst/>
            <a:gdLst/>
            <a:ahLst/>
            <a:cxnLst/>
            <a:rect r="r" b="b" t="t" l="l"/>
            <a:pathLst>
              <a:path h="1565000" w="1565000">
                <a:moveTo>
                  <a:pt x="0" y="0"/>
                </a:moveTo>
                <a:lnTo>
                  <a:pt x="1565000" y="0"/>
                </a:lnTo>
                <a:lnTo>
                  <a:pt x="1565000" y="1565000"/>
                </a:lnTo>
                <a:lnTo>
                  <a:pt x="0" y="1565000"/>
                </a:lnTo>
                <a:lnTo>
                  <a:pt x="0" y="0"/>
                </a:lnTo>
                <a:close/>
              </a:path>
            </a:pathLst>
          </a:custGeom>
          <a:blipFill>
            <a:blip r:embed="rId12"/>
            <a:stretch>
              <a:fillRect l="0" t="0" r="0" b="0"/>
            </a:stretch>
          </a:blipFill>
        </p:spPr>
      </p:sp>
      <p:sp>
        <p:nvSpPr>
          <p:cNvPr name="Freeform 43" id="43"/>
          <p:cNvSpPr/>
          <p:nvPr/>
        </p:nvSpPr>
        <p:spPr>
          <a:xfrm flipH="false" flipV="false" rot="0">
            <a:off x="14667276" y="5289800"/>
            <a:ext cx="1565000" cy="1565000"/>
          </a:xfrm>
          <a:custGeom>
            <a:avLst/>
            <a:gdLst/>
            <a:ahLst/>
            <a:cxnLst/>
            <a:rect r="r" b="b" t="t" l="l"/>
            <a:pathLst>
              <a:path h="1565000" w="1565000">
                <a:moveTo>
                  <a:pt x="0" y="0"/>
                </a:moveTo>
                <a:lnTo>
                  <a:pt x="1565000" y="0"/>
                </a:lnTo>
                <a:lnTo>
                  <a:pt x="1565000" y="1565000"/>
                </a:lnTo>
                <a:lnTo>
                  <a:pt x="0" y="1565000"/>
                </a:lnTo>
                <a:lnTo>
                  <a:pt x="0" y="0"/>
                </a:lnTo>
                <a:close/>
              </a:path>
            </a:pathLst>
          </a:custGeom>
          <a:blipFill>
            <a:blip r:embed="rId13"/>
            <a:stretch>
              <a:fillRect l="0" t="0" r="0" b="0"/>
            </a:stretch>
          </a:blipFill>
        </p:spPr>
      </p:sp>
      <p:sp>
        <p:nvSpPr>
          <p:cNvPr name="Freeform 44" id="44"/>
          <p:cNvSpPr/>
          <p:nvPr/>
        </p:nvSpPr>
        <p:spPr>
          <a:xfrm flipH="false" flipV="false" rot="0">
            <a:off x="8361500" y="2822800"/>
            <a:ext cx="1565000" cy="1456400"/>
          </a:xfrm>
          <a:custGeom>
            <a:avLst/>
            <a:gdLst/>
            <a:ahLst/>
            <a:cxnLst/>
            <a:rect r="r" b="b" t="t" l="l"/>
            <a:pathLst>
              <a:path h="1456400" w="1565000">
                <a:moveTo>
                  <a:pt x="0" y="0"/>
                </a:moveTo>
                <a:lnTo>
                  <a:pt x="1565000" y="0"/>
                </a:lnTo>
                <a:lnTo>
                  <a:pt x="1565000" y="1456400"/>
                </a:lnTo>
                <a:lnTo>
                  <a:pt x="0" y="1456400"/>
                </a:lnTo>
                <a:lnTo>
                  <a:pt x="0" y="0"/>
                </a:lnTo>
                <a:close/>
              </a:path>
            </a:pathLst>
          </a:custGeom>
          <a:blipFill>
            <a:blip r:embed="rId14"/>
            <a:stretch>
              <a:fillRect l="0" t="0" r="0" b="-7456"/>
            </a:stretch>
          </a:blipFill>
        </p:spPr>
      </p:sp>
      <p:sp>
        <p:nvSpPr>
          <p:cNvPr name="TextBox 45" id="45"/>
          <p:cNvSpPr txBox="true"/>
          <p:nvPr/>
        </p:nvSpPr>
        <p:spPr>
          <a:xfrm rot="0">
            <a:off x="6316227" y="4589728"/>
            <a:ext cx="5671350" cy="1571506"/>
          </a:xfrm>
          <a:prstGeom prst="rect">
            <a:avLst/>
          </a:prstGeom>
        </p:spPr>
        <p:txBody>
          <a:bodyPr anchor="t" rtlCol="false" tIns="0" lIns="0" bIns="0" rIns="0">
            <a:spAutoFit/>
          </a:bodyPr>
          <a:lstStyle/>
          <a:p>
            <a:pPr algn="ctr">
              <a:lnSpc>
                <a:spcPts val="4800"/>
              </a:lnSpc>
            </a:pPr>
            <a:r>
              <a:rPr lang="en-US" sz="4000">
                <a:solidFill>
                  <a:srgbClr val="212121"/>
                </a:solidFill>
                <a:latin typeface="Quicksand Bold"/>
                <a:ea typeface="Quicksand Bold"/>
                <a:cs typeface="Quicksand Bold"/>
                <a:sym typeface="Quicksand Bold"/>
              </a:rPr>
              <a:t>Project Manager</a:t>
            </a:r>
          </a:p>
          <a:p>
            <a:pPr algn="ctr">
              <a:lnSpc>
                <a:spcPts val="3359"/>
              </a:lnSpc>
            </a:pPr>
          </a:p>
          <a:p>
            <a:pPr algn="ctr">
              <a:lnSpc>
                <a:spcPts val="4320"/>
              </a:lnSpc>
            </a:pPr>
            <a:r>
              <a:rPr lang="en-US" sz="3600">
                <a:solidFill>
                  <a:srgbClr val="212121"/>
                </a:solidFill>
                <a:latin typeface="IBM Plex Sans"/>
                <a:ea typeface="IBM Plex Sans"/>
                <a:cs typeface="IBM Plex Sans"/>
                <a:sym typeface="IBM Plex Sans"/>
              </a:rPr>
              <a:t>Tấn Phát</a:t>
            </a:r>
          </a:p>
        </p:txBody>
      </p:sp>
      <p:sp>
        <p:nvSpPr>
          <p:cNvPr name="Freeform 46" id="46"/>
          <p:cNvSpPr/>
          <p:nvPr/>
        </p:nvSpPr>
        <p:spPr>
          <a:xfrm flipH="false" flipV="false" rot="0">
            <a:off x="1511750" y="5289826"/>
            <a:ext cx="1564952" cy="1564952"/>
          </a:xfrm>
          <a:custGeom>
            <a:avLst/>
            <a:gdLst/>
            <a:ahLst/>
            <a:cxnLst/>
            <a:rect r="r" b="b" t="t" l="l"/>
            <a:pathLst>
              <a:path h="1564952" w="1564952">
                <a:moveTo>
                  <a:pt x="0" y="0"/>
                </a:moveTo>
                <a:lnTo>
                  <a:pt x="1564952" y="0"/>
                </a:lnTo>
                <a:lnTo>
                  <a:pt x="1564952" y="1564952"/>
                </a:lnTo>
                <a:lnTo>
                  <a:pt x="0" y="1564952"/>
                </a:lnTo>
                <a:lnTo>
                  <a:pt x="0" y="0"/>
                </a:lnTo>
                <a:close/>
              </a:path>
            </a:pathLst>
          </a:custGeom>
          <a:blipFill>
            <a:blip r:embed="rId15"/>
            <a:stretch>
              <a:fillRect l="0" t="0" r="0" b="0"/>
            </a:stretch>
          </a:blipFill>
        </p:spPr>
      </p:sp>
      <p:sp>
        <p:nvSpPr>
          <p:cNvPr name="Freeform 47" id="47"/>
          <p:cNvSpPr/>
          <p:nvPr/>
        </p:nvSpPr>
        <p:spPr>
          <a:xfrm flipH="false" flipV="false" rot="0">
            <a:off x="5615150" y="8172650"/>
            <a:ext cx="1564952" cy="1564952"/>
          </a:xfrm>
          <a:custGeom>
            <a:avLst/>
            <a:gdLst/>
            <a:ahLst/>
            <a:cxnLst/>
            <a:rect r="r" b="b" t="t" l="l"/>
            <a:pathLst>
              <a:path h="1564952" w="1564952">
                <a:moveTo>
                  <a:pt x="0" y="0"/>
                </a:moveTo>
                <a:lnTo>
                  <a:pt x="1564952" y="0"/>
                </a:lnTo>
                <a:lnTo>
                  <a:pt x="1564952" y="1564952"/>
                </a:lnTo>
                <a:lnTo>
                  <a:pt x="0" y="1564952"/>
                </a:lnTo>
                <a:lnTo>
                  <a:pt x="0" y="0"/>
                </a:lnTo>
                <a:close/>
              </a:path>
            </a:pathLst>
          </a:custGeom>
          <a:blipFill>
            <a:blip r:embed="rId16"/>
            <a:stretch>
              <a:fillRect l="0" t="0" r="0" b="0"/>
            </a:stretch>
          </a:blipFill>
        </p:spPr>
      </p:sp>
      <p:sp>
        <p:nvSpPr>
          <p:cNvPr name="TextBox 48" id="48"/>
          <p:cNvSpPr txBox="true"/>
          <p:nvPr/>
        </p:nvSpPr>
        <p:spPr>
          <a:xfrm rot="0">
            <a:off x="7266833" y="8525841"/>
            <a:ext cx="3754350" cy="533400"/>
          </a:xfrm>
          <a:prstGeom prst="rect">
            <a:avLst/>
          </a:prstGeom>
        </p:spPr>
        <p:txBody>
          <a:bodyPr anchor="t" rtlCol="false" tIns="0" lIns="0" bIns="0" rIns="0">
            <a:spAutoFit/>
          </a:bodyPr>
          <a:lstStyle/>
          <a:p>
            <a:pPr algn="ctr">
              <a:lnSpc>
                <a:spcPts val="4320"/>
              </a:lnSpc>
            </a:pPr>
            <a:r>
              <a:rPr lang="en-US" sz="3600">
                <a:solidFill>
                  <a:srgbClr val="42210B"/>
                </a:solidFill>
                <a:latin typeface="Quicksand Bold"/>
                <a:ea typeface="Quicksand Bold"/>
                <a:cs typeface="Quicksand Bold"/>
                <a:sym typeface="Quicksand Bold"/>
              </a:rPr>
              <a:t>Scrum Master</a:t>
            </a:r>
          </a:p>
        </p:txBody>
      </p:sp>
      <p:sp>
        <p:nvSpPr>
          <p:cNvPr name="TextBox 49" id="49"/>
          <p:cNvSpPr txBox="true"/>
          <p:nvPr/>
        </p:nvSpPr>
        <p:spPr>
          <a:xfrm rot="0">
            <a:off x="6650453" y="9232570"/>
            <a:ext cx="4986150" cy="981075"/>
          </a:xfrm>
          <a:prstGeom prst="rect">
            <a:avLst/>
          </a:prstGeom>
        </p:spPr>
        <p:txBody>
          <a:bodyPr anchor="t" rtlCol="false" tIns="0" lIns="0" bIns="0" rIns="0">
            <a:spAutoFit/>
          </a:bodyPr>
          <a:lstStyle/>
          <a:p>
            <a:pPr algn="ctr">
              <a:lnSpc>
                <a:spcPts val="3840"/>
              </a:lnSpc>
            </a:pPr>
            <a:r>
              <a:rPr lang="en-US" sz="3200">
                <a:solidFill>
                  <a:srgbClr val="42210B"/>
                </a:solidFill>
                <a:latin typeface="IBM Plex Sans"/>
                <a:ea typeface="IBM Plex Sans"/>
                <a:cs typeface="IBM Plex Sans"/>
                <a:sym typeface="IBM Plex Sans"/>
              </a:rPr>
              <a:t>Ngọc Châm</a:t>
            </a:r>
          </a:p>
          <a:p>
            <a:pPr algn="ctr">
              <a:lnSpc>
                <a:spcPts val="38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14D">
                <a:alpha val="100000"/>
              </a:srgbClr>
            </a:gs>
            <a:gs pos="50000">
              <a:srgbClr val="EFE66C">
                <a:alpha val="100000"/>
              </a:srgbClr>
            </a:gs>
            <a:gs pos="100000">
              <a:srgbClr val="EFE66C">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13489800" y="4759000"/>
            <a:ext cx="3915600" cy="3915600"/>
            <a:chOff x="0" y="0"/>
            <a:chExt cx="5220800" cy="5220800"/>
          </a:xfrm>
        </p:grpSpPr>
        <p:sp>
          <p:nvSpPr>
            <p:cNvPr name="Freeform 3" id="3"/>
            <p:cNvSpPr/>
            <p:nvPr/>
          </p:nvSpPr>
          <p:spPr>
            <a:xfrm flipH="false" flipV="false" rot="0">
              <a:off x="0" y="0"/>
              <a:ext cx="5220843" cy="5220843"/>
            </a:xfrm>
            <a:custGeom>
              <a:avLst/>
              <a:gdLst/>
              <a:ahLst/>
              <a:cxnLst/>
              <a:rect r="r" b="b" t="t" l="l"/>
              <a:pathLst>
                <a:path h="5220843" w="5220843">
                  <a:moveTo>
                    <a:pt x="0" y="2610358"/>
                  </a:moveTo>
                  <a:cubicBezTo>
                    <a:pt x="0" y="1168654"/>
                    <a:pt x="1168654" y="0"/>
                    <a:pt x="2610358" y="0"/>
                  </a:cubicBezTo>
                  <a:cubicBezTo>
                    <a:pt x="4052062" y="0"/>
                    <a:pt x="5220843" y="1168654"/>
                    <a:pt x="5220843" y="2610358"/>
                  </a:cubicBezTo>
                  <a:cubicBezTo>
                    <a:pt x="5220843" y="4052062"/>
                    <a:pt x="4052062" y="5220843"/>
                    <a:pt x="2610358" y="5220843"/>
                  </a:cubicBezTo>
                  <a:cubicBezTo>
                    <a:pt x="1168654" y="5220843"/>
                    <a:pt x="0" y="4052062"/>
                    <a:pt x="0" y="2610358"/>
                  </a:cubicBezTo>
                  <a:close/>
                </a:path>
              </a:pathLst>
            </a:custGeom>
            <a:solidFill>
              <a:srgbClr val="FEE191"/>
            </a:solidFill>
          </p:spPr>
        </p:sp>
      </p:grpSp>
      <p:sp>
        <p:nvSpPr>
          <p:cNvPr name="Freeform 4" id="4"/>
          <p:cNvSpPr/>
          <p:nvPr/>
        </p:nvSpPr>
        <p:spPr>
          <a:xfrm flipH="false" flipV="false" rot="0">
            <a:off x="2791450" y="2044604"/>
            <a:ext cx="12705000" cy="4809568"/>
          </a:xfrm>
          <a:custGeom>
            <a:avLst/>
            <a:gdLst/>
            <a:ahLst/>
            <a:cxnLst/>
            <a:rect r="r" b="b" t="t" l="l"/>
            <a:pathLst>
              <a:path h="4809568" w="12705000">
                <a:moveTo>
                  <a:pt x="0" y="0"/>
                </a:moveTo>
                <a:lnTo>
                  <a:pt x="12705000" y="0"/>
                </a:lnTo>
                <a:lnTo>
                  <a:pt x="12705000" y="4809568"/>
                </a:lnTo>
                <a:lnTo>
                  <a:pt x="0" y="4809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408225" y="3363586"/>
            <a:ext cx="11471550" cy="2181106"/>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SOFTWARE REQUIREMENTS</a:t>
            </a:r>
          </a:p>
        </p:txBody>
      </p:sp>
      <p:sp>
        <p:nvSpPr>
          <p:cNvPr name="TextBox 6" id="6"/>
          <p:cNvSpPr txBox="true"/>
          <p:nvPr/>
        </p:nvSpPr>
        <p:spPr>
          <a:xfrm rot="0">
            <a:off x="5175775" y="7293700"/>
            <a:ext cx="7936350" cy="1289475"/>
          </a:xfrm>
          <a:prstGeom prst="rect">
            <a:avLst/>
          </a:prstGeom>
        </p:spPr>
        <p:txBody>
          <a:bodyPr anchor="t" rtlCol="false" tIns="0" lIns="0" bIns="0" rIns="0">
            <a:spAutoFit/>
          </a:bodyPr>
          <a:lstStyle/>
          <a:p>
            <a:pPr algn="ctr">
              <a:lnSpc>
                <a:spcPts val="3840"/>
              </a:lnSpc>
            </a:pPr>
            <a:r>
              <a:rPr lang="en-US" sz="3200">
                <a:solidFill>
                  <a:srgbClr val="42210B"/>
                </a:solidFill>
                <a:latin typeface="IBM Plex Sans"/>
                <a:ea typeface="IBM Plex Sans"/>
                <a:cs typeface="IBM Plex Sans"/>
                <a:sym typeface="IBM Plex Sans"/>
              </a:rPr>
              <a:t>Use-case model &amp; non-functional requirements</a:t>
            </a:r>
          </a:p>
        </p:txBody>
      </p:sp>
      <p:grpSp>
        <p:nvGrpSpPr>
          <p:cNvPr name="Group 7" id="7"/>
          <p:cNvGrpSpPr/>
          <p:nvPr/>
        </p:nvGrpSpPr>
        <p:grpSpPr>
          <a:xfrm rot="0">
            <a:off x="1426200" y="1078800"/>
            <a:ext cx="2163000" cy="2163000"/>
            <a:chOff x="0" y="0"/>
            <a:chExt cx="2884000" cy="2884000"/>
          </a:xfrm>
        </p:grpSpPr>
        <p:sp>
          <p:nvSpPr>
            <p:cNvPr name="Freeform 8" id="8"/>
            <p:cNvSpPr/>
            <p:nvPr/>
          </p:nvSpPr>
          <p:spPr>
            <a:xfrm flipH="false" flipV="false" rot="0">
              <a:off x="0" y="0"/>
              <a:ext cx="2884043" cy="2884043"/>
            </a:xfrm>
            <a:custGeom>
              <a:avLst/>
              <a:gdLst/>
              <a:ahLst/>
              <a:cxnLst/>
              <a:rect r="r" b="b" t="t" l="l"/>
              <a:pathLst>
                <a:path h="2884043" w="2884043">
                  <a:moveTo>
                    <a:pt x="0" y="1441958"/>
                  </a:moveTo>
                  <a:cubicBezTo>
                    <a:pt x="0" y="645668"/>
                    <a:pt x="645668" y="0"/>
                    <a:pt x="1441958" y="0"/>
                  </a:cubicBezTo>
                  <a:cubicBezTo>
                    <a:pt x="2238248" y="0"/>
                    <a:pt x="2884043" y="645668"/>
                    <a:pt x="2884043" y="1441958"/>
                  </a:cubicBezTo>
                  <a:cubicBezTo>
                    <a:pt x="2884043" y="2238248"/>
                    <a:pt x="2238375" y="2884043"/>
                    <a:pt x="1441958" y="2884043"/>
                  </a:cubicBezTo>
                  <a:cubicBezTo>
                    <a:pt x="645541" y="2884043"/>
                    <a:pt x="0" y="2238375"/>
                    <a:pt x="0" y="1441958"/>
                  </a:cubicBezTo>
                  <a:close/>
                </a:path>
              </a:pathLst>
            </a:custGeom>
            <a:solidFill>
              <a:srgbClr val="F6F8FD"/>
            </a:solidFill>
          </p:spPr>
        </p:sp>
      </p:grpSp>
      <p:sp>
        <p:nvSpPr>
          <p:cNvPr name="TextBox 9" id="9"/>
          <p:cNvSpPr txBox="true"/>
          <p:nvPr/>
        </p:nvSpPr>
        <p:spPr>
          <a:xfrm rot="0">
            <a:off x="1501753" y="1622167"/>
            <a:ext cx="2011950" cy="1085790"/>
          </a:xfrm>
          <a:prstGeom prst="rect">
            <a:avLst/>
          </a:prstGeom>
        </p:spPr>
        <p:txBody>
          <a:bodyPr anchor="t" rtlCol="false" tIns="0" lIns="0" bIns="0" rIns="0">
            <a:spAutoFit/>
          </a:bodyPr>
          <a:lstStyle/>
          <a:p>
            <a:pPr algn="ctr">
              <a:lnSpc>
                <a:spcPts val="8640"/>
              </a:lnSpc>
            </a:pPr>
            <a:r>
              <a:rPr lang="en-US" sz="7200">
                <a:solidFill>
                  <a:srgbClr val="42210B"/>
                </a:solidFill>
                <a:latin typeface="Quicksand Bold"/>
                <a:ea typeface="Quicksand Bold"/>
                <a:cs typeface="Quicksand Bold"/>
                <a:sym typeface="Quicksand Bold"/>
              </a:rPr>
              <a:t>03</a:t>
            </a:r>
          </a:p>
        </p:txBody>
      </p:sp>
      <p:sp>
        <p:nvSpPr>
          <p:cNvPr name="Freeform 10" id="10"/>
          <p:cNvSpPr/>
          <p:nvPr/>
        </p:nvSpPr>
        <p:spPr>
          <a:xfrm flipH="false" flipV="false" rot="0">
            <a:off x="1496876" y="4944760"/>
            <a:ext cx="2021674" cy="1909378"/>
          </a:xfrm>
          <a:custGeom>
            <a:avLst/>
            <a:gdLst/>
            <a:ahLst/>
            <a:cxnLst/>
            <a:rect r="r" b="b" t="t" l="l"/>
            <a:pathLst>
              <a:path h="1909378" w="2021674">
                <a:moveTo>
                  <a:pt x="0" y="0"/>
                </a:moveTo>
                <a:lnTo>
                  <a:pt x="2021674" y="0"/>
                </a:lnTo>
                <a:lnTo>
                  <a:pt x="2021674" y="1909378"/>
                </a:lnTo>
                <a:lnTo>
                  <a:pt x="0" y="19093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592761" y="601115"/>
            <a:ext cx="1889222" cy="2138590"/>
          </a:xfrm>
          <a:custGeom>
            <a:avLst/>
            <a:gdLst/>
            <a:ahLst/>
            <a:cxnLst/>
            <a:rect r="r" b="b" t="t" l="l"/>
            <a:pathLst>
              <a:path h="2138590" w="1889222">
                <a:moveTo>
                  <a:pt x="0" y="0"/>
                </a:moveTo>
                <a:lnTo>
                  <a:pt x="1889222" y="0"/>
                </a:lnTo>
                <a:lnTo>
                  <a:pt x="1889222" y="2138590"/>
                </a:lnTo>
                <a:lnTo>
                  <a:pt x="0" y="21385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5800172" y="3515202"/>
            <a:ext cx="671696" cy="838808"/>
          </a:xfrm>
          <a:custGeom>
            <a:avLst/>
            <a:gdLst/>
            <a:ahLst/>
            <a:cxnLst/>
            <a:rect r="r" b="b" t="t" l="l"/>
            <a:pathLst>
              <a:path h="838808" w="671696">
                <a:moveTo>
                  <a:pt x="0" y="0"/>
                </a:moveTo>
                <a:lnTo>
                  <a:pt x="671696" y="0"/>
                </a:lnTo>
                <a:lnTo>
                  <a:pt x="671696" y="838808"/>
                </a:lnTo>
                <a:lnTo>
                  <a:pt x="0" y="8388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127122" y="7211802"/>
            <a:ext cx="780370" cy="730000"/>
          </a:xfrm>
          <a:custGeom>
            <a:avLst/>
            <a:gdLst/>
            <a:ahLst/>
            <a:cxnLst/>
            <a:rect r="r" b="b" t="t" l="l"/>
            <a:pathLst>
              <a:path h="730000" w="780370">
                <a:moveTo>
                  <a:pt x="0" y="0"/>
                </a:moveTo>
                <a:lnTo>
                  <a:pt x="780370" y="0"/>
                </a:lnTo>
                <a:lnTo>
                  <a:pt x="780370" y="730000"/>
                </a:lnTo>
                <a:lnTo>
                  <a:pt x="0" y="730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390999" y="7956370"/>
            <a:ext cx="1005230" cy="1063939"/>
          </a:xfrm>
          <a:custGeom>
            <a:avLst/>
            <a:gdLst/>
            <a:ahLst/>
            <a:cxnLst/>
            <a:rect r="r" b="b" t="t" l="l"/>
            <a:pathLst>
              <a:path h="1063939" w="1005230">
                <a:moveTo>
                  <a:pt x="0" y="0"/>
                </a:moveTo>
                <a:lnTo>
                  <a:pt x="1005230" y="0"/>
                </a:lnTo>
                <a:lnTo>
                  <a:pt x="1005230" y="1063940"/>
                </a:lnTo>
                <a:lnTo>
                  <a:pt x="0" y="10639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5" id="15"/>
          <p:cNvGrpSpPr/>
          <p:nvPr/>
        </p:nvGrpSpPr>
        <p:grpSpPr>
          <a:xfrm rot="0">
            <a:off x="14156400" y="803100"/>
            <a:ext cx="551400" cy="551400"/>
            <a:chOff x="0" y="0"/>
            <a:chExt cx="735200" cy="735200"/>
          </a:xfrm>
        </p:grpSpPr>
        <p:sp>
          <p:nvSpPr>
            <p:cNvPr name="Freeform 16" id="16"/>
            <p:cNvSpPr/>
            <p:nvPr/>
          </p:nvSpPr>
          <p:spPr>
            <a:xfrm flipH="false" flipV="false" rot="0">
              <a:off x="0" y="0"/>
              <a:ext cx="735203" cy="735203"/>
            </a:xfrm>
            <a:custGeom>
              <a:avLst/>
              <a:gdLst/>
              <a:ahLst/>
              <a:cxnLst/>
              <a:rect r="r" b="b" t="t" l="l"/>
              <a:pathLst>
                <a:path h="735203" w="735203">
                  <a:moveTo>
                    <a:pt x="0" y="367538"/>
                  </a:moveTo>
                  <a:cubicBezTo>
                    <a:pt x="0" y="164592"/>
                    <a:pt x="164592" y="0"/>
                    <a:pt x="367538" y="0"/>
                  </a:cubicBezTo>
                  <a:lnTo>
                    <a:pt x="367538" y="50800"/>
                  </a:lnTo>
                  <a:lnTo>
                    <a:pt x="367538" y="0"/>
                  </a:lnTo>
                  <a:cubicBezTo>
                    <a:pt x="570611" y="0"/>
                    <a:pt x="735203" y="164592"/>
                    <a:pt x="735203" y="367538"/>
                  </a:cubicBezTo>
                  <a:lnTo>
                    <a:pt x="684403" y="367538"/>
                  </a:lnTo>
                  <a:lnTo>
                    <a:pt x="735203" y="367538"/>
                  </a:lnTo>
                  <a:cubicBezTo>
                    <a:pt x="735203" y="570611"/>
                    <a:pt x="570611" y="735076"/>
                    <a:pt x="367665" y="735076"/>
                  </a:cubicBezTo>
                  <a:lnTo>
                    <a:pt x="367665" y="684276"/>
                  </a:lnTo>
                  <a:lnTo>
                    <a:pt x="367665" y="735076"/>
                  </a:lnTo>
                  <a:cubicBezTo>
                    <a:pt x="164592" y="735203"/>
                    <a:pt x="0" y="570611"/>
                    <a:pt x="0" y="367538"/>
                  </a:cubicBezTo>
                  <a:lnTo>
                    <a:pt x="50800" y="367538"/>
                  </a:lnTo>
                  <a:lnTo>
                    <a:pt x="101600" y="367538"/>
                  </a:lnTo>
                  <a:lnTo>
                    <a:pt x="50800" y="367538"/>
                  </a:lnTo>
                  <a:lnTo>
                    <a:pt x="0" y="367538"/>
                  </a:lnTo>
                  <a:moveTo>
                    <a:pt x="101600" y="367538"/>
                  </a:moveTo>
                  <a:cubicBezTo>
                    <a:pt x="101600" y="395605"/>
                    <a:pt x="78867" y="418338"/>
                    <a:pt x="50800" y="418338"/>
                  </a:cubicBezTo>
                  <a:cubicBezTo>
                    <a:pt x="22733" y="418338"/>
                    <a:pt x="0" y="395605"/>
                    <a:pt x="0" y="367538"/>
                  </a:cubicBezTo>
                  <a:cubicBezTo>
                    <a:pt x="0" y="339471"/>
                    <a:pt x="22733" y="316738"/>
                    <a:pt x="50800" y="316738"/>
                  </a:cubicBezTo>
                  <a:cubicBezTo>
                    <a:pt x="78867" y="316738"/>
                    <a:pt x="101600" y="339471"/>
                    <a:pt x="101600" y="367538"/>
                  </a:cubicBezTo>
                  <a:cubicBezTo>
                    <a:pt x="101600" y="514477"/>
                    <a:pt x="220726" y="633476"/>
                    <a:pt x="367538" y="633476"/>
                  </a:cubicBezTo>
                  <a:cubicBezTo>
                    <a:pt x="514350" y="633476"/>
                    <a:pt x="633476" y="514350"/>
                    <a:pt x="633476" y="367538"/>
                  </a:cubicBezTo>
                  <a:cubicBezTo>
                    <a:pt x="633476" y="220726"/>
                    <a:pt x="514477" y="101600"/>
                    <a:pt x="367538" y="101600"/>
                  </a:cubicBezTo>
                  <a:lnTo>
                    <a:pt x="367538" y="50800"/>
                  </a:lnTo>
                  <a:lnTo>
                    <a:pt x="367538" y="101600"/>
                  </a:lnTo>
                  <a:cubicBezTo>
                    <a:pt x="220726" y="101600"/>
                    <a:pt x="101600" y="220726"/>
                    <a:pt x="101600" y="367538"/>
                  </a:cubicBezTo>
                  <a:close/>
                </a:path>
              </a:pathLst>
            </a:custGeom>
            <a:solidFill>
              <a:srgbClr val="42210B"/>
            </a:solidFill>
          </p:spPr>
        </p:sp>
      </p:grpSp>
      <p:grpSp>
        <p:nvGrpSpPr>
          <p:cNvPr name="Group 17" id="17"/>
          <p:cNvGrpSpPr/>
          <p:nvPr/>
        </p:nvGrpSpPr>
        <p:grpSpPr>
          <a:xfrm rot="0">
            <a:off x="581950" y="9018000"/>
            <a:ext cx="380400" cy="380400"/>
            <a:chOff x="0" y="0"/>
            <a:chExt cx="507200" cy="507200"/>
          </a:xfrm>
        </p:grpSpPr>
        <p:sp>
          <p:nvSpPr>
            <p:cNvPr name="Freeform 18" id="18"/>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FFFFF"/>
            </a:solidFill>
          </p:spPr>
        </p:sp>
      </p:grpSp>
      <p:grpSp>
        <p:nvGrpSpPr>
          <p:cNvPr name="Group 19" id="19"/>
          <p:cNvGrpSpPr/>
          <p:nvPr/>
        </p:nvGrpSpPr>
        <p:grpSpPr>
          <a:xfrm rot="0">
            <a:off x="17540200" y="2300150"/>
            <a:ext cx="380400" cy="380400"/>
            <a:chOff x="0" y="0"/>
            <a:chExt cx="507200" cy="507200"/>
          </a:xfrm>
        </p:grpSpPr>
        <p:sp>
          <p:nvSpPr>
            <p:cNvPr name="Freeform 20" id="20"/>
            <p:cNvSpPr/>
            <p:nvPr/>
          </p:nvSpPr>
          <p:spPr>
            <a:xfrm flipH="false" flipV="false" rot="0">
              <a:off x="0" y="0"/>
              <a:ext cx="507238" cy="507238"/>
            </a:xfrm>
            <a:custGeom>
              <a:avLst/>
              <a:gdLst/>
              <a:ahLst/>
              <a:cxnLst/>
              <a:rect r="r" b="b" t="t" l="l"/>
              <a:pathLst>
                <a:path h="507238" w="507238">
                  <a:moveTo>
                    <a:pt x="0" y="253619"/>
                  </a:moveTo>
                  <a:cubicBezTo>
                    <a:pt x="0" y="113538"/>
                    <a:pt x="113538" y="0"/>
                    <a:pt x="253619" y="0"/>
                  </a:cubicBezTo>
                  <a:lnTo>
                    <a:pt x="253619" y="50800"/>
                  </a:lnTo>
                  <a:lnTo>
                    <a:pt x="253619" y="0"/>
                  </a:lnTo>
                  <a:cubicBezTo>
                    <a:pt x="393700" y="0"/>
                    <a:pt x="507238" y="113538"/>
                    <a:pt x="507238" y="253619"/>
                  </a:cubicBezTo>
                  <a:lnTo>
                    <a:pt x="456438" y="253619"/>
                  </a:lnTo>
                  <a:lnTo>
                    <a:pt x="507238" y="253619"/>
                  </a:lnTo>
                  <a:cubicBezTo>
                    <a:pt x="507238" y="393700"/>
                    <a:pt x="393700" y="507238"/>
                    <a:pt x="253619" y="507238"/>
                  </a:cubicBezTo>
                  <a:lnTo>
                    <a:pt x="253619" y="456438"/>
                  </a:lnTo>
                  <a:lnTo>
                    <a:pt x="253619" y="507238"/>
                  </a:lnTo>
                  <a:cubicBezTo>
                    <a:pt x="113538" y="507238"/>
                    <a:pt x="0" y="393700"/>
                    <a:pt x="0" y="253619"/>
                  </a:cubicBezTo>
                  <a:lnTo>
                    <a:pt x="50800" y="253619"/>
                  </a:lnTo>
                  <a:lnTo>
                    <a:pt x="101600" y="253619"/>
                  </a:lnTo>
                  <a:lnTo>
                    <a:pt x="50800" y="253619"/>
                  </a:lnTo>
                  <a:lnTo>
                    <a:pt x="0" y="253619"/>
                  </a:lnTo>
                  <a:moveTo>
                    <a:pt x="101600" y="253619"/>
                  </a:moveTo>
                  <a:cubicBezTo>
                    <a:pt x="101600" y="281686"/>
                    <a:pt x="78867" y="304419"/>
                    <a:pt x="50800" y="304419"/>
                  </a:cubicBezTo>
                  <a:cubicBezTo>
                    <a:pt x="22733" y="304419"/>
                    <a:pt x="0" y="281686"/>
                    <a:pt x="0" y="253619"/>
                  </a:cubicBezTo>
                  <a:cubicBezTo>
                    <a:pt x="0" y="225552"/>
                    <a:pt x="22733" y="202819"/>
                    <a:pt x="50800" y="202819"/>
                  </a:cubicBezTo>
                  <a:cubicBezTo>
                    <a:pt x="78867" y="202819"/>
                    <a:pt x="101600" y="225552"/>
                    <a:pt x="101600" y="253619"/>
                  </a:cubicBezTo>
                  <a:cubicBezTo>
                    <a:pt x="101600" y="337566"/>
                    <a:pt x="169672" y="405638"/>
                    <a:pt x="253619" y="405638"/>
                  </a:cubicBezTo>
                  <a:cubicBezTo>
                    <a:pt x="337566" y="405638"/>
                    <a:pt x="405638" y="337566"/>
                    <a:pt x="405638" y="253619"/>
                  </a:cubicBezTo>
                  <a:cubicBezTo>
                    <a:pt x="405638" y="169672"/>
                    <a:pt x="337566" y="101600"/>
                    <a:pt x="253619" y="101600"/>
                  </a:cubicBezTo>
                  <a:lnTo>
                    <a:pt x="253619" y="50800"/>
                  </a:lnTo>
                  <a:lnTo>
                    <a:pt x="253619" y="101600"/>
                  </a:lnTo>
                  <a:cubicBezTo>
                    <a:pt x="169672" y="101600"/>
                    <a:pt x="101600" y="169672"/>
                    <a:pt x="101600" y="253619"/>
                  </a:cubicBezTo>
                  <a:close/>
                </a:path>
              </a:pathLst>
            </a:custGeom>
            <a:solidFill>
              <a:srgbClr val="FEE191"/>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DAGKJOduaQc</dc:identifier>
  <dcterms:modified xsi:type="dcterms:W3CDTF">2011-08-01T06:04:30Z</dcterms:modified>
  <cp:revision>1</cp:revision>
  <dc:title>Intro2se_Group03_21_22.pptx</dc:title>
</cp:coreProperties>
</file>