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09-Mar-20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09-Mar-20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09-Mar-20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09-Mar-20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09-Mar-20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Easy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>
                <a:solidFill>
                  <a:schemeClr val="tx1"/>
                </a:solidFill>
              </a:rPr>
              <a:t>Jakov Gudec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B3D5-5D37-4363-8C9F-2A7738DF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48AB-EF0A-4C5D-92AF-6D77676C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0267"/>
            <a:ext cx="10058400" cy="3849624"/>
          </a:xfrm>
        </p:spPr>
        <p:txBody>
          <a:bodyPr/>
          <a:lstStyle/>
          <a:p>
            <a:r>
              <a:rPr lang="en-US" sz="1800" dirty="0"/>
              <a:t>N</a:t>
            </a:r>
            <a:r>
              <a:rPr lang="hr-HR" sz="1800" dirty="0"/>
              <a:t>adogradnja </a:t>
            </a:r>
            <a:r>
              <a:rPr lang="en-US" sz="1800" dirty="0" err="1"/>
              <a:t>postoje</a:t>
            </a:r>
            <a:r>
              <a:rPr lang="hr-HR" sz="1800" dirty="0"/>
              <a:t>ć</a:t>
            </a:r>
            <a:r>
              <a:rPr lang="en-US" sz="1800" dirty="0" err="1"/>
              <a:t>eg</a:t>
            </a:r>
            <a:r>
              <a:rPr lang="en-US" sz="1800" dirty="0"/>
              <a:t> ZET </a:t>
            </a:r>
            <a:r>
              <a:rPr lang="en-US" sz="1800" dirty="0" err="1"/>
              <a:t>sustava</a:t>
            </a:r>
            <a:r>
              <a:rPr lang="en-US" sz="1800" dirty="0"/>
              <a:t> </a:t>
            </a:r>
            <a:r>
              <a:rPr lang="en-US" sz="1800" dirty="0" err="1"/>
              <a:t>evidencije</a:t>
            </a:r>
            <a:r>
              <a:rPr lang="en-US" sz="1800" dirty="0"/>
              <a:t> </a:t>
            </a:r>
            <a:r>
              <a:rPr lang="hr-HR" sz="1800" dirty="0"/>
              <a:t>u kontekstu</a:t>
            </a:r>
            <a:r>
              <a:rPr lang="en-US" sz="1800" dirty="0"/>
              <a:t> </a:t>
            </a:r>
            <a:r>
              <a:rPr lang="en-US" sz="1800" dirty="0" err="1"/>
              <a:t>javnog</a:t>
            </a:r>
            <a:r>
              <a:rPr lang="en-US" sz="1800" dirty="0"/>
              <a:t> </a:t>
            </a:r>
            <a:r>
              <a:rPr lang="en-US" sz="1800" dirty="0" err="1"/>
              <a:t>prijevoza</a:t>
            </a: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r>
              <a:rPr lang="hr-HR" sz="1800" dirty="0"/>
              <a:t>Načini evidencije:</a:t>
            </a:r>
          </a:p>
          <a:p>
            <a:pPr lvl="1"/>
            <a:r>
              <a:rPr lang="hr-HR" sz="1800" dirty="0"/>
              <a:t>Fizička karta( 30min ili 1h )</a:t>
            </a:r>
          </a:p>
          <a:p>
            <a:pPr lvl="1"/>
            <a:r>
              <a:rPr lang="hr-HR" sz="1800" dirty="0"/>
              <a:t>RFID iskaznica( privatna, studentska, školska )</a:t>
            </a:r>
          </a:p>
          <a:p>
            <a:pPr lvl="1"/>
            <a:r>
              <a:rPr lang="hr-HR" sz="1800" dirty="0"/>
              <a:t>Skeniranje QR koda pametnim telefonom</a:t>
            </a:r>
          </a:p>
          <a:p>
            <a:pPr lvl="1"/>
            <a:r>
              <a:rPr lang="hr-HR" sz="1800" dirty="0"/>
              <a:t>Samostalna in-app kupnja karte + NFC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ECBA-08D1-45B9-BD30-4E42D51F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hr-HR" dirty="0"/>
              <a:t>QR Code Scan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6842B-5ECD-4F52-9D7E-DAE042772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8115300" cy="5410200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DAE4E4-D40F-4382-A8EB-11A2FD96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3314700"/>
            <a:ext cx="3161963" cy="2628900"/>
          </a:xfrm>
        </p:spPr>
        <p:txBody>
          <a:bodyPr/>
          <a:lstStyle/>
          <a:p>
            <a:pPr algn="ctr"/>
            <a:r>
              <a:rPr lang="hr-HR" dirty="0"/>
              <a:t>Android</a:t>
            </a:r>
          </a:p>
          <a:p>
            <a:pPr algn="ctr"/>
            <a:r>
              <a:rPr lang="hr-HR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33894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C5E80F-5334-42F1-A4D5-0773B361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4" y="642594"/>
            <a:ext cx="8877301" cy="1371600"/>
          </a:xfrm>
        </p:spPr>
        <p:txBody>
          <a:bodyPr/>
          <a:lstStyle/>
          <a:p>
            <a:r>
              <a:rPr lang="hr-HR" dirty="0"/>
              <a:t>Načini plaćanja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078B8EA-CEEA-4DEE-A212-83813550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081225"/>
            <a:ext cx="8782050" cy="1881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735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mputer, refrigerator&#10;&#10;Description automatically generated">
            <a:extLst>
              <a:ext uri="{FF2B5EF4-FFF2-40B4-BE49-F238E27FC236}">
                <a16:creationId xmlns:a16="http://schemas.microsoft.com/office/drawing/2014/main" id="{3CEAB936-18E6-48B7-8F95-19ADB0E710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0" y="711200"/>
            <a:ext cx="8095202" cy="54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A5142-01BA-4362-9E44-06E043EC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hr-HR" dirty="0"/>
              <a:t>Samostalna kupnja karte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6D76AF-3AA3-4817-B46C-C3D812FE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3611418"/>
            <a:ext cx="3144774" cy="2286462"/>
          </a:xfrm>
        </p:spPr>
        <p:txBody>
          <a:bodyPr/>
          <a:lstStyle/>
          <a:p>
            <a:pPr algn="ctr"/>
            <a:r>
              <a:rPr lang="hr-HR" dirty="0"/>
              <a:t>NFC tag</a:t>
            </a:r>
            <a:br>
              <a:rPr lang="hr-HR" dirty="0"/>
            </a:br>
            <a:r>
              <a:rPr lang="hr-HR" dirty="0"/>
              <a:t>( opcionalno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Easy Mobility</vt:lpstr>
      <vt:lpstr>Koncept</vt:lpstr>
      <vt:lpstr>QR Code Scan</vt:lpstr>
      <vt:lpstr>Načini plaćanja</vt:lpstr>
      <vt:lpstr>Samostalna kupnja karte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2020-03-09T10:10:16Z</dcterms:created>
  <dcterms:modified xsi:type="dcterms:W3CDTF">2020-03-09T10:16:26Z</dcterms:modified>
</cp:coreProperties>
</file>