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314" r:id="rId6"/>
    <p:sldId id="321" r:id="rId7"/>
    <p:sldId id="286" r:id="rId8"/>
    <p:sldId id="288" r:id="rId9"/>
    <p:sldId id="322" r:id="rId10"/>
    <p:sldId id="278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0" y="120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PacketMenu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3946074" y="314239"/>
            <a:ext cx="8064877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GB" altLang="ko-KR" dirty="0">
                <a:solidFill>
                  <a:schemeClr val="accent2"/>
                </a:solidFill>
              </a:rPr>
              <a:t>Scope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-56785" y="210324"/>
            <a:ext cx="3946074" cy="925475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APPLICATION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Language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Design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Food preferences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Allergy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Custom features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78AC76-C24D-4640-9411-E4FC75CDB5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07E0C4-2B73-46B2-9387-C509D65DFDDA}"/>
              </a:ext>
            </a:extLst>
          </p:cNvPr>
          <p:cNvGrpSpPr/>
          <p:nvPr/>
        </p:nvGrpSpPr>
        <p:grpSpPr>
          <a:xfrm>
            <a:off x="914400" y="235998"/>
            <a:ext cx="4791807" cy="1862048"/>
            <a:chOff x="4651035" y="1734907"/>
            <a:chExt cx="4791807" cy="18620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8E0647-9E02-4F28-A998-057F62EEFE04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A3EE73-23C2-4DB7-8686-EC0970936E5F}"/>
                </a:ext>
              </a:extLst>
            </p:cNvPr>
            <p:cNvSpPr txBox="1"/>
            <p:nvPr/>
          </p:nvSpPr>
          <p:spPr>
            <a:xfrm>
              <a:off x="5666752" y="2681288"/>
              <a:ext cx="377608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000" dirty="0">
                  <a:solidFill>
                    <a:schemeClr val="accent1"/>
                  </a:solidFill>
                  <a:cs typeface="Arial" pitchFamily="34" charset="0"/>
                </a:rPr>
                <a:t>RESTAURANT</a:t>
              </a:r>
              <a:endParaRPr lang="ko-KR" altLang="en-US" sz="4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0AB8E1-3528-4684-9738-ECBF6AD27392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F3D0FE6-F711-4AF1-A0E0-E5E10401AA90}"/>
              </a:ext>
            </a:extLst>
          </p:cNvPr>
          <p:cNvSpPr txBox="1"/>
          <p:nvPr/>
        </p:nvSpPr>
        <p:spPr>
          <a:xfrm>
            <a:off x="1095527" y="5837247"/>
            <a:ext cx="24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好的菜單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C1E0A1-C40B-4D32-BCF8-D649DDC49B41}"/>
              </a:ext>
            </a:extLst>
          </p:cNvPr>
          <p:cNvSpPr txBox="1"/>
          <p:nvPr/>
        </p:nvSpPr>
        <p:spPr>
          <a:xfrm>
            <a:off x="4903697" y="5837247"/>
            <a:ext cx="24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BONA MENUO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90978-CFCA-456E-932F-FE351F33DE91}"/>
              </a:ext>
            </a:extLst>
          </p:cNvPr>
          <p:cNvSpPr txBox="1"/>
          <p:nvPr/>
        </p:nvSpPr>
        <p:spPr>
          <a:xfrm>
            <a:off x="8711867" y="5837247"/>
            <a:ext cx="24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JO MENU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" name="Picture Placeholder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533EE79-DBFF-41E5-AA13-1BA11B72C3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4" b="25104"/>
          <a:stretch>
            <a:fillRect/>
          </a:stretch>
        </p:blipFill>
        <p:spPr/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D0E72C7-93AA-4AF7-B50D-B92B465ECBA6}"/>
              </a:ext>
            </a:extLst>
          </p:cNvPr>
          <p:cNvGrpSpPr/>
          <p:nvPr/>
        </p:nvGrpSpPr>
        <p:grpSpPr>
          <a:xfrm>
            <a:off x="6096000" y="2098046"/>
            <a:ext cx="1067859" cy="1074394"/>
            <a:chOff x="4436126" y="4217052"/>
            <a:chExt cx="1985613" cy="19977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82C7B3-CBB1-4409-8EED-895648F71F39}"/>
                </a:ext>
              </a:extLst>
            </p:cNvPr>
            <p:cNvGrpSpPr/>
            <p:nvPr/>
          </p:nvGrpSpPr>
          <p:grpSpPr>
            <a:xfrm>
              <a:off x="4436126" y="4217052"/>
              <a:ext cx="1985613" cy="1997765"/>
              <a:chOff x="7561093" y="1122933"/>
              <a:chExt cx="3309542" cy="3329797"/>
            </a:xfrm>
          </p:grpSpPr>
          <p:sp>
            <p:nvSpPr>
              <p:cNvPr id="29" name="Graphic 28">
                <a:extLst>
                  <a:ext uri="{FF2B5EF4-FFF2-40B4-BE49-F238E27FC236}">
                    <a16:creationId xmlns:a16="http://schemas.microsoft.com/office/drawing/2014/main" id="{27AD5866-2FAB-4ADC-8D97-805B3CEAC915}"/>
                  </a:ext>
                </a:extLst>
              </p:cNvPr>
              <p:cNvSpPr/>
              <p:nvPr/>
            </p:nvSpPr>
            <p:spPr>
              <a:xfrm>
                <a:off x="7561093" y="1122933"/>
                <a:ext cx="3309542" cy="3329797"/>
              </a:xfrm>
              <a:custGeom>
                <a:avLst/>
                <a:gdLst>
                  <a:gd name="connsiteX0" fmla="*/ 2786240 w 6808002"/>
                  <a:gd name="connsiteY0" fmla="*/ 129180 h 6849667"/>
                  <a:gd name="connsiteX1" fmla="*/ 2727076 w 6808002"/>
                  <a:gd name="connsiteY1" fmla="*/ 253341 h 6849667"/>
                  <a:gd name="connsiteX2" fmla="*/ 2406258 w 6808002"/>
                  <a:gd name="connsiteY2" fmla="*/ 337503 h 6849667"/>
                  <a:gd name="connsiteX3" fmla="*/ 2293763 w 6808002"/>
                  <a:gd name="connsiteY3" fmla="*/ 258340 h 6849667"/>
                  <a:gd name="connsiteX4" fmla="*/ 1953780 w 6808002"/>
                  <a:gd name="connsiteY4" fmla="*/ 397500 h 6849667"/>
                  <a:gd name="connsiteX5" fmla="*/ 1928781 w 6808002"/>
                  <a:gd name="connsiteY5" fmla="*/ 531660 h 6849667"/>
                  <a:gd name="connsiteX6" fmla="*/ 1642962 w 6808002"/>
                  <a:gd name="connsiteY6" fmla="*/ 699986 h 6849667"/>
                  <a:gd name="connsiteX7" fmla="*/ 1514635 w 6808002"/>
                  <a:gd name="connsiteY7" fmla="*/ 649988 h 6849667"/>
                  <a:gd name="connsiteX8" fmla="*/ 1223815 w 6808002"/>
                  <a:gd name="connsiteY8" fmla="*/ 873310 h 6849667"/>
                  <a:gd name="connsiteX9" fmla="*/ 1238815 w 6808002"/>
                  <a:gd name="connsiteY9" fmla="*/ 1012470 h 6849667"/>
                  <a:gd name="connsiteX10" fmla="*/ 1002160 w 6808002"/>
                  <a:gd name="connsiteY10" fmla="*/ 1250792 h 6849667"/>
                  <a:gd name="connsiteX11" fmla="*/ 868833 w 6808002"/>
                  <a:gd name="connsiteY11" fmla="*/ 1240793 h 6849667"/>
                  <a:gd name="connsiteX12" fmla="*/ 645510 w 6808002"/>
                  <a:gd name="connsiteY12" fmla="*/ 1532445 h 6849667"/>
                  <a:gd name="connsiteX13" fmla="*/ 694675 w 6808002"/>
                  <a:gd name="connsiteY13" fmla="*/ 1661605 h 6849667"/>
                  <a:gd name="connsiteX14" fmla="*/ 527183 w 6808002"/>
                  <a:gd name="connsiteY14" fmla="*/ 1949091 h 6849667"/>
                  <a:gd name="connsiteX15" fmla="*/ 393856 w 6808002"/>
                  <a:gd name="connsiteY15" fmla="*/ 1974090 h 6849667"/>
                  <a:gd name="connsiteX16" fmla="*/ 255529 w 6808002"/>
                  <a:gd name="connsiteY16" fmla="*/ 2316574 h 6849667"/>
                  <a:gd name="connsiteX17" fmla="*/ 334692 w 6808002"/>
                  <a:gd name="connsiteY17" fmla="*/ 2430735 h 6849667"/>
                  <a:gd name="connsiteX18" fmla="*/ 250530 w 6808002"/>
                  <a:gd name="connsiteY18" fmla="*/ 2753219 h 6849667"/>
                  <a:gd name="connsiteX19" fmla="*/ 127202 w 6808002"/>
                  <a:gd name="connsiteY19" fmla="*/ 2812383 h 6849667"/>
                  <a:gd name="connsiteX20" fmla="*/ 78038 w 6808002"/>
                  <a:gd name="connsiteY20" fmla="*/ 3179032 h 6849667"/>
                  <a:gd name="connsiteX21" fmla="*/ 181366 w 6808002"/>
                  <a:gd name="connsiteY21" fmla="*/ 3268194 h 6849667"/>
                  <a:gd name="connsiteX22" fmla="*/ 181366 w 6808002"/>
                  <a:gd name="connsiteY22" fmla="*/ 3600678 h 6849667"/>
                  <a:gd name="connsiteX23" fmla="*/ 78871 w 6808002"/>
                  <a:gd name="connsiteY23" fmla="*/ 3690674 h 6849667"/>
                  <a:gd name="connsiteX24" fmla="*/ 128035 w 6808002"/>
                  <a:gd name="connsiteY24" fmla="*/ 4057322 h 6849667"/>
                  <a:gd name="connsiteX25" fmla="*/ 251363 w 6808002"/>
                  <a:gd name="connsiteY25" fmla="*/ 4116486 h 6849667"/>
                  <a:gd name="connsiteX26" fmla="*/ 335525 w 6808002"/>
                  <a:gd name="connsiteY26" fmla="*/ 4438971 h 6849667"/>
                  <a:gd name="connsiteX27" fmla="*/ 256363 w 6808002"/>
                  <a:gd name="connsiteY27" fmla="*/ 4553132 h 6849667"/>
                  <a:gd name="connsiteX28" fmla="*/ 394689 w 6808002"/>
                  <a:gd name="connsiteY28" fmla="*/ 4895615 h 6849667"/>
                  <a:gd name="connsiteX29" fmla="*/ 528016 w 6808002"/>
                  <a:gd name="connsiteY29" fmla="*/ 4920614 h 6849667"/>
                  <a:gd name="connsiteX30" fmla="*/ 695508 w 6808002"/>
                  <a:gd name="connsiteY30" fmla="*/ 5208100 h 6849667"/>
                  <a:gd name="connsiteX31" fmla="*/ 646344 w 6808002"/>
                  <a:gd name="connsiteY31" fmla="*/ 5337260 h 6849667"/>
                  <a:gd name="connsiteX32" fmla="*/ 867999 w 6808002"/>
                  <a:gd name="connsiteY32" fmla="*/ 5629746 h 6849667"/>
                  <a:gd name="connsiteX33" fmla="*/ 1006326 w 6808002"/>
                  <a:gd name="connsiteY33" fmla="*/ 5614747 h 6849667"/>
                  <a:gd name="connsiteX34" fmla="*/ 1242981 w 6808002"/>
                  <a:gd name="connsiteY34" fmla="*/ 5853069 h 6849667"/>
                  <a:gd name="connsiteX35" fmla="*/ 1227982 w 6808002"/>
                  <a:gd name="connsiteY35" fmla="*/ 5992228 h 6849667"/>
                  <a:gd name="connsiteX36" fmla="*/ 1518801 w 6808002"/>
                  <a:gd name="connsiteY36" fmla="*/ 6215551 h 6849667"/>
                  <a:gd name="connsiteX37" fmla="*/ 1647128 w 6808002"/>
                  <a:gd name="connsiteY37" fmla="*/ 6165554 h 6849667"/>
                  <a:gd name="connsiteX38" fmla="*/ 1932948 w 6808002"/>
                  <a:gd name="connsiteY38" fmla="*/ 6333878 h 6849667"/>
                  <a:gd name="connsiteX39" fmla="*/ 1957946 w 6808002"/>
                  <a:gd name="connsiteY39" fmla="*/ 6468039 h 6849667"/>
                  <a:gd name="connsiteX40" fmla="*/ 2297930 w 6808002"/>
                  <a:gd name="connsiteY40" fmla="*/ 6607199 h 6849667"/>
                  <a:gd name="connsiteX41" fmla="*/ 2411258 w 6808002"/>
                  <a:gd name="connsiteY41" fmla="*/ 6528036 h 6849667"/>
                  <a:gd name="connsiteX42" fmla="*/ 2732075 w 6808002"/>
                  <a:gd name="connsiteY42" fmla="*/ 6612198 h 6849667"/>
                  <a:gd name="connsiteX43" fmla="*/ 2791239 w 6808002"/>
                  <a:gd name="connsiteY43" fmla="*/ 6736359 h 6849667"/>
                  <a:gd name="connsiteX44" fmla="*/ 2929566 w 6808002"/>
                  <a:gd name="connsiteY44" fmla="*/ 6855520 h 6849667"/>
                  <a:gd name="connsiteX45" fmla="*/ 3049560 w 6808002"/>
                  <a:gd name="connsiteY45" fmla="*/ 6855520 h 6849667"/>
                  <a:gd name="connsiteX46" fmla="*/ 3157055 w 6808002"/>
                  <a:gd name="connsiteY46" fmla="*/ 6786357 h 6849667"/>
                  <a:gd name="connsiteX47" fmla="*/ 3246217 w 6808002"/>
                  <a:gd name="connsiteY47" fmla="*/ 6682195 h 6849667"/>
                  <a:gd name="connsiteX48" fmla="*/ 3577034 w 6808002"/>
                  <a:gd name="connsiteY48" fmla="*/ 6682195 h 6849667"/>
                  <a:gd name="connsiteX49" fmla="*/ 3666197 w 6808002"/>
                  <a:gd name="connsiteY49" fmla="*/ 6786357 h 6849667"/>
                  <a:gd name="connsiteX50" fmla="*/ 3769525 w 6808002"/>
                  <a:gd name="connsiteY50" fmla="*/ 6855520 h 6849667"/>
                  <a:gd name="connsiteX51" fmla="*/ 3897019 w 6808002"/>
                  <a:gd name="connsiteY51" fmla="*/ 6855520 h 6849667"/>
                  <a:gd name="connsiteX52" fmla="*/ 4031179 w 6808002"/>
                  <a:gd name="connsiteY52" fmla="*/ 6736359 h 6849667"/>
                  <a:gd name="connsiteX53" fmla="*/ 4090343 w 6808002"/>
                  <a:gd name="connsiteY53" fmla="*/ 6612198 h 6849667"/>
                  <a:gd name="connsiteX54" fmla="*/ 4411161 w 6808002"/>
                  <a:gd name="connsiteY54" fmla="*/ 6528036 h 6849667"/>
                  <a:gd name="connsiteX55" fmla="*/ 4524488 w 6808002"/>
                  <a:gd name="connsiteY55" fmla="*/ 6607199 h 6849667"/>
                  <a:gd name="connsiteX56" fmla="*/ 4864472 w 6808002"/>
                  <a:gd name="connsiteY56" fmla="*/ 6468039 h 6849667"/>
                  <a:gd name="connsiteX57" fmla="*/ 4889471 w 6808002"/>
                  <a:gd name="connsiteY57" fmla="*/ 6333878 h 6849667"/>
                  <a:gd name="connsiteX58" fmla="*/ 5175290 w 6808002"/>
                  <a:gd name="connsiteY58" fmla="*/ 6165554 h 6849667"/>
                  <a:gd name="connsiteX59" fmla="*/ 5303617 w 6808002"/>
                  <a:gd name="connsiteY59" fmla="*/ 6215551 h 6849667"/>
                  <a:gd name="connsiteX60" fmla="*/ 5594437 w 6808002"/>
                  <a:gd name="connsiteY60" fmla="*/ 5992228 h 6849667"/>
                  <a:gd name="connsiteX61" fmla="*/ 5579437 w 6808002"/>
                  <a:gd name="connsiteY61" fmla="*/ 5853069 h 6849667"/>
                  <a:gd name="connsiteX62" fmla="*/ 5816092 w 6808002"/>
                  <a:gd name="connsiteY62" fmla="*/ 5614747 h 6849667"/>
                  <a:gd name="connsiteX63" fmla="*/ 5954419 w 6808002"/>
                  <a:gd name="connsiteY63" fmla="*/ 5629746 h 6849667"/>
                  <a:gd name="connsiteX64" fmla="*/ 6176075 w 6808002"/>
                  <a:gd name="connsiteY64" fmla="*/ 5337260 h 6849667"/>
                  <a:gd name="connsiteX65" fmla="*/ 6126910 w 6808002"/>
                  <a:gd name="connsiteY65" fmla="*/ 5208100 h 6849667"/>
                  <a:gd name="connsiteX66" fmla="*/ 6294402 w 6808002"/>
                  <a:gd name="connsiteY66" fmla="*/ 4920614 h 6849667"/>
                  <a:gd name="connsiteX67" fmla="*/ 6427729 w 6808002"/>
                  <a:gd name="connsiteY67" fmla="*/ 4895615 h 6849667"/>
                  <a:gd name="connsiteX68" fmla="*/ 6566056 w 6808002"/>
                  <a:gd name="connsiteY68" fmla="*/ 4553132 h 6849667"/>
                  <a:gd name="connsiteX69" fmla="*/ 6486893 w 6808002"/>
                  <a:gd name="connsiteY69" fmla="*/ 4438971 h 6849667"/>
                  <a:gd name="connsiteX70" fmla="*/ 6571055 w 6808002"/>
                  <a:gd name="connsiteY70" fmla="*/ 4116486 h 6849667"/>
                  <a:gd name="connsiteX71" fmla="*/ 6694383 w 6808002"/>
                  <a:gd name="connsiteY71" fmla="*/ 4057322 h 6849667"/>
                  <a:gd name="connsiteX72" fmla="*/ 6811877 w 6808002"/>
                  <a:gd name="connsiteY72" fmla="*/ 3879831 h 6849667"/>
                  <a:gd name="connsiteX73" fmla="*/ 6811877 w 6808002"/>
                  <a:gd name="connsiteY73" fmla="*/ 3828167 h 6849667"/>
                  <a:gd name="connsiteX74" fmla="*/ 6733547 w 6808002"/>
                  <a:gd name="connsiteY74" fmla="*/ 3679841 h 6849667"/>
                  <a:gd name="connsiteX75" fmla="*/ 6629386 w 6808002"/>
                  <a:gd name="connsiteY75" fmla="*/ 3591512 h 6849667"/>
                  <a:gd name="connsiteX76" fmla="*/ 6629386 w 6808002"/>
                  <a:gd name="connsiteY76" fmla="*/ 3259028 h 6849667"/>
                  <a:gd name="connsiteX77" fmla="*/ 6732714 w 6808002"/>
                  <a:gd name="connsiteY77" fmla="*/ 3169866 h 6849667"/>
                  <a:gd name="connsiteX78" fmla="*/ 6811044 w 6808002"/>
                  <a:gd name="connsiteY78" fmla="*/ 3013207 h 6849667"/>
                  <a:gd name="connsiteX79" fmla="*/ 6811044 w 6808002"/>
                  <a:gd name="connsiteY79" fmla="*/ 2990708 h 6849667"/>
                  <a:gd name="connsiteX80" fmla="*/ 6683550 w 6808002"/>
                  <a:gd name="connsiteY80" fmla="*/ 2803217 h 6849667"/>
                  <a:gd name="connsiteX81" fmla="*/ 6560223 w 6808002"/>
                  <a:gd name="connsiteY81" fmla="*/ 2744053 h 6849667"/>
                  <a:gd name="connsiteX82" fmla="*/ 6476060 w 6808002"/>
                  <a:gd name="connsiteY82" fmla="*/ 2421569 h 6849667"/>
                  <a:gd name="connsiteX83" fmla="*/ 6555223 w 6808002"/>
                  <a:gd name="connsiteY83" fmla="*/ 2307407 h 6849667"/>
                  <a:gd name="connsiteX84" fmla="*/ 6416896 w 6808002"/>
                  <a:gd name="connsiteY84" fmla="*/ 1964924 h 6849667"/>
                  <a:gd name="connsiteX85" fmla="*/ 6283569 w 6808002"/>
                  <a:gd name="connsiteY85" fmla="*/ 1939925 h 6849667"/>
                  <a:gd name="connsiteX86" fmla="*/ 6116078 w 6808002"/>
                  <a:gd name="connsiteY86" fmla="*/ 1652439 h 6849667"/>
                  <a:gd name="connsiteX87" fmla="*/ 6165242 w 6808002"/>
                  <a:gd name="connsiteY87" fmla="*/ 1523279 h 6849667"/>
                  <a:gd name="connsiteX88" fmla="*/ 5943586 w 6808002"/>
                  <a:gd name="connsiteY88" fmla="*/ 1230793 h 6849667"/>
                  <a:gd name="connsiteX89" fmla="*/ 5805260 w 6808002"/>
                  <a:gd name="connsiteY89" fmla="*/ 1245792 h 6849667"/>
                  <a:gd name="connsiteX90" fmla="*/ 5568604 w 6808002"/>
                  <a:gd name="connsiteY90" fmla="*/ 1007471 h 6849667"/>
                  <a:gd name="connsiteX91" fmla="*/ 5583603 w 6808002"/>
                  <a:gd name="connsiteY91" fmla="*/ 868311 h 6849667"/>
                  <a:gd name="connsiteX92" fmla="*/ 5292784 w 6808002"/>
                  <a:gd name="connsiteY92" fmla="*/ 644988 h 6849667"/>
                  <a:gd name="connsiteX93" fmla="*/ 5164457 w 6808002"/>
                  <a:gd name="connsiteY93" fmla="*/ 694986 h 6849667"/>
                  <a:gd name="connsiteX94" fmla="*/ 4878638 w 6808002"/>
                  <a:gd name="connsiteY94" fmla="*/ 526661 h 6849667"/>
                  <a:gd name="connsiteX95" fmla="*/ 4853639 w 6808002"/>
                  <a:gd name="connsiteY95" fmla="*/ 392500 h 6849667"/>
                  <a:gd name="connsiteX96" fmla="*/ 4513656 w 6808002"/>
                  <a:gd name="connsiteY96" fmla="*/ 253341 h 6849667"/>
                  <a:gd name="connsiteX97" fmla="*/ 4399495 w 6808002"/>
                  <a:gd name="connsiteY97" fmla="*/ 332503 h 6849667"/>
                  <a:gd name="connsiteX98" fmla="*/ 4078677 w 6808002"/>
                  <a:gd name="connsiteY98" fmla="*/ 248341 h 6849667"/>
                  <a:gd name="connsiteX99" fmla="*/ 4019513 w 6808002"/>
                  <a:gd name="connsiteY99" fmla="*/ 124180 h 6849667"/>
                  <a:gd name="connsiteX100" fmla="*/ 3857854 w 6808002"/>
                  <a:gd name="connsiteY100" fmla="*/ 20 h 6849667"/>
                  <a:gd name="connsiteX101" fmla="*/ 3784524 w 6808002"/>
                  <a:gd name="connsiteY101" fmla="*/ 20 h 6849667"/>
                  <a:gd name="connsiteX102" fmla="*/ 3654531 w 6808002"/>
                  <a:gd name="connsiteY102" fmla="*/ 74183 h 6849667"/>
                  <a:gd name="connsiteX103" fmla="*/ 3566202 w 6808002"/>
                  <a:gd name="connsiteY103" fmla="*/ 178344 h 6849667"/>
                  <a:gd name="connsiteX104" fmla="*/ 3235384 w 6808002"/>
                  <a:gd name="connsiteY104" fmla="*/ 178344 h 6849667"/>
                  <a:gd name="connsiteX105" fmla="*/ 3151222 w 6808002"/>
                  <a:gd name="connsiteY105" fmla="*/ 79182 h 6849667"/>
                  <a:gd name="connsiteX106" fmla="*/ 2982897 w 6808002"/>
                  <a:gd name="connsiteY106" fmla="*/ 20 h 6849667"/>
                  <a:gd name="connsiteX107" fmla="*/ 2982063 w 6808002"/>
                  <a:gd name="connsiteY107" fmla="*/ 20 h 6849667"/>
                  <a:gd name="connsiteX108" fmla="*/ 2786240 w 6808002"/>
                  <a:gd name="connsiteY108" fmla="*/ 129180 h 684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6808002" h="6849667">
                    <a:moveTo>
                      <a:pt x="2786240" y="129180"/>
                    </a:moveTo>
                    <a:lnTo>
                      <a:pt x="2727076" y="253341"/>
                    </a:lnTo>
                    <a:cubicBezTo>
                      <a:pt x="2672912" y="377501"/>
                      <a:pt x="2514586" y="416666"/>
                      <a:pt x="2406258" y="337503"/>
                    </a:cubicBezTo>
                    <a:lnTo>
                      <a:pt x="2293763" y="258340"/>
                    </a:lnTo>
                    <a:cubicBezTo>
                      <a:pt x="2165436" y="164178"/>
                      <a:pt x="1982945" y="243341"/>
                      <a:pt x="1953780" y="397500"/>
                    </a:cubicBezTo>
                    <a:lnTo>
                      <a:pt x="1928781" y="531660"/>
                    </a:lnTo>
                    <a:cubicBezTo>
                      <a:pt x="1903782" y="665821"/>
                      <a:pt x="1766289" y="744983"/>
                      <a:pt x="1642962" y="699986"/>
                    </a:cubicBezTo>
                    <a:lnTo>
                      <a:pt x="1514635" y="649988"/>
                    </a:lnTo>
                    <a:cubicBezTo>
                      <a:pt x="1366309" y="595824"/>
                      <a:pt x="1208816" y="714151"/>
                      <a:pt x="1223815" y="873310"/>
                    </a:cubicBezTo>
                    <a:lnTo>
                      <a:pt x="1238815" y="1012470"/>
                    </a:lnTo>
                    <a:cubicBezTo>
                      <a:pt x="1253814" y="1146631"/>
                      <a:pt x="1140486" y="1260792"/>
                      <a:pt x="1002160" y="1250792"/>
                    </a:cubicBezTo>
                    <a:lnTo>
                      <a:pt x="868833" y="1240793"/>
                    </a:lnTo>
                    <a:cubicBezTo>
                      <a:pt x="709674" y="1224960"/>
                      <a:pt x="591346" y="1384119"/>
                      <a:pt x="645510" y="1532445"/>
                    </a:cubicBezTo>
                    <a:lnTo>
                      <a:pt x="694675" y="1661605"/>
                    </a:lnTo>
                    <a:cubicBezTo>
                      <a:pt x="743839" y="1790766"/>
                      <a:pt x="660510" y="1929092"/>
                      <a:pt x="527183" y="1949091"/>
                    </a:cubicBezTo>
                    <a:lnTo>
                      <a:pt x="393856" y="1974090"/>
                    </a:lnTo>
                    <a:cubicBezTo>
                      <a:pt x="236364" y="1999089"/>
                      <a:pt x="162200" y="2182414"/>
                      <a:pt x="255529" y="2316574"/>
                    </a:cubicBezTo>
                    <a:lnTo>
                      <a:pt x="334692" y="2430735"/>
                    </a:lnTo>
                    <a:cubicBezTo>
                      <a:pt x="413855" y="2539896"/>
                      <a:pt x="373857" y="2698222"/>
                      <a:pt x="250530" y="2753219"/>
                    </a:cubicBezTo>
                    <a:lnTo>
                      <a:pt x="127202" y="2812383"/>
                    </a:lnTo>
                    <a:cubicBezTo>
                      <a:pt x="-16124" y="2876547"/>
                      <a:pt x="-45289" y="3074870"/>
                      <a:pt x="78038" y="3179032"/>
                    </a:cubicBezTo>
                    <a:lnTo>
                      <a:pt x="181366" y="3268194"/>
                    </a:lnTo>
                    <a:cubicBezTo>
                      <a:pt x="284695" y="3352357"/>
                      <a:pt x="284695" y="3516515"/>
                      <a:pt x="181366" y="3600678"/>
                    </a:cubicBezTo>
                    <a:lnTo>
                      <a:pt x="78871" y="3690674"/>
                    </a:lnTo>
                    <a:cubicBezTo>
                      <a:pt x="-44456" y="3794835"/>
                      <a:pt x="-19457" y="3988159"/>
                      <a:pt x="128035" y="4057322"/>
                    </a:cubicBezTo>
                    <a:lnTo>
                      <a:pt x="251363" y="4116486"/>
                    </a:lnTo>
                    <a:cubicBezTo>
                      <a:pt x="374690" y="4170650"/>
                      <a:pt x="413855" y="4329809"/>
                      <a:pt x="335525" y="4438971"/>
                    </a:cubicBezTo>
                    <a:lnTo>
                      <a:pt x="256363" y="4553132"/>
                    </a:lnTo>
                    <a:cubicBezTo>
                      <a:pt x="163034" y="4682292"/>
                      <a:pt x="241363" y="4865617"/>
                      <a:pt x="394689" y="4895615"/>
                    </a:cubicBezTo>
                    <a:lnTo>
                      <a:pt x="528016" y="4920614"/>
                    </a:lnTo>
                    <a:cubicBezTo>
                      <a:pt x="661343" y="4945613"/>
                      <a:pt x="740506" y="5083939"/>
                      <a:pt x="695508" y="5208100"/>
                    </a:cubicBezTo>
                    <a:lnTo>
                      <a:pt x="646344" y="5337260"/>
                    </a:lnTo>
                    <a:cubicBezTo>
                      <a:pt x="592180" y="5486420"/>
                      <a:pt x="710507" y="5644746"/>
                      <a:pt x="867999" y="5629746"/>
                    </a:cubicBezTo>
                    <a:lnTo>
                      <a:pt x="1006326" y="5614747"/>
                    </a:lnTo>
                    <a:cubicBezTo>
                      <a:pt x="1139653" y="5599748"/>
                      <a:pt x="1252981" y="5713909"/>
                      <a:pt x="1242981" y="5853069"/>
                    </a:cubicBezTo>
                    <a:lnTo>
                      <a:pt x="1227982" y="5992228"/>
                    </a:lnTo>
                    <a:cubicBezTo>
                      <a:pt x="1212983" y="6150554"/>
                      <a:pt x="1371308" y="6269715"/>
                      <a:pt x="1518801" y="6215551"/>
                    </a:cubicBezTo>
                    <a:lnTo>
                      <a:pt x="1647128" y="6165554"/>
                    </a:lnTo>
                    <a:cubicBezTo>
                      <a:pt x="1775455" y="6115556"/>
                      <a:pt x="1913782" y="6200552"/>
                      <a:pt x="1932948" y="6333878"/>
                    </a:cubicBezTo>
                    <a:lnTo>
                      <a:pt x="1957946" y="6468039"/>
                    </a:lnTo>
                    <a:cubicBezTo>
                      <a:pt x="1982945" y="6626364"/>
                      <a:pt x="2165436" y="6701361"/>
                      <a:pt x="2297930" y="6607199"/>
                    </a:cubicBezTo>
                    <a:lnTo>
                      <a:pt x="2411258" y="6528036"/>
                    </a:lnTo>
                    <a:cubicBezTo>
                      <a:pt x="2519586" y="6448873"/>
                      <a:pt x="2677911" y="6488038"/>
                      <a:pt x="2732075" y="6612198"/>
                    </a:cubicBezTo>
                    <a:lnTo>
                      <a:pt x="2791239" y="6736359"/>
                    </a:lnTo>
                    <a:cubicBezTo>
                      <a:pt x="2818738" y="6798023"/>
                      <a:pt x="2871235" y="6838854"/>
                      <a:pt x="2929566" y="6855520"/>
                    </a:cubicBezTo>
                    <a:lnTo>
                      <a:pt x="3049560" y="6855520"/>
                    </a:lnTo>
                    <a:cubicBezTo>
                      <a:pt x="3089558" y="6844687"/>
                      <a:pt x="3127056" y="6822188"/>
                      <a:pt x="3157055" y="6786357"/>
                    </a:cubicBezTo>
                    <a:lnTo>
                      <a:pt x="3246217" y="6682195"/>
                    </a:lnTo>
                    <a:cubicBezTo>
                      <a:pt x="3330380" y="6578034"/>
                      <a:pt x="3492872" y="6578034"/>
                      <a:pt x="3577034" y="6682195"/>
                    </a:cubicBezTo>
                    <a:lnTo>
                      <a:pt x="3666197" y="6786357"/>
                    </a:lnTo>
                    <a:cubicBezTo>
                      <a:pt x="3695362" y="6821355"/>
                      <a:pt x="3731193" y="6843854"/>
                      <a:pt x="3769525" y="6855520"/>
                    </a:cubicBezTo>
                    <a:lnTo>
                      <a:pt x="3897019" y="6855520"/>
                    </a:lnTo>
                    <a:cubicBezTo>
                      <a:pt x="3952849" y="6838021"/>
                      <a:pt x="4002847" y="6798023"/>
                      <a:pt x="4031179" y="6736359"/>
                    </a:cubicBezTo>
                    <a:lnTo>
                      <a:pt x="4090343" y="6612198"/>
                    </a:lnTo>
                    <a:cubicBezTo>
                      <a:pt x="4144507" y="6488038"/>
                      <a:pt x="4302833" y="6448873"/>
                      <a:pt x="4411161" y="6528036"/>
                    </a:cubicBezTo>
                    <a:lnTo>
                      <a:pt x="4524488" y="6607199"/>
                    </a:lnTo>
                    <a:cubicBezTo>
                      <a:pt x="4652816" y="6701361"/>
                      <a:pt x="4835307" y="6622198"/>
                      <a:pt x="4864472" y="6468039"/>
                    </a:cubicBezTo>
                    <a:lnTo>
                      <a:pt x="4889471" y="6333878"/>
                    </a:lnTo>
                    <a:cubicBezTo>
                      <a:pt x="4914469" y="6199718"/>
                      <a:pt x="5051963" y="6120556"/>
                      <a:pt x="5175290" y="6165554"/>
                    </a:cubicBezTo>
                    <a:lnTo>
                      <a:pt x="5303617" y="6215551"/>
                    </a:lnTo>
                    <a:cubicBezTo>
                      <a:pt x="5451943" y="6269715"/>
                      <a:pt x="5609436" y="6151388"/>
                      <a:pt x="5594437" y="5992228"/>
                    </a:cubicBezTo>
                    <a:lnTo>
                      <a:pt x="5579437" y="5853069"/>
                    </a:lnTo>
                    <a:cubicBezTo>
                      <a:pt x="5564438" y="5718908"/>
                      <a:pt x="5677766" y="5604747"/>
                      <a:pt x="5816092" y="5614747"/>
                    </a:cubicBezTo>
                    <a:lnTo>
                      <a:pt x="5954419" y="5629746"/>
                    </a:lnTo>
                    <a:cubicBezTo>
                      <a:pt x="6111911" y="5644746"/>
                      <a:pt x="6230239" y="5485586"/>
                      <a:pt x="6176075" y="5337260"/>
                    </a:cubicBezTo>
                    <a:lnTo>
                      <a:pt x="6126910" y="5208100"/>
                    </a:lnTo>
                    <a:cubicBezTo>
                      <a:pt x="6077746" y="5078940"/>
                      <a:pt x="6161076" y="4940613"/>
                      <a:pt x="6294402" y="4920614"/>
                    </a:cubicBezTo>
                    <a:lnTo>
                      <a:pt x="6427729" y="4895615"/>
                    </a:lnTo>
                    <a:cubicBezTo>
                      <a:pt x="6585221" y="4870616"/>
                      <a:pt x="6659385" y="4687292"/>
                      <a:pt x="6566056" y="4553132"/>
                    </a:cubicBezTo>
                    <a:lnTo>
                      <a:pt x="6486893" y="4438971"/>
                    </a:lnTo>
                    <a:cubicBezTo>
                      <a:pt x="6407730" y="4329809"/>
                      <a:pt x="6447728" y="4171484"/>
                      <a:pt x="6571055" y="4116486"/>
                    </a:cubicBezTo>
                    <a:lnTo>
                      <a:pt x="6694383" y="4057322"/>
                    </a:lnTo>
                    <a:cubicBezTo>
                      <a:pt x="6763546" y="4019824"/>
                      <a:pt x="6804377" y="3952327"/>
                      <a:pt x="6811877" y="3879831"/>
                    </a:cubicBezTo>
                    <a:lnTo>
                      <a:pt x="6811877" y="3828167"/>
                    </a:lnTo>
                    <a:cubicBezTo>
                      <a:pt x="6806044" y="3773169"/>
                      <a:pt x="6780212" y="3719839"/>
                      <a:pt x="6733547" y="3679841"/>
                    </a:cubicBezTo>
                    <a:lnTo>
                      <a:pt x="6629386" y="3591512"/>
                    </a:lnTo>
                    <a:cubicBezTo>
                      <a:pt x="6526058" y="3502349"/>
                      <a:pt x="6526058" y="3343191"/>
                      <a:pt x="6629386" y="3259028"/>
                    </a:cubicBezTo>
                    <a:lnTo>
                      <a:pt x="6732714" y="3169866"/>
                    </a:lnTo>
                    <a:cubicBezTo>
                      <a:pt x="6782712" y="3127368"/>
                      <a:pt x="6807711" y="3070704"/>
                      <a:pt x="6811044" y="3013207"/>
                    </a:cubicBezTo>
                    <a:lnTo>
                      <a:pt x="6811044" y="2990708"/>
                    </a:lnTo>
                    <a:cubicBezTo>
                      <a:pt x="6806878" y="2914045"/>
                      <a:pt x="6763546" y="2840715"/>
                      <a:pt x="6683550" y="2803217"/>
                    </a:cubicBezTo>
                    <a:lnTo>
                      <a:pt x="6560223" y="2744053"/>
                    </a:lnTo>
                    <a:cubicBezTo>
                      <a:pt x="6436895" y="2689889"/>
                      <a:pt x="6397730" y="2530730"/>
                      <a:pt x="6476060" y="2421569"/>
                    </a:cubicBezTo>
                    <a:lnTo>
                      <a:pt x="6555223" y="2307407"/>
                    </a:lnTo>
                    <a:cubicBezTo>
                      <a:pt x="6648552" y="2178247"/>
                      <a:pt x="6570222" y="1994923"/>
                      <a:pt x="6416896" y="1964924"/>
                    </a:cubicBezTo>
                    <a:lnTo>
                      <a:pt x="6283569" y="1939925"/>
                    </a:lnTo>
                    <a:cubicBezTo>
                      <a:pt x="6150242" y="1914927"/>
                      <a:pt x="6071080" y="1776600"/>
                      <a:pt x="6116078" y="1652439"/>
                    </a:cubicBezTo>
                    <a:lnTo>
                      <a:pt x="6165242" y="1523279"/>
                    </a:lnTo>
                    <a:cubicBezTo>
                      <a:pt x="6219406" y="1374119"/>
                      <a:pt x="6101078" y="1215794"/>
                      <a:pt x="5943586" y="1230793"/>
                    </a:cubicBezTo>
                    <a:lnTo>
                      <a:pt x="5805260" y="1245792"/>
                    </a:lnTo>
                    <a:cubicBezTo>
                      <a:pt x="5671933" y="1260792"/>
                      <a:pt x="5558605" y="1146631"/>
                      <a:pt x="5568604" y="1007471"/>
                    </a:cubicBezTo>
                    <a:lnTo>
                      <a:pt x="5583603" y="868311"/>
                    </a:lnTo>
                    <a:cubicBezTo>
                      <a:pt x="5598603" y="709985"/>
                      <a:pt x="5440277" y="590824"/>
                      <a:pt x="5292784" y="644988"/>
                    </a:cubicBezTo>
                    <a:lnTo>
                      <a:pt x="5164457" y="694986"/>
                    </a:lnTo>
                    <a:cubicBezTo>
                      <a:pt x="5036130" y="744983"/>
                      <a:pt x="4897803" y="659987"/>
                      <a:pt x="4878638" y="526661"/>
                    </a:cubicBezTo>
                    <a:lnTo>
                      <a:pt x="4853639" y="392500"/>
                    </a:lnTo>
                    <a:cubicBezTo>
                      <a:pt x="4828640" y="234175"/>
                      <a:pt x="4646149" y="159178"/>
                      <a:pt x="4513656" y="253341"/>
                    </a:cubicBezTo>
                    <a:lnTo>
                      <a:pt x="4399495" y="332503"/>
                    </a:lnTo>
                    <a:cubicBezTo>
                      <a:pt x="4291166" y="411666"/>
                      <a:pt x="4132841" y="372501"/>
                      <a:pt x="4078677" y="248341"/>
                    </a:cubicBezTo>
                    <a:lnTo>
                      <a:pt x="4019513" y="124180"/>
                    </a:lnTo>
                    <a:cubicBezTo>
                      <a:pt x="3988681" y="54184"/>
                      <a:pt x="3926184" y="11686"/>
                      <a:pt x="3857854" y="20"/>
                    </a:cubicBezTo>
                    <a:lnTo>
                      <a:pt x="3784524" y="20"/>
                    </a:lnTo>
                    <a:cubicBezTo>
                      <a:pt x="3736193" y="8352"/>
                      <a:pt x="3690362" y="31685"/>
                      <a:pt x="3654531" y="74183"/>
                    </a:cubicBezTo>
                    <a:lnTo>
                      <a:pt x="3566202" y="178344"/>
                    </a:lnTo>
                    <a:cubicBezTo>
                      <a:pt x="3477039" y="282506"/>
                      <a:pt x="3319547" y="282506"/>
                      <a:pt x="3235384" y="178344"/>
                    </a:cubicBezTo>
                    <a:lnTo>
                      <a:pt x="3151222" y="79182"/>
                    </a:lnTo>
                    <a:cubicBezTo>
                      <a:pt x="3106224" y="25018"/>
                      <a:pt x="3044560" y="-814"/>
                      <a:pt x="2982897" y="20"/>
                    </a:cubicBezTo>
                    <a:lnTo>
                      <a:pt x="2982063" y="20"/>
                    </a:lnTo>
                    <a:cubicBezTo>
                      <a:pt x="2902901" y="853"/>
                      <a:pt x="2825404" y="45017"/>
                      <a:pt x="2786240" y="129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3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23">
                <a:extLst>
                  <a:ext uri="{FF2B5EF4-FFF2-40B4-BE49-F238E27FC236}">
                    <a16:creationId xmlns:a16="http://schemas.microsoft.com/office/drawing/2014/main" id="{1ED49C78-52B4-4243-9057-26CA174E9053}"/>
                  </a:ext>
                </a:extLst>
              </p:cNvPr>
              <p:cNvSpPr/>
              <p:nvPr/>
            </p:nvSpPr>
            <p:spPr>
              <a:xfrm>
                <a:off x="7804960" y="1368293"/>
                <a:ext cx="2821808" cy="2839077"/>
              </a:xfrm>
              <a:custGeom>
                <a:avLst/>
                <a:gdLst>
                  <a:gd name="connsiteX0" fmla="*/ 1768155 w 4319084"/>
                  <a:gd name="connsiteY0" fmla="*/ 81953 h 4345517"/>
                  <a:gd name="connsiteX1" fmla="*/ 1730621 w 4319084"/>
                  <a:gd name="connsiteY1" fmla="*/ 160723 h 4345517"/>
                  <a:gd name="connsiteX2" fmla="*/ 1527090 w 4319084"/>
                  <a:gd name="connsiteY2" fmla="*/ 214116 h 4345517"/>
                  <a:gd name="connsiteX3" fmla="*/ 1455722 w 4319084"/>
                  <a:gd name="connsiteY3" fmla="*/ 163894 h 4345517"/>
                  <a:gd name="connsiteX4" fmla="*/ 1240032 w 4319084"/>
                  <a:gd name="connsiteY4" fmla="*/ 252179 h 4345517"/>
                  <a:gd name="connsiteX5" fmla="*/ 1224173 w 4319084"/>
                  <a:gd name="connsiteY5" fmla="*/ 337292 h 4345517"/>
                  <a:gd name="connsiteX6" fmla="*/ 1042845 w 4319084"/>
                  <a:gd name="connsiteY6" fmla="*/ 444080 h 4345517"/>
                  <a:gd name="connsiteX7" fmla="*/ 961433 w 4319084"/>
                  <a:gd name="connsiteY7" fmla="*/ 412361 h 4345517"/>
                  <a:gd name="connsiteX8" fmla="*/ 776933 w 4319084"/>
                  <a:gd name="connsiteY8" fmla="*/ 554039 h 4345517"/>
                  <a:gd name="connsiteX9" fmla="*/ 786449 w 4319084"/>
                  <a:gd name="connsiteY9" fmla="*/ 642324 h 4345517"/>
                  <a:gd name="connsiteX10" fmla="*/ 636312 w 4319084"/>
                  <a:gd name="connsiteY10" fmla="*/ 793519 h 4345517"/>
                  <a:gd name="connsiteX11" fmla="*/ 551727 w 4319084"/>
                  <a:gd name="connsiteY11" fmla="*/ 787175 h 4345517"/>
                  <a:gd name="connsiteX12" fmla="*/ 410049 w 4319084"/>
                  <a:gd name="connsiteY12" fmla="*/ 972203 h 4345517"/>
                  <a:gd name="connsiteX13" fmla="*/ 441239 w 4319084"/>
                  <a:gd name="connsiteY13" fmla="*/ 1054144 h 4345517"/>
                  <a:gd name="connsiteX14" fmla="*/ 334980 w 4319084"/>
                  <a:gd name="connsiteY14" fmla="*/ 1236529 h 4345517"/>
                  <a:gd name="connsiteX15" fmla="*/ 250396 w 4319084"/>
                  <a:gd name="connsiteY15" fmla="*/ 1252388 h 4345517"/>
                  <a:gd name="connsiteX16" fmla="*/ 162640 w 4319084"/>
                  <a:gd name="connsiteY16" fmla="*/ 1469664 h 4345517"/>
                  <a:gd name="connsiteX17" fmla="*/ 212862 w 4319084"/>
                  <a:gd name="connsiteY17" fmla="*/ 1542090 h 4345517"/>
                  <a:gd name="connsiteX18" fmla="*/ 159468 w 4319084"/>
                  <a:gd name="connsiteY18" fmla="*/ 1746678 h 4345517"/>
                  <a:gd name="connsiteX19" fmla="*/ 81227 w 4319084"/>
                  <a:gd name="connsiteY19" fmla="*/ 1784212 h 4345517"/>
                  <a:gd name="connsiteX20" fmla="*/ 50037 w 4319084"/>
                  <a:gd name="connsiteY20" fmla="*/ 2016819 h 4345517"/>
                  <a:gd name="connsiteX21" fmla="*/ 115590 w 4319084"/>
                  <a:gd name="connsiteY21" fmla="*/ 2073385 h 4345517"/>
                  <a:gd name="connsiteX22" fmla="*/ 115590 w 4319084"/>
                  <a:gd name="connsiteY22" fmla="*/ 2284317 h 4345517"/>
                  <a:gd name="connsiteX23" fmla="*/ 50037 w 4319084"/>
                  <a:gd name="connsiteY23" fmla="*/ 2340882 h 4345517"/>
                  <a:gd name="connsiteX24" fmla="*/ 81227 w 4319084"/>
                  <a:gd name="connsiteY24" fmla="*/ 2573489 h 4345517"/>
                  <a:gd name="connsiteX25" fmla="*/ 159468 w 4319084"/>
                  <a:gd name="connsiteY25" fmla="*/ 2611023 h 4345517"/>
                  <a:gd name="connsiteX26" fmla="*/ 212862 w 4319084"/>
                  <a:gd name="connsiteY26" fmla="*/ 2815612 h 4345517"/>
                  <a:gd name="connsiteX27" fmla="*/ 162640 w 4319084"/>
                  <a:gd name="connsiteY27" fmla="*/ 2888037 h 4345517"/>
                  <a:gd name="connsiteX28" fmla="*/ 250396 w 4319084"/>
                  <a:gd name="connsiteY28" fmla="*/ 3105313 h 4345517"/>
                  <a:gd name="connsiteX29" fmla="*/ 334980 w 4319084"/>
                  <a:gd name="connsiteY29" fmla="*/ 3121173 h 4345517"/>
                  <a:gd name="connsiteX30" fmla="*/ 441239 w 4319084"/>
                  <a:gd name="connsiteY30" fmla="*/ 3303557 h 4345517"/>
                  <a:gd name="connsiteX31" fmla="*/ 410049 w 4319084"/>
                  <a:gd name="connsiteY31" fmla="*/ 3385498 h 4345517"/>
                  <a:gd name="connsiteX32" fmla="*/ 550670 w 4319084"/>
                  <a:gd name="connsiteY32" fmla="*/ 3571055 h 4345517"/>
                  <a:gd name="connsiteX33" fmla="*/ 638426 w 4319084"/>
                  <a:gd name="connsiteY33" fmla="*/ 3561539 h 4345517"/>
                  <a:gd name="connsiteX34" fmla="*/ 788563 w 4319084"/>
                  <a:gd name="connsiteY34" fmla="*/ 3712734 h 4345517"/>
                  <a:gd name="connsiteX35" fmla="*/ 779048 w 4319084"/>
                  <a:gd name="connsiteY35" fmla="*/ 3801019 h 4345517"/>
                  <a:gd name="connsiteX36" fmla="*/ 963547 w 4319084"/>
                  <a:gd name="connsiteY36" fmla="*/ 3942697 h 4345517"/>
                  <a:gd name="connsiteX37" fmla="*/ 1044960 w 4319084"/>
                  <a:gd name="connsiteY37" fmla="*/ 3910978 h 4345517"/>
                  <a:gd name="connsiteX38" fmla="*/ 1226287 w 4319084"/>
                  <a:gd name="connsiteY38" fmla="*/ 4017766 h 4345517"/>
                  <a:gd name="connsiteX39" fmla="*/ 1242147 w 4319084"/>
                  <a:gd name="connsiteY39" fmla="*/ 4102879 h 4345517"/>
                  <a:gd name="connsiteX40" fmla="*/ 1457837 w 4319084"/>
                  <a:gd name="connsiteY40" fmla="*/ 4191163 h 4345517"/>
                  <a:gd name="connsiteX41" fmla="*/ 1529733 w 4319084"/>
                  <a:gd name="connsiteY41" fmla="*/ 4140942 h 4345517"/>
                  <a:gd name="connsiteX42" fmla="*/ 1733264 w 4319084"/>
                  <a:gd name="connsiteY42" fmla="*/ 4194336 h 4345517"/>
                  <a:gd name="connsiteX43" fmla="*/ 1770798 w 4319084"/>
                  <a:gd name="connsiteY43" fmla="*/ 4273105 h 4345517"/>
                  <a:gd name="connsiteX44" fmla="*/ 1858555 w 4319084"/>
                  <a:gd name="connsiteY44" fmla="*/ 4348702 h 4345517"/>
                  <a:gd name="connsiteX45" fmla="*/ 1935209 w 4319084"/>
                  <a:gd name="connsiteY45" fmla="*/ 4348702 h 4345517"/>
                  <a:gd name="connsiteX46" fmla="*/ 2003405 w 4319084"/>
                  <a:gd name="connsiteY46" fmla="*/ 4304824 h 4345517"/>
                  <a:gd name="connsiteX47" fmla="*/ 2059971 w 4319084"/>
                  <a:gd name="connsiteY47" fmla="*/ 4238742 h 4345517"/>
                  <a:gd name="connsiteX48" fmla="*/ 2269846 w 4319084"/>
                  <a:gd name="connsiteY48" fmla="*/ 4238742 h 4345517"/>
                  <a:gd name="connsiteX49" fmla="*/ 2326412 w 4319084"/>
                  <a:gd name="connsiteY49" fmla="*/ 4304824 h 4345517"/>
                  <a:gd name="connsiteX50" fmla="*/ 2391964 w 4319084"/>
                  <a:gd name="connsiteY50" fmla="*/ 4348702 h 4345517"/>
                  <a:gd name="connsiteX51" fmla="*/ 2472848 w 4319084"/>
                  <a:gd name="connsiteY51" fmla="*/ 4348702 h 4345517"/>
                  <a:gd name="connsiteX52" fmla="*/ 2557961 w 4319084"/>
                  <a:gd name="connsiteY52" fmla="*/ 4273105 h 4345517"/>
                  <a:gd name="connsiteX53" fmla="*/ 2595495 w 4319084"/>
                  <a:gd name="connsiteY53" fmla="*/ 4194336 h 4345517"/>
                  <a:gd name="connsiteX54" fmla="*/ 2799026 w 4319084"/>
                  <a:gd name="connsiteY54" fmla="*/ 4140942 h 4345517"/>
                  <a:gd name="connsiteX55" fmla="*/ 2870923 w 4319084"/>
                  <a:gd name="connsiteY55" fmla="*/ 4191163 h 4345517"/>
                  <a:gd name="connsiteX56" fmla="*/ 3086613 w 4319084"/>
                  <a:gd name="connsiteY56" fmla="*/ 4102879 h 4345517"/>
                  <a:gd name="connsiteX57" fmla="*/ 3102472 w 4319084"/>
                  <a:gd name="connsiteY57" fmla="*/ 4017766 h 4345517"/>
                  <a:gd name="connsiteX58" fmla="*/ 3283800 w 4319084"/>
                  <a:gd name="connsiteY58" fmla="*/ 3910978 h 4345517"/>
                  <a:gd name="connsiteX59" fmla="*/ 3365212 w 4319084"/>
                  <a:gd name="connsiteY59" fmla="*/ 3942697 h 4345517"/>
                  <a:gd name="connsiteX60" fmla="*/ 3549712 w 4319084"/>
                  <a:gd name="connsiteY60" fmla="*/ 3801019 h 4345517"/>
                  <a:gd name="connsiteX61" fmla="*/ 3540196 w 4319084"/>
                  <a:gd name="connsiteY61" fmla="*/ 3712734 h 4345517"/>
                  <a:gd name="connsiteX62" fmla="*/ 3690333 w 4319084"/>
                  <a:gd name="connsiteY62" fmla="*/ 3561539 h 4345517"/>
                  <a:gd name="connsiteX63" fmla="*/ 3778089 w 4319084"/>
                  <a:gd name="connsiteY63" fmla="*/ 3571055 h 4345517"/>
                  <a:gd name="connsiteX64" fmla="*/ 3918711 w 4319084"/>
                  <a:gd name="connsiteY64" fmla="*/ 3385498 h 4345517"/>
                  <a:gd name="connsiteX65" fmla="*/ 3887520 w 4319084"/>
                  <a:gd name="connsiteY65" fmla="*/ 3303557 h 4345517"/>
                  <a:gd name="connsiteX66" fmla="*/ 3993779 w 4319084"/>
                  <a:gd name="connsiteY66" fmla="*/ 3121173 h 4345517"/>
                  <a:gd name="connsiteX67" fmla="*/ 4078364 w 4319084"/>
                  <a:gd name="connsiteY67" fmla="*/ 3105313 h 4345517"/>
                  <a:gd name="connsiteX68" fmla="*/ 4166120 w 4319084"/>
                  <a:gd name="connsiteY68" fmla="*/ 2888037 h 4345517"/>
                  <a:gd name="connsiteX69" fmla="*/ 4115898 w 4319084"/>
                  <a:gd name="connsiteY69" fmla="*/ 2815612 h 4345517"/>
                  <a:gd name="connsiteX70" fmla="*/ 4169291 w 4319084"/>
                  <a:gd name="connsiteY70" fmla="*/ 2611023 h 4345517"/>
                  <a:gd name="connsiteX71" fmla="*/ 4247532 w 4319084"/>
                  <a:gd name="connsiteY71" fmla="*/ 2573489 h 4345517"/>
                  <a:gd name="connsiteX72" fmla="*/ 4322072 w 4319084"/>
                  <a:gd name="connsiteY72" fmla="*/ 2460886 h 4345517"/>
                  <a:gd name="connsiteX73" fmla="*/ 4322072 w 4319084"/>
                  <a:gd name="connsiteY73" fmla="*/ 2428110 h 4345517"/>
                  <a:gd name="connsiteX74" fmla="*/ 4272379 w 4319084"/>
                  <a:gd name="connsiteY74" fmla="*/ 2334010 h 4345517"/>
                  <a:gd name="connsiteX75" fmla="*/ 4206297 w 4319084"/>
                  <a:gd name="connsiteY75" fmla="*/ 2278502 h 4345517"/>
                  <a:gd name="connsiteX76" fmla="*/ 4206297 w 4319084"/>
                  <a:gd name="connsiteY76" fmla="*/ 2067569 h 4345517"/>
                  <a:gd name="connsiteX77" fmla="*/ 4271850 w 4319084"/>
                  <a:gd name="connsiteY77" fmla="*/ 2011004 h 4345517"/>
                  <a:gd name="connsiteX78" fmla="*/ 4321543 w 4319084"/>
                  <a:gd name="connsiteY78" fmla="*/ 1911617 h 4345517"/>
                  <a:gd name="connsiteX79" fmla="*/ 4321543 w 4319084"/>
                  <a:gd name="connsiteY79" fmla="*/ 1897344 h 4345517"/>
                  <a:gd name="connsiteX80" fmla="*/ 4240660 w 4319084"/>
                  <a:gd name="connsiteY80" fmla="*/ 1778397 h 4345517"/>
                  <a:gd name="connsiteX81" fmla="*/ 4162419 w 4319084"/>
                  <a:gd name="connsiteY81" fmla="*/ 1740863 h 4345517"/>
                  <a:gd name="connsiteX82" fmla="*/ 4109025 w 4319084"/>
                  <a:gd name="connsiteY82" fmla="*/ 1536274 h 4345517"/>
                  <a:gd name="connsiteX83" fmla="*/ 4159247 w 4319084"/>
                  <a:gd name="connsiteY83" fmla="*/ 1463849 h 4345517"/>
                  <a:gd name="connsiteX84" fmla="*/ 4071491 w 4319084"/>
                  <a:gd name="connsiteY84" fmla="*/ 1246573 h 4345517"/>
                  <a:gd name="connsiteX85" fmla="*/ 3986907 w 4319084"/>
                  <a:gd name="connsiteY85" fmla="*/ 1230714 h 4345517"/>
                  <a:gd name="connsiteX86" fmla="*/ 3880648 w 4319084"/>
                  <a:gd name="connsiteY86" fmla="*/ 1048329 h 4345517"/>
                  <a:gd name="connsiteX87" fmla="*/ 3911838 w 4319084"/>
                  <a:gd name="connsiteY87" fmla="*/ 966388 h 4345517"/>
                  <a:gd name="connsiteX88" fmla="*/ 3771217 w 4319084"/>
                  <a:gd name="connsiteY88" fmla="*/ 780831 h 4345517"/>
                  <a:gd name="connsiteX89" fmla="*/ 3683461 w 4319084"/>
                  <a:gd name="connsiteY89" fmla="*/ 790347 h 4345517"/>
                  <a:gd name="connsiteX90" fmla="*/ 3533323 w 4319084"/>
                  <a:gd name="connsiteY90" fmla="*/ 639152 h 4345517"/>
                  <a:gd name="connsiteX91" fmla="*/ 3542839 w 4319084"/>
                  <a:gd name="connsiteY91" fmla="*/ 550868 h 4345517"/>
                  <a:gd name="connsiteX92" fmla="*/ 3358340 w 4319084"/>
                  <a:gd name="connsiteY92" fmla="*/ 409189 h 4345517"/>
                  <a:gd name="connsiteX93" fmla="*/ 3276927 w 4319084"/>
                  <a:gd name="connsiteY93" fmla="*/ 440908 h 4345517"/>
                  <a:gd name="connsiteX94" fmla="*/ 3095600 w 4319084"/>
                  <a:gd name="connsiteY94" fmla="*/ 334120 h 4345517"/>
                  <a:gd name="connsiteX95" fmla="*/ 3079740 w 4319084"/>
                  <a:gd name="connsiteY95" fmla="*/ 249007 h 4345517"/>
                  <a:gd name="connsiteX96" fmla="*/ 2864050 w 4319084"/>
                  <a:gd name="connsiteY96" fmla="*/ 160723 h 4345517"/>
                  <a:gd name="connsiteX97" fmla="*/ 2791625 w 4319084"/>
                  <a:gd name="connsiteY97" fmla="*/ 210944 h 4345517"/>
                  <a:gd name="connsiteX98" fmla="*/ 2588094 w 4319084"/>
                  <a:gd name="connsiteY98" fmla="*/ 157551 h 4345517"/>
                  <a:gd name="connsiteX99" fmla="*/ 2550560 w 4319084"/>
                  <a:gd name="connsiteY99" fmla="*/ 78781 h 4345517"/>
                  <a:gd name="connsiteX100" fmla="*/ 2448001 w 4319084"/>
                  <a:gd name="connsiteY100" fmla="*/ 12 h 4345517"/>
                  <a:gd name="connsiteX101" fmla="*/ 2401480 w 4319084"/>
                  <a:gd name="connsiteY101" fmla="*/ 12 h 4345517"/>
                  <a:gd name="connsiteX102" fmla="*/ 2319010 w 4319084"/>
                  <a:gd name="connsiteY102" fmla="*/ 47062 h 4345517"/>
                  <a:gd name="connsiteX103" fmla="*/ 2262973 w 4319084"/>
                  <a:gd name="connsiteY103" fmla="*/ 113144 h 4345517"/>
                  <a:gd name="connsiteX104" fmla="*/ 2053098 w 4319084"/>
                  <a:gd name="connsiteY104" fmla="*/ 113144 h 4345517"/>
                  <a:gd name="connsiteX105" fmla="*/ 1999705 w 4319084"/>
                  <a:gd name="connsiteY105" fmla="*/ 50234 h 4345517"/>
                  <a:gd name="connsiteX106" fmla="*/ 1892917 w 4319084"/>
                  <a:gd name="connsiteY106" fmla="*/ 12 h 4345517"/>
                  <a:gd name="connsiteX107" fmla="*/ 1892388 w 4319084"/>
                  <a:gd name="connsiteY107" fmla="*/ 12 h 4345517"/>
                  <a:gd name="connsiteX108" fmla="*/ 1768155 w 4319084"/>
                  <a:gd name="connsiteY108" fmla="*/ 81953 h 4345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4319084" h="4345517">
                    <a:moveTo>
                      <a:pt x="1768155" y="81953"/>
                    </a:moveTo>
                    <a:lnTo>
                      <a:pt x="1730621" y="160723"/>
                    </a:lnTo>
                    <a:cubicBezTo>
                      <a:pt x="1696258" y="239492"/>
                      <a:pt x="1595815" y="264338"/>
                      <a:pt x="1527090" y="214116"/>
                    </a:cubicBezTo>
                    <a:lnTo>
                      <a:pt x="1455722" y="163894"/>
                    </a:lnTo>
                    <a:cubicBezTo>
                      <a:pt x="1374310" y="104157"/>
                      <a:pt x="1258535" y="154379"/>
                      <a:pt x="1240032" y="252179"/>
                    </a:cubicBezTo>
                    <a:lnTo>
                      <a:pt x="1224173" y="337292"/>
                    </a:lnTo>
                    <a:cubicBezTo>
                      <a:pt x="1208313" y="422405"/>
                      <a:pt x="1121085" y="472627"/>
                      <a:pt x="1042845" y="444080"/>
                    </a:cubicBezTo>
                    <a:lnTo>
                      <a:pt x="961433" y="412361"/>
                    </a:lnTo>
                    <a:cubicBezTo>
                      <a:pt x="867333" y="377998"/>
                      <a:pt x="767417" y="453067"/>
                      <a:pt x="776933" y="554039"/>
                    </a:cubicBezTo>
                    <a:lnTo>
                      <a:pt x="786449" y="642324"/>
                    </a:lnTo>
                    <a:cubicBezTo>
                      <a:pt x="795965" y="727437"/>
                      <a:pt x="724068" y="799863"/>
                      <a:pt x="636312" y="793519"/>
                    </a:cubicBezTo>
                    <a:lnTo>
                      <a:pt x="551727" y="787175"/>
                    </a:lnTo>
                    <a:cubicBezTo>
                      <a:pt x="450755" y="777130"/>
                      <a:pt x="375686" y="878103"/>
                      <a:pt x="410049" y="972203"/>
                    </a:cubicBezTo>
                    <a:lnTo>
                      <a:pt x="441239" y="1054144"/>
                    </a:lnTo>
                    <a:cubicBezTo>
                      <a:pt x="472430" y="1136085"/>
                      <a:pt x="419565" y="1223841"/>
                      <a:pt x="334980" y="1236529"/>
                    </a:cubicBezTo>
                    <a:lnTo>
                      <a:pt x="250396" y="1252388"/>
                    </a:lnTo>
                    <a:cubicBezTo>
                      <a:pt x="150481" y="1268248"/>
                      <a:pt x="103431" y="1384551"/>
                      <a:pt x="162640" y="1469664"/>
                    </a:cubicBezTo>
                    <a:lnTo>
                      <a:pt x="212862" y="1542090"/>
                    </a:lnTo>
                    <a:cubicBezTo>
                      <a:pt x="263084" y="1611343"/>
                      <a:pt x="237708" y="1711787"/>
                      <a:pt x="159468" y="1746678"/>
                    </a:cubicBezTo>
                    <a:lnTo>
                      <a:pt x="81227" y="1784212"/>
                    </a:lnTo>
                    <a:cubicBezTo>
                      <a:pt x="-9701" y="1824918"/>
                      <a:pt x="-28204" y="1950737"/>
                      <a:pt x="50037" y="2016819"/>
                    </a:cubicBezTo>
                    <a:lnTo>
                      <a:pt x="115590" y="2073385"/>
                    </a:lnTo>
                    <a:cubicBezTo>
                      <a:pt x="181143" y="2126778"/>
                      <a:pt x="181143" y="2230923"/>
                      <a:pt x="115590" y="2284317"/>
                    </a:cubicBezTo>
                    <a:lnTo>
                      <a:pt x="50037" y="2340882"/>
                    </a:lnTo>
                    <a:cubicBezTo>
                      <a:pt x="-28204" y="2406964"/>
                      <a:pt x="-12344" y="2529611"/>
                      <a:pt x="81227" y="2573489"/>
                    </a:cubicBezTo>
                    <a:lnTo>
                      <a:pt x="159468" y="2611023"/>
                    </a:lnTo>
                    <a:cubicBezTo>
                      <a:pt x="237708" y="2645386"/>
                      <a:pt x="262555" y="2746358"/>
                      <a:pt x="212862" y="2815612"/>
                    </a:cubicBezTo>
                    <a:lnTo>
                      <a:pt x="162640" y="2888037"/>
                    </a:lnTo>
                    <a:cubicBezTo>
                      <a:pt x="103431" y="2969978"/>
                      <a:pt x="153124" y="3086281"/>
                      <a:pt x="250396" y="3105313"/>
                    </a:cubicBezTo>
                    <a:lnTo>
                      <a:pt x="334980" y="3121173"/>
                    </a:lnTo>
                    <a:cubicBezTo>
                      <a:pt x="419565" y="3137032"/>
                      <a:pt x="469786" y="3224788"/>
                      <a:pt x="441239" y="3303557"/>
                    </a:cubicBezTo>
                    <a:lnTo>
                      <a:pt x="410049" y="3385498"/>
                    </a:lnTo>
                    <a:cubicBezTo>
                      <a:pt x="375686" y="3480127"/>
                      <a:pt x="450755" y="3580571"/>
                      <a:pt x="550670" y="3571055"/>
                    </a:cubicBezTo>
                    <a:lnTo>
                      <a:pt x="638426" y="3561539"/>
                    </a:lnTo>
                    <a:cubicBezTo>
                      <a:pt x="723011" y="3552024"/>
                      <a:pt x="794907" y="3624449"/>
                      <a:pt x="788563" y="3712734"/>
                    </a:cubicBezTo>
                    <a:lnTo>
                      <a:pt x="779048" y="3801019"/>
                    </a:lnTo>
                    <a:cubicBezTo>
                      <a:pt x="769532" y="3901462"/>
                      <a:pt x="869976" y="3977060"/>
                      <a:pt x="963547" y="3942697"/>
                    </a:cubicBezTo>
                    <a:lnTo>
                      <a:pt x="1044960" y="3910978"/>
                    </a:lnTo>
                    <a:cubicBezTo>
                      <a:pt x="1126372" y="3879259"/>
                      <a:pt x="1214128" y="3933181"/>
                      <a:pt x="1226287" y="4017766"/>
                    </a:cubicBezTo>
                    <a:lnTo>
                      <a:pt x="1242147" y="4102879"/>
                    </a:lnTo>
                    <a:cubicBezTo>
                      <a:pt x="1258006" y="4203323"/>
                      <a:pt x="1373781" y="4250901"/>
                      <a:pt x="1457837" y="4191163"/>
                    </a:cubicBezTo>
                    <a:lnTo>
                      <a:pt x="1529733" y="4140942"/>
                    </a:lnTo>
                    <a:cubicBezTo>
                      <a:pt x="1598458" y="4090720"/>
                      <a:pt x="1698902" y="4115566"/>
                      <a:pt x="1733264" y="4194336"/>
                    </a:cubicBezTo>
                    <a:lnTo>
                      <a:pt x="1770798" y="4273105"/>
                    </a:lnTo>
                    <a:cubicBezTo>
                      <a:pt x="1788244" y="4312225"/>
                      <a:pt x="1821549" y="4338129"/>
                      <a:pt x="1858555" y="4348702"/>
                    </a:cubicBezTo>
                    <a:lnTo>
                      <a:pt x="1935209" y="4348702"/>
                    </a:lnTo>
                    <a:cubicBezTo>
                      <a:pt x="1960584" y="4341829"/>
                      <a:pt x="1984374" y="4327556"/>
                      <a:pt x="2003405" y="4304824"/>
                    </a:cubicBezTo>
                    <a:lnTo>
                      <a:pt x="2059971" y="4238742"/>
                    </a:lnTo>
                    <a:cubicBezTo>
                      <a:pt x="2113365" y="4172661"/>
                      <a:pt x="2216452" y="4172661"/>
                      <a:pt x="2269846" y="4238742"/>
                    </a:cubicBezTo>
                    <a:lnTo>
                      <a:pt x="2326412" y="4304824"/>
                    </a:lnTo>
                    <a:cubicBezTo>
                      <a:pt x="2344914" y="4327027"/>
                      <a:pt x="2367646" y="4341301"/>
                      <a:pt x="2391964" y="4348702"/>
                    </a:cubicBezTo>
                    <a:lnTo>
                      <a:pt x="2472848" y="4348702"/>
                    </a:lnTo>
                    <a:cubicBezTo>
                      <a:pt x="2508268" y="4337600"/>
                      <a:pt x="2539987" y="4312225"/>
                      <a:pt x="2557961" y="4273105"/>
                    </a:cubicBezTo>
                    <a:lnTo>
                      <a:pt x="2595495" y="4194336"/>
                    </a:lnTo>
                    <a:cubicBezTo>
                      <a:pt x="2629858" y="4115566"/>
                      <a:pt x="2730302" y="4090720"/>
                      <a:pt x="2799026" y="4140942"/>
                    </a:cubicBezTo>
                    <a:lnTo>
                      <a:pt x="2870923" y="4191163"/>
                    </a:lnTo>
                    <a:cubicBezTo>
                      <a:pt x="2952335" y="4250901"/>
                      <a:pt x="3068110" y="4200679"/>
                      <a:pt x="3086613" y="4102879"/>
                    </a:cubicBezTo>
                    <a:lnTo>
                      <a:pt x="3102472" y="4017766"/>
                    </a:lnTo>
                    <a:cubicBezTo>
                      <a:pt x="3118332" y="3932653"/>
                      <a:pt x="3205559" y="3882431"/>
                      <a:pt x="3283800" y="3910978"/>
                    </a:cubicBezTo>
                    <a:lnTo>
                      <a:pt x="3365212" y="3942697"/>
                    </a:lnTo>
                    <a:cubicBezTo>
                      <a:pt x="3459312" y="3977060"/>
                      <a:pt x="3559227" y="3901991"/>
                      <a:pt x="3549712" y="3801019"/>
                    </a:cubicBezTo>
                    <a:lnTo>
                      <a:pt x="3540196" y="3712734"/>
                    </a:lnTo>
                    <a:cubicBezTo>
                      <a:pt x="3530680" y="3627621"/>
                      <a:pt x="3602577" y="3555195"/>
                      <a:pt x="3690333" y="3561539"/>
                    </a:cubicBezTo>
                    <a:lnTo>
                      <a:pt x="3778089" y="3571055"/>
                    </a:lnTo>
                    <a:cubicBezTo>
                      <a:pt x="3878004" y="3580571"/>
                      <a:pt x="3953073" y="3479598"/>
                      <a:pt x="3918711" y="3385498"/>
                    </a:cubicBezTo>
                    <a:lnTo>
                      <a:pt x="3887520" y="3303557"/>
                    </a:lnTo>
                    <a:cubicBezTo>
                      <a:pt x="3856330" y="3221616"/>
                      <a:pt x="3909195" y="3133860"/>
                      <a:pt x="3993779" y="3121173"/>
                    </a:cubicBezTo>
                    <a:lnTo>
                      <a:pt x="4078364" y="3105313"/>
                    </a:lnTo>
                    <a:cubicBezTo>
                      <a:pt x="4178279" y="3089453"/>
                      <a:pt x="4225329" y="2973150"/>
                      <a:pt x="4166120" y="2888037"/>
                    </a:cubicBezTo>
                    <a:lnTo>
                      <a:pt x="4115898" y="2815612"/>
                    </a:lnTo>
                    <a:cubicBezTo>
                      <a:pt x="4065676" y="2746358"/>
                      <a:pt x="4091051" y="2645914"/>
                      <a:pt x="4169291" y="2611023"/>
                    </a:cubicBezTo>
                    <a:lnTo>
                      <a:pt x="4247532" y="2573489"/>
                    </a:lnTo>
                    <a:cubicBezTo>
                      <a:pt x="4291410" y="2549700"/>
                      <a:pt x="4317314" y="2506879"/>
                      <a:pt x="4322072" y="2460886"/>
                    </a:cubicBezTo>
                    <a:lnTo>
                      <a:pt x="4322072" y="2428110"/>
                    </a:lnTo>
                    <a:cubicBezTo>
                      <a:pt x="4318371" y="2393219"/>
                      <a:pt x="4301983" y="2359385"/>
                      <a:pt x="4272379" y="2334010"/>
                    </a:cubicBezTo>
                    <a:lnTo>
                      <a:pt x="4206297" y="2278502"/>
                    </a:lnTo>
                    <a:cubicBezTo>
                      <a:pt x="4140744" y="2221936"/>
                      <a:pt x="4140744" y="2120963"/>
                      <a:pt x="4206297" y="2067569"/>
                    </a:cubicBezTo>
                    <a:lnTo>
                      <a:pt x="4271850" y="2011004"/>
                    </a:lnTo>
                    <a:cubicBezTo>
                      <a:pt x="4303569" y="1984042"/>
                      <a:pt x="4319429" y="1948094"/>
                      <a:pt x="4321543" y="1911617"/>
                    </a:cubicBezTo>
                    <a:lnTo>
                      <a:pt x="4321543" y="1897344"/>
                    </a:lnTo>
                    <a:cubicBezTo>
                      <a:pt x="4318900" y="1848708"/>
                      <a:pt x="4291410" y="1802186"/>
                      <a:pt x="4240660" y="1778397"/>
                    </a:cubicBezTo>
                    <a:lnTo>
                      <a:pt x="4162419" y="1740863"/>
                    </a:lnTo>
                    <a:cubicBezTo>
                      <a:pt x="4084179" y="1706500"/>
                      <a:pt x="4059332" y="1605528"/>
                      <a:pt x="4109025" y="1536274"/>
                    </a:cubicBezTo>
                    <a:lnTo>
                      <a:pt x="4159247" y="1463849"/>
                    </a:lnTo>
                    <a:cubicBezTo>
                      <a:pt x="4218456" y="1381908"/>
                      <a:pt x="4168763" y="1265605"/>
                      <a:pt x="4071491" y="1246573"/>
                    </a:cubicBezTo>
                    <a:lnTo>
                      <a:pt x="3986907" y="1230714"/>
                    </a:lnTo>
                    <a:cubicBezTo>
                      <a:pt x="3902322" y="1214854"/>
                      <a:pt x="3852100" y="1127098"/>
                      <a:pt x="3880648" y="1048329"/>
                    </a:cubicBezTo>
                    <a:lnTo>
                      <a:pt x="3911838" y="966388"/>
                    </a:lnTo>
                    <a:cubicBezTo>
                      <a:pt x="3946201" y="871759"/>
                      <a:pt x="3871132" y="771315"/>
                      <a:pt x="3771217" y="780831"/>
                    </a:cubicBezTo>
                    <a:lnTo>
                      <a:pt x="3683461" y="790347"/>
                    </a:lnTo>
                    <a:cubicBezTo>
                      <a:pt x="3598876" y="799863"/>
                      <a:pt x="3526980" y="727437"/>
                      <a:pt x="3533323" y="639152"/>
                    </a:cubicBezTo>
                    <a:lnTo>
                      <a:pt x="3542839" y="550868"/>
                    </a:lnTo>
                    <a:cubicBezTo>
                      <a:pt x="3552355" y="450424"/>
                      <a:pt x="3451911" y="374826"/>
                      <a:pt x="3358340" y="409189"/>
                    </a:cubicBezTo>
                    <a:lnTo>
                      <a:pt x="3276927" y="440908"/>
                    </a:lnTo>
                    <a:cubicBezTo>
                      <a:pt x="3195515" y="472627"/>
                      <a:pt x="3107759" y="418705"/>
                      <a:pt x="3095600" y="334120"/>
                    </a:cubicBezTo>
                    <a:lnTo>
                      <a:pt x="3079740" y="249007"/>
                    </a:lnTo>
                    <a:cubicBezTo>
                      <a:pt x="3063881" y="148564"/>
                      <a:pt x="2948106" y="100985"/>
                      <a:pt x="2864050" y="160723"/>
                    </a:cubicBezTo>
                    <a:lnTo>
                      <a:pt x="2791625" y="210944"/>
                    </a:lnTo>
                    <a:cubicBezTo>
                      <a:pt x="2722900" y="261166"/>
                      <a:pt x="2622456" y="236320"/>
                      <a:pt x="2588094" y="157551"/>
                    </a:cubicBezTo>
                    <a:lnTo>
                      <a:pt x="2550560" y="78781"/>
                    </a:lnTo>
                    <a:cubicBezTo>
                      <a:pt x="2531000" y="34375"/>
                      <a:pt x="2491351" y="7414"/>
                      <a:pt x="2448001" y="12"/>
                    </a:cubicBezTo>
                    <a:lnTo>
                      <a:pt x="2401480" y="12"/>
                    </a:lnTo>
                    <a:cubicBezTo>
                      <a:pt x="2370818" y="5299"/>
                      <a:pt x="2341742" y="20101"/>
                      <a:pt x="2319010" y="47062"/>
                    </a:cubicBezTo>
                    <a:lnTo>
                      <a:pt x="2262973" y="113144"/>
                    </a:lnTo>
                    <a:cubicBezTo>
                      <a:pt x="2206407" y="179225"/>
                      <a:pt x="2106492" y="179225"/>
                      <a:pt x="2053098" y="113144"/>
                    </a:cubicBezTo>
                    <a:lnTo>
                      <a:pt x="1999705" y="50234"/>
                    </a:lnTo>
                    <a:cubicBezTo>
                      <a:pt x="1971157" y="15872"/>
                      <a:pt x="1932037" y="-516"/>
                      <a:pt x="1892917" y="12"/>
                    </a:cubicBezTo>
                    <a:lnTo>
                      <a:pt x="1892388" y="12"/>
                    </a:lnTo>
                    <a:cubicBezTo>
                      <a:pt x="1842166" y="541"/>
                      <a:pt x="1793002" y="28560"/>
                      <a:pt x="1768155" y="81953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D485C7C-AD4F-4943-A7AF-59E04B473FA7}"/>
                </a:ext>
              </a:extLst>
            </p:cNvPr>
            <p:cNvSpPr/>
            <p:nvPr/>
          </p:nvSpPr>
          <p:spPr>
            <a:xfrm>
              <a:off x="5009231" y="4737405"/>
              <a:ext cx="885645" cy="822004"/>
            </a:xfrm>
            <a:custGeom>
              <a:avLst/>
              <a:gdLst>
                <a:gd name="connsiteX0" fmla="*/ 0 w 551435"/>
                <a:gd name="connsiteY0" fmla="*/ 438244 h 511811"/>
                <a:gd name="connsiteX1" fmla="*/ 548640 w 551435"/>
                <a:gd name="connsiteY1" fmla="*/ 438244 h 511811"/>
                <a:gd name="connsiteX2" fmla="*/ 548640 w 551435"/>
                <a:gd name="connsiteY2" fmla="*/ 511811 h 511811"/>
                <a:gd name="connsiteX3" fmla="*/ 0 w 551435"/>
                <a:gd name="connsiteY3" fmla="*/ 511811 h 511811"/>
                <a:gd name="connsiteX4" fmla="*/ 275718 w 551435"/>
                <a:gd name="connsiteY4" fmla="*/ 0 h 511811"/>
                <a:gd name="connsiteX5" fmla="*/ 389041 w 551435"/>
                <a:gd name="connsiteY5" fmla="*/ 195385 h 511811"/>
                <a:gd name="connsiteX6" fmla="*/ 551435 w 551435"/>
                <a:gd name="connsiteY6" fmla="*/ 55390 h 511811"/>
                <a:gd name="connsiteX7" fmla="*/ 551435 w 551435"/>
                <a:gd name="connsiteY7" fmla="*/ 377570 h 511811"/>
                <a:gd name="connsiteX8" fmla="*/ 0 w 551435"/>
                <a:gd name="connsiteY8" fmla="*/ 377570 h 511811"/>
                <a:gd name="connsiteX9" fmla="*/ 0 w 551435"/>
                <a:gd name="connsiteY9" fmla="*/ 55390 h 511811"/>
                <a:gd name="connsiteX10" fmla="*/ 162394 w 551435"/>
                <a:gd name="connsiteY10" fmla="*/ 195385 h 51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1435" h="511811">
                  <a:moveTo>
                    <a:pt x="0" y="438244"/>
                  </a:moveTo>
                  <a:lnTo>
                    <a:pt x="548640" y="438244"/>
                  </a:lnTo>
                  <a:lnTo>
                    <a:pt x="548640" y="511811"/>
                  </a:lnTo>
                  <a:lnTo>
                    <a:pt x="0" y="511811"/>
                  </a:lnTo>
                  <a:close/>
                  <a:moveTo>
                    <a:pt x="275718" y="0"/>
                  </a:moveTo>
                  <a:lnTo>
                    <a:pt x="389041" y="195385"/>
                  </a:lnTo>
                  <a:lnTo>
                    <a:pt x="551435" y="55390"/>
                  </a:lnTo>
                  <a:lnTo>
                    <a:pt x="551435" y="377570"/>
                  </a:lnTo>
                  <a:lnTo>
                    <a:pt x="0" y="377570"/>
                  </a:lnTo>
                  <a:lnTo>
                    <a:pt x="0" y="55390"/>
                  </a:lnTo>
                  <a:lnTo>
                    <a:pt x="162394" y="195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Placeholder 12" descr="A close up of food&#10;&#10;Description automatically generated">
            <a:extLst>
              <a:ext uri="{FF2B5EF4-FFF2-40B4-BE49-F238E27FC236}">
                <a16:creationId xmlns:a16="http://schemas.microsoft.com/office/drawing/2014/main" id="{C0E7D68A-4B73-4A3A-AA51-8D9E3DEC0DC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r="212"/>
          <a:stretch>
            <a:fillRect/>
          </a:stretch>
        </p:blipFill>
        <p:spPr/>
      </p:pic>
      <p:pic>
        <p:nvPicPr>
          <p:cNvPr id="23" name="Picture Placeholder 22" descr="A close up of a newspaper&#10;&#10;Description automatically generated">
            <a:extLst>
              <a:ext uri="{FF2B5EF4-FFF2-40B4-BE49-F238E27FC236}">
                <a16:creationId xmlns:a16="http://schemas.microsoft.com/office/drawing/2014/main" id="{9CD73DB1-9393-4643-9B25-079BE3AED26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6" b="22356"/>
          <a:stretch>
            <a:fillRect/>
          </a:stretch>
        </p:blipFill>
        <p:spPr/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6525322-5C39-460B-A485-9C65DCE5A554}"/>
              </a:ext>
            </a:extLst>
          </p:cNvPr>
          <p:cNvSpPr/>
          <p:nvPr/>
        </p:nvSpPr>
        <p:spPr>
          <a:xfrm rot="1441814">
            <a:off x="9631030" y="5823263"/>
            <a:ext cx="46182" cy="11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29B170-2FDD-489B-93A3-7A32790F9692}"/>
              </a:ext>
            </a:extLst>
          </p:cNvPr>
          <p:cNvSpPr/>
          <p:nvPr/>
        </p:nvSpPr>
        <p:spPr>
          <a:xfrm>
            <a:off x="10488122" y="5864543"/>
            <a:ext cx="45719" cy="6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88D06C-EE26-4C87-B4B6-0BBC9416714A}"/>
              </a:ext>
            </a:extLst>
          </p:cNvPr>
          <p:cNvSpPr/>
          <p:nvPr/>
        </p:nvSpPr>
        <p:spPr>
          <a:xfrm>
            <a:off x="10550656" y="5864543"/>
            <a:ext cx="45719" cy="6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9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3946074" y="314239"/>
            <a:ext cx="8064877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GB" altLang="ko-KR" dirty="0">
                <a:solidFill>
                  <a:schemeClr val="accent2"/>
                </a:solidFill>
              </a:rPr>
              <a:t>Scope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-56785" y="210324"/>
            <a:ext cx="3946074" cy="925475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APPLICATION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Language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Design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Food preferences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Allergy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Custom features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E07EF-2F4A-40C5-98FE-E8C15493A7D7}"/>
              </a:ext>
            </a:extLst>
          </p:cNvPr>
          <p:cNvSpPr/>
          <p:nvPr/>
        </p:nvSpPr>
        <p:spPr>
          <a:xfrm>
            <a:off x="5555730" y="679269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E09CDD6-B7AA-4CE1-9639-6A79ABDBD9A0}"/>
              </a:ext>
            </a:extLst>
          </p:cNvPr>
          <p:cNvSpPr/>
          <p:nvPr/>
        </p:nvSpPr>
        <p:spPr>
          <a:xfrm>
            <a:off x="5488186" y="609602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C6E3A4AC-9AEF-4C97-AFD2-6EBE325542DF}"/>
              </a:ext>
            </a:extLst>
          </p:cNvPr>
          <p:cNvSpPr/>
          <p:nvPr/>
        </p:nvSpPr>
        <p:spPr>
          <a:xfrm>
            <a:off x="911049" y="841741"/>
            <a:ext cx="3904285" cy="5186079"/>
          </a:xfrm>
          <a:prstGeom prst="frame">
            <a:avLst>
              <a:gd name="adj1" fmla="val 14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A2CDB2-E017-4253-914E-4865B23F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96" y="679269"/>
            <a:ext cx="4906704" cy="5569130"/>
          </a:xfrm>
          <a:prstGeom prst="rect">
            <a:avLst/>
          </a:prstGeom>
        </p:spPr>
      </p:pic>
      <p:grpSp>
        <p:nvGrpSpPr>
          <p:cNvPr id="41" name="그룹 19">
            <a:extLst>
              <a:ext uri="{FF2B5EF4-FFF2-40B4-BE49-F238E27FC236}">
                <a16:creationId xmlns:a16="http://schemas.microsoft.com/office/drawing/2014/main" id="{02C9A805-C3A2-4B29-AB1C-934F35EF2C29}"/>
              </a:ext>
            </a:extLst>
          </p:cNvPr>
          <p:cNvGrpSpPr/>
          <p:nvPr/>
        </p:nvGrpSpPr>
        <p:grpSpPr>
          <a:xfrm rot="5400000">
            <a:off x="6090312" y="1605547"/>
            <a:ext cx="283914" cy="1259494"/>
            <a:chOff x="1055023" y="2447148"/>
            <a:chExt cx="489227" cy="3126415"/>
          </a:xfrm>
          <a:solidFill>
            <a:schemeClr val="accent4"/>
          </a:solidFill>
          <a:effectLst/>
        </p:grpSpPr>
        <p:grpSp>
          <p:nvGrpSpPr>
            <p:cNvPr id="42" name="그룹 20">
              <a:extLst>
                <a:ext uri="{FF2B5EF4-FFF2-40B4-BE49-F238E27FC236}">
                  <a16:creationId xmlns:a16="http://schemas.microsoft.com/office/drawing/2014/main" id="{8C7E13BF-F397-4488-BDE9-0196865C8BDD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44" name="사다리꼴 22">
                <a:extLst>
                  <a:ext uri="{FF2B5EF4-FFF2-40B4-BE49-F238E27FC236}">
                    <a16:creationId xmlns:a16="http://schemas.microsoft.com/office/drawing/2014/main" id="{4F54F403-0181-4B34-A3E4-BA0C254D0334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23">
                <a:extLst>
                  <a:ext uri="{FF2B5EF4-FFF2-40B4-BE49-F238E27FC236}">
                    <a16:creationId xmlns:a16="http://schemas.microsoft.com/office/drawing/2014/main" id="{AA108B64-B933-474C-B904-AF37C439D9EC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자유형: 도형 21">
              <a:extLst>
                <a:ext uri="{FF2B5EF4-FFF2-40B4-BE49-F238E27FC236}">
                  <a16:creationId xmlns:a16="http://schemas.microsoft.com/office/drawing/2014/main" id="{E615CC2C-8DAB-46CC-B0D2-4A105B318C91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19">
            <a:extLst>
              <a:ext uri="{FF2B5EF4-FFF2-40B4-BE49-F238E27FC236}">
                <a16:creationId xmlns:a16="http://schemas.microsoft.com/office/drawing/2014/main" id="{ADCFC1A9-8F07-49CF-A4F9-3077B7B1BB99}"/>
              </a:ext>
            </a:extLst>
          </p:cNvPr>
          <p:cNvGrpSpPr/>
          <p:nvPr/>
        </p:nvGrpSpPr>
        <p:grpSpPr>
          <a:xfrm rot="5400000">
            <a:off x="6090312" y="3211608"/>
            <a:ext cx="283914" cy="1259494"/>
            <a:chOff x="1055023" y="2447148"/>
            <a:chExt cx="489227" cy="3126415"/>
          </a:xfrm>
          <a:solidFill>
            <a:schemeClr val="accent4"/>
          </a:solidFill>
          <a:effectLst/>
        </p:grpSpPr>
        <p:grpSp>
          <p:nvGrpSpPr>
            <p:cNvPr id="48" name="그룹 20">
              <a:extLst>
                <a:ext uri="{FF2B5EF4-FFF2-40B4-BE49-F238E27FC236}">
                  <a16:creationId xmlns:a16="http://schemas.microsoft.com/office/drawing/2014/main" id="{FC213322-B7E6-4C89-BF25-D52818665D89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50" name="사다리꼴 22">
                <a:extLst>
                  <a:ext uri="{FF2B5EF4-FFF2-40B4-BE49-F238E27FC236}">
                    <a16:creationId xmlns:a16="http://schemas.microsoft.com/office/drawing/2014/main" id="{E685C886-6B5C-4EB9-A5C0-0A734A02C145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23">
                <a:extLst>
                  <a:ext uri="{FF2B5EF4-FFF2-40B4-BE49-F238E27FC236}">
                    <a16:creationId xmlns:a16="http://schemas.microsoft.com/office/drawing/2014/main" id="{60F1EF56-2458-4B51-B277-35B15F5309A9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21">
              <a:extLst>
                <a:ext uri="{FF2B5EF4-FFF2-40B4-BE49-F238E27FC236}">
                  <a16:creationId xmlns:a16="http://schemas.microsoft.com/office/drawing/2014/main" id="{BE9F7979-B2C9-4B0B-A053-CE5C8D24E6E9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C0060194-EC25-4989-B5E3-89A1F01C1430}"/>
              </a:ext>
            </a:extLst>
          </p:cNvPr>
          <p:cNvGrpSpPr/>
          <p:nvPr/>
        </p:nvGrpSpPr>
        <p:grpSpPr>
          <a:xfrm rot="5400000">
            <a:off x="6066916" y="4817670"/>
            <a:ext cx="283914" cy="1259494"/>
            <a:chOff x="1055023" y="2447148"/>
            <a:chExt cx="489227" cy="3126415"/>
          </a:xfrm>
          <a:solidFill>
            <a:schemeClr val="accent4"/>
          </a:solidFill>
          <a:effectLst/>
        </p:grpSpPr>
        <p:grpSp>
          <p:nvGrpSpPr>
            <p:cNvPr id="53" name="그룹 20">
              <a:extLst>
                <a:ext uri="{FF2B5EF4-FFF2-40B4-BE49-F238E27FC236}">
                  <a16:creationId xmlns:a16="http://schemas.microsoft.com/office/drawing/2014/main" id="{7D0B735E-6404-4DFF-B90C-809473A01FF4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55" name="사다리꼴 22">
                <a:extLst>
                  <a:ext uri="{FF2B5EF4-FFF2-40B4-BE49-F238E27FC236}">
                    <a16:creationId xmlns:a16="http://schemas.microsoft.com/office/drawing/2014/main" id="{893557F7-963E-4A29-AB6E-228FFCAF8B68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23">
                <a:extLst>
                  <a:ext uri="{FF2B5EF4-FFF2-40B4-BE49-F238E27FC236}">
                    <a16:creationId xmlns:a16="http://schemas.microsoft.com/office/drawing/2014/main" id="{AE1D3BED-D1CC-4D0C-A409-1FFDC4D9DC55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자유형: 도형 21">
              <a:extLst>
                <a:ext uri="{FF2B5EF4-FFF2-40B4-BE49-F238E27FC236}">
                  <a16:creationId xmlns:a16="http://schemas.microsoft.com/office/drawing/2014/main" id="{C3427C35-A867-4008-A198-035629DB2906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Picture Placeholder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01D9154-4C69-4EF9-B1A0-9B36DEA5DF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4" r="24624"/>
          <a:stretch>
            <a:fillRect/>
          </a:stretch>
        </p:blipFill>
        <p:spPr>
          <a:xfrm>
            <a:off x="707830" y="609271"/>
            <a:ext cx="4357687" cy="5638797"/>
          </a:xfrm>
        </p:spPr>
      </p:pic>
      <p:sp>
        <p:nvSpPr>
          <p:cNvPr id="57" name="Rectangle 7">
            <a:extLst>
              <a:ext uri="{FF2B5EF4-FFF2-40B4-BE49-F238E27FC236}">
                <a16:creationId xmlns:a16="http://schemas.microsoft.com/office/drawing/2014/main" id="{266B044D-F82A-4AAA-A10F-C3A913CAB893}"/>
              </a:ext>
            </a:extLst>
          </p:cNvPr>
          <p:cNvSpPr/>
          <p:nvPr/>
        </p:nvSpPr>
        <p:spPr>
          <a:xfrm rot="18900000">
            <a:off x="3114986" y="1570713"/>
            <a:ext cx="848433" cy="223780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849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6">
            <a:extLst>
              <a:ext uri="{FF2B5EF4-FFF2-40B4-BE49-F238E27FC236}">
                <a16:creationId xmlns:a16="http://schemas.microsoft.com/office/drawing/2014/main" id="{7CB8B0A8-F319-4794-8E85-F8FA6988A6A8}"/>
              </a:ext>
            </a:extLst>
          </p:cNvPr>
          <p:cNvSpPr/>
          <p:nvPr/>
        </p:nvSpPr>
        <p:spPr>
          <a:xfrm>
            <a:off x="4445725" y="-1650275"/>
            <a:ext cx="3300549" cy="3300549"/>
          </a:xfrm>
          <a:prstGeom prst="chord">
            <a:avLst>
              <a:gd name="adj1" fmla="val 21578894"/>
              <a:gd name="adj2" fmla="val 107965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58336A-4A87-4A2B-9D2A-D0F4904BD866}"/>
              </a:ext>
            </a:extLst>
          </p:cNvPr>
          <p:cNvGrpSpPr/>
          <p:nvPr/>
        </p:nvGrpSpPr>
        <p:grpSpPr>
          <a:xfrm>
            <a:off x="5550224" y="128187"/>
            <a:ext cx="1108643" cy="762572"/>
            <a:chOff x="5327019" y="1709568"/>
            <a:chExt cx="2893768" cy="19904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A75092-69BD-4D5C-AC4E-A01EBF82EBDD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479397-AE56-4E3D-9FEC-948A372F2111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8562DF-BA2F-488F-AFC4-0C5A222143B1}"/>
              </a:ext>
            </a:extLst>
          </p:cNvPr>
          <p:cNvSpPr txBox="1"/>
          <p:nvPr/>
        </p:nvSpPr>
        <p:spPr>
          <a:xfrm>
            <a:off x="5152299" y="935279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DINNER SPECIAL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8D3B35BD-8505-4344-BBE6-5EECA5F74013}"/>
              </a:ext>
            </a:extLst>
          </p:cNvPr>
          <p:cNvSpPr/>
          <p:nvPr/>
        </p:nvSpPr>
        <p:spPr>
          <a:xfrm>
            <a:off x="4517784" y="-1601097"/>
            <a:ext cx="3156432" cy="3156432"/>
          </a:xfrm>
          <a:prstGeom prst="blockArc">
            <a:avLst>
              <a:gd name="adj1" fmla="val 37628"/>
              <a:gd name="adj2" fmla="val 10769592"/>
              <a:gd name="adj3" fmla="val 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40AA-0669-40C2-9451-ED7FFDE75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5" name="Picture Placeholder 24" descr="A picture containing sitting, table, cellphone, monitor&#10;&#10;Description automatically generated">
            <a:extLst>
              <a:ext uri="{FF2B5EF4-FFF2-40B4-BE49-F238E27FC236}">
                <a16:creationId xmlns:a16="http://schemas.microsoft.com/office/drawing/2014/main" id="{69E792B5-7300-49A6-B646-0414210B4C4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 b="12109"/>
          <a:stretch>
            <a:fillRect/>
          </a:stretch>
        </p:blipFill>
        <p:spPr/>
      </p:pic>
      <p:pic>
        <p:nvPicPr>
          <p:cNvPr id="22" name="Picture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BBD21-3D69-4AEE-B9C1-2CC74A9550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9" b="24619"/>
          <a:stretch>
            <a:fillRect/>
          </a:stretch>
        </p:blipFill>
        <p:spPr/>
      </p:pic>
      <p:pic>
        <p:nvPicPr>
          <p:cNvPr id="28" name="Picture Placeholder 27" descr="A close up of many different types of food&#10;&#10;Description automatically generated">
            <a:extLst>
              <a:ext uri="{FF2B5EF4-FFF2-40B4-BE49-F238E27FC236}">
                <a16:creationId xmlns:a16="http://schemas.microsoft.com/office/drawing/2014/main" id="{9C9DA009-F046-4C0B-B4B6-EBFF28499E3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2" b="12902"/>
          <a:stretch>
            <a:fillRect/>
          </a:stretch>
        </p:blipFill>
        <p:spPr/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858E01-FB68-445D-8753-D0D12B8593E9}"/>
              </a:ext>
            </a:extLst>
          </p:cNvPr>
          <p:cNvGrpSpPr/>
          <p:nvPr/>
        </p:nvGrpSpPr>
        <p:grpSpPr>
          <a:xfrm rot="10800000">
            <a:off x="2821055" y="745670"/>
            <a:ext cx="493544" cy="2049658"/>
            <a:chOff x="6144030" y="3897930"/>
            <a:chExt cx="647700" cy="2689860"/>
          </a:xfrm>
          <a:solidFill>
            <a:schemeClr val="accent4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7A9F7C-8A6F-405D-8C37-CA4BE0B23816}"/>
                </a:ext>
              </a:extLst>
            </p:cNvPr>
            <p:cNvSpPr/>
            <p:nvPr/>
          </p:nvSpPr>
          <p:spPr>
            <a:xfrm>
              <a:off x="6144030" y="38979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963589-270E-4CA4-ACA9-6B6A745F8989}"/>
                </a:ext>
              </a:extLst>
            </p:cNvPr>
            <p:cNvSpPr/>
            <p:nvPr/>
          </p:nvSpPr>
          <p:spPr>
            <a:xfrm>
              <a:off x="6380250" y="542574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2870 w 180975"/>
                <a:gd name="connsiteY7" fmla="*/ 1087755 h 1162050"/>
                <a:gd name="connsiteX8" fmla="*/ 54293 w 180975"/>
                <a:gd name="connsiteY8" fmla="*/ 1064895 h 1162050"/>
                <a:gd name="connsiteX9" fmla="*/ 77153 w 180975"/>
                <a:gd name="connsiteY9" fmla="*/ 1016318 h 1162050"/>
                <a:gd name="connsiteX10" fmla="*/ 125730 w 180975"/>
                <a:gd name="connsiteY10" fmla="*/ 1039178 h 1162050"/>
                <a:gd name="connsiteX11" fmla="*/ 102870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8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958"/>
                    <a:pt x="140018" y="0"/>
                    <a:pt x="90488" y="0"/>
                  </a:cubicBezTo>
                  <a:close/>
                  <a:moveTo>
                    <a:pt x="102870" y="1087755"/>
                  </a:moveTo>
                  <a:cubicBezTo>
                    <a:pt x="82868" y="1095375"/>
                    <a:pt x="60960" y="1084898"/>
                    <a:pt x="54293" y="1064895"/>
                  </a:cubicBezTo>
                  <a:cubicBezTo>
                    <a:pt x="46673" y="1044893"/>
                    <a:pt x="57150" y="1022985"/>
                    <a:pt x="77153" y="1016318"/>
                  </a:cubicBezTo>
                  <a:cubicBezTo>
                    <a:pt x="97155" y="1009650"/>
                    <a:pt x="119063" y="1019175"/>
                    <a:pt x="125730" y="1039178"/>
                  </a:cubicBezTo>
                  <a:cubicBezTo>
                    <a:pt x="133350" y="1058228"/>
                    <a:pt x="122873" y="1080135"/>
                    <a:pt x="102870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75E48B-162E-4AFD-BC42-A77FF3C75155}"/>
                </a:ext>
              </a:extLst>
            </p:cNvPr>
            <p:cNvSpPr/>
            <p:nvPr/>
          </p:nvSpPr>
          <p:spPr>
            <a:xfrm>
              <a:off x="6425018" y="4879958"/>
              <a:ext cx="85725" cy="647700"/>
            </a:xfrm>
            <a:custGeom>
              <a:avLst/>
              <a:gdLst>
                <a:gd name="connsiteX0" fmla="*/ 0 w 85725"/>
                <a:gd name="connsiteY0" fmla="*/ 0 h 647700"/>
                <a:gd name="connsiteX1" fmla="*/ 90488 w 85725"/>
                <a:gd name="connsiteY1" fmla="*/ 0 h 647700"/>
                <a:gd name="connsiteX2" fmla="*/ 90488 w 85725"/>
                <a:gd name="connsiteY2" fmla="*/ 656273 h 647700"/>
                <a:gd name="connsiteX3" fmla="*/ 0 w 85725"/>
                <a:gd name="connsiteY3" fmla="*/ 65627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47700">
                  <a:moveTo>
                    <a:pt x="0" y="0"/>
                  </a:moveTo>
                  <a:lnTo>
                    <a:pt x="90488" y="0"/>
                  </a:lnTo>
                  <a:lnTo>
                    <a:pt x="90488" y="656273"/>
                  </a:lnTo>
                  <a:lnTo>
                    <a:pt x="0" y="656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14C1F3-23D2-4C9F-A9A7-1DA738A529E1}"/>
                </a:ext>
              </a:extLst>
            </p:cNvPr>
            <p:cNvSpPr/>
            <p:nvPr/>
          </p:nvSpPr>
          <p:spPr>
            <a:xfrm>
              <a:off x="6144030" y="3967463"/>
              <a:ext cx="647700" cy="962025"/>
            </a:xfrm>
            <a:custGeom>
              <a:avLst/>
              <a:gdLst>
                <a:gd name="connsiteX0" fmla="*/ 326708 w 647700"/>
                <a:gd name="connsiteY0" fmla="*/ 0 h 962025"/>
                <a:gd name="connsiteX1" fmla="*/ 0 w 647700"/>
                <a:gd name="connsiteY1" fmla="*/ 484823 h 962025"/>
                <a:gd name="connsiteX2" fmla="*/ 326708 w 647700"/>
                <a:gd name="connsiteY2" fmla="*/ 970598 h 962025"/>
                <a:gd name="connsiteX3" fmla="*/ 653415 w 647700"/>
                <a:gd name="connsiteY3" fmla="*/ 484823 h 962025"/>
                <a:gd name="connsiteX4" fmla="*/ 326708 w 647700"/>
                <a:gd name="connsiteY4" fmla="*/ 0 h 962025"/>
                <a:gd name="connsiteX5" fmla="*/ 172403 w 647700"/>
                <a:gd name="connsiteY5" fmla="*/ 785813 h 962025"/>
                <a:gd name="connsiteX6" fmla="*/ 150495 w 647700"/>
                <a:gd name="connsiteY6" fmla="*/ 807720 h 962025"/>
                <a:gd name="connsiteX7" fmla="*/ 128588 w 647700"/>
                <a:gd name="connsiteY7" fmla="*/ 785813 h 962025"/>
                <a:gd name="connsiteX8" fmla="*/ 128588 w 647700"/>
                <a:gd name="connsiteY8" fmla="*/ 230505 h 962025"/>
                <a:gd name="connsiteX9" fmla="*/ 150495 w 647700"/>
                <a:gd name="connsiteY9" fmla="*/ 208598 h 962025"/>
                <a:gd name="connsiteX10" fmla="*/ 172403 w 647700"/>
                <a:gd name="connsiteY10" fmla="*/ 230505 h 962025"/>
                <a:gd name="connsiteX11" fmla="*/ 172403 w 647700"/>
                <a:gd name="connsiteY11" fmla="*/ 785813 h 962025"/>
                <a:gd name="connsiteX12" fmla="*/ 255270 w 647700"/>
                <a:gd name="connsiteY12" fmla="*/ 785813 h 962025"/>
                <a:gd name="connsiteX13" fmla="*/ 233363 w 647700"/>
                <a:gd name="connsiteY13" fmla="*/ 807720 h 962025"/>
                <a:gd name="connsiteX14" fmla="*/ 211455 w 647700"/>
                <a:gd name="connsiteY14" fmla="*/ 785813 h 962025"/>
                <a:gd name="connsiteX15" fmla="*/ 211455 w 647700"/>
                <a:gd name="connsiteY15" fmla="*/ 230505 h 962025"/>
                <a:gd name="connsiteX16" fmla="*/ 233363 w 647700"/>
                <a:gd name="connsiteY16" fmla="*/ 208598 h 962025"/>
                <a:gd name="connsiteX17" fmla="*/ 255270 w 647700"/>
                <a:gd name="connsiteY17" fmla="*/ 230505 h 962025"/>
                <a:gd name="connsiteX18" fmla="*/ 255270 w 647700"/>
                <a:gd name="connsiteY18" fmla="*/ 785813 h 962025"/>
                <a:gd name="connsiteX19" fmla="*/ 338138 w 647700"/>
                <a:gd name="connsiteY19" fmla="*/ 785813 h 962025"/>
                <a:gd name="connsiteX20" fmla="*/ 316230 w 647700"/>
                <a:gd name="connsiteY20" fmla="*/ 807720 h 962025"/>
                <a:gd name="connsiteX21" fmla="*/ 295275 w 647700"/>
                <a:gd name="connsiteY21" fmla="*/ 785813 h 962025"/>
                <a:gd name="connsiteX22" fmla="*/ 295275 w 647700"/>
                <a:gd name="connsiteY22" fmla="*/ 230505 h 962025"/>
                <a:gd name="connsiteX23" fmla="*/ 317183 w 647700"/>
                <a:gd name="connsiteY23" fmla="*/ 208598 h 962025"/>
                <a:gd name="connsiteX24" fmla="*/ 339090 w 647700"/>
                <a:gd name="connsiteY24" fmla="*/ 230505 h 962025"/>
                <a:gd name="connsiteX25" fmla="*/ 339090 w 647700"/>
                <a:gd name="connsiteY25" fmla="*/ 785813 h 962025"/>
                <a:gd name="connsiteX26" fmla="*/ 421005 w 647700"/>
                <a:gd name="connsiteY26" fmla="*/ 785813 h 962025"/>
                <a:gd name="connsiteX27" fmla="*/ 400050 w 647700"/>
                <a:gd name="connsiteY27" fmla="*/ 807720 h 962025"/>
                <a:gd name="connsiteX28" fmla="*/ 400050 w 647700"/>
                <a:gd name="connsiteY28" fmla="*/ 807720 h 962025"/>
                <a:gd name="connsiteX29" fmla="*/ 378143 w 647700"/>
                <a:gd name="connsiteY29" fmla="*/ 785813 h 962025"/>
                <a:gd name="connsiteX30" fmla="*/ 378143 w 647700"/>
                <a:gd name="connsiteY30" fmla="*/ 230505 h 962025"/>
                <a:gd name="connsiteX31" fmla="*/ 400050 w 647700"/>
                <a:gd name="connsiteY31" fmla="*/ 208598 h 962025"/>
                <a:gd name="connsiteX32" fmla="*/ 400050 w 647700"/>
                <a:gd name="connsiteY32" fmla="*/ 208598 h 962025"/>
                <a:gd name="connsiteX33" fmla="*/ 421005 w 647700"/>
                <a:gd name="connsiteY33" fmla="*/ 230505 h 962025"/>
                <a:gd name="connsiteX34" fmla="*/ 421005 w 647700"/>
                <a:gd name="connsiteY34" fmla="*/ 785813 h 962025"/>
                <a:gd name="connsiteX35" fmla="*/ 503873 w 647700"/>
                <a:gd name="connsiteY35" fmla="*/ 785813 h 962025"/>
                <a:gd name="connsiteX36" fmla="*/ 481965 w 647700"/>
                <a:gd name="connsiteY36" fmla="*/ 807720 h 962025"/>
                <a:gd name="connsiteX37" fmla="*/ 460058 w 647700"/>
                <a:gd name="connsiteY37" fmla="*/ 785813 h 962025"/>
                <a:gd name="connsiteX38" fmla="*/ 460058 w 647700"/>
                <a:gd name="connsiteY38" fmla="*/ 230505 h 962025"/>
                <a:gd name="connsiteX39" fmla="*/ 481965 w 647700"/>
                <a:gd name="connsiteY39" fmla="*/ 208598 h 962025"/>
                <a:gd name="connsiteX40" fmla="*/ 503873 w 647700"/>
                <a:gd name="connsiteY40" fmla="*/ 230505 h 962025"/>
                <a:gd name="connsiteX41" fmla="*/ 503873 w 647700"/>
                <a:gd name="connsiteY41" fmla="*/ 78581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7700" h="962025">
                  <a:moveTo>
                    <a:pt x="326708" y="0"/>
                  </a:moveTo>
                  <a:cubicBezTo>
                    <a:pt x="145733" y="0"/>
                    <a:pt x="0" y="217170"/>
                    <a:pt x="0" y="484823"/>
                  </a:cubicBezTo>
                  <a:cubicBezTo>
                    <a:pt x="0" y="752475"/>
                    <a:pt x="145733" y="970598"/>
                    <a:pt x="326708" y="970598"/>
                  </a:cubicBezTo>
                  <a:cubicBezTo>
                    <a:pt x="507683" y="970598"/>
                    <a:pt x="653415" y="753428"/>
                    <a:pt x="653415" y="484823"/>
                  </a:cubicBezTo>
                  <a:cubicBezTo>
                    <a:pt x="652463" y="217170"/>
                    <a:pt x="506730" y="0"/>
                    <a:pt x="326708" y="0"/>
                  </a:cubicBezTo>
                  <a:close/>
                  <a:moveTo>
                    <a:pt x="172403" y="785813"/>
                  </a:moveTo>
                  <a:cubicBezTo>
                    <a:pt x="172403" y="797243"/>
                    <a:pt x="162878" y="807720"/>
                    <a:pt x="150495" y="807720"/>
                  </a:cubicBezTo>
                  <a:cubicBezTo>
                    <a:pt x="138113" y="807720"/>
                    <a:pt x="128588" y="798195"/>
                    <a:pt x="128588" y="785813"/>
                  </a:cubicBezTo>
                  <a:lnTo>
                    <a:pt x="128588" y="230505"/>
                  </a:lnTo>
                  <a:cubicBezTo>
                    <a:pt x="128588" y="219075"/>
                    <a:pt x="138113" y="208598"/>
                    <a:pt x="150495" y="208598"/>
                  </a:cubicBezTo>
                  <a:cubicBezTo>
                    <a:pt x="162878" y="208598"/>
                    <a:pt x="172403" y="218123"/>
                    <a:pt x="172403" y="230505"/>
                  </a:cubicBezTo>
                  <a:lnTo>
                    <a:pt x="172403" y="785813"/>
                  </a:lnTo>
                  <a:close/>
                  <a:moveTo>
                    <a:pt x="255270" y="785813"/>
                  </a:moveTo>
                  <a:cubicBezTo>
                    <a:pt x="255270" y="797243"/>
                    <a:pt x="245745" y="807720"/>
                    <a:pt x="233363" y="807720"/>
                  </a:cubicBezTo>
                  <a:cubicBezTo>
                    <a:pt x="221933" y="807720"/>
                    <a:pt x="211455" y="798195"/>
                    <a:pt x="211455" y="785813"/>
                  </a:cubicBezTo>
                  <a:lnTo>
                    <a:pt x="211455" y="230505"/>
                  </a:lnTo>
                  <a:cubicBezTo>
                    <a:pt x="211455" y="219075"/>
                    <a:pt x="220980" y="208598"/>
                    <a:pt x="233363" y="208598"/>
                  </a:cubicBezTo>
                  <a:cubicBezTo>
                    <a:pt x="244793" y="208598"/>
                    <a:pt x="255270" y="218123"/>
                    <a:pt x="255270" y="230505"/>
                  </a:cubicBezTo>
                  <a:lnTo>
                    <a:pt x="255270" y="785813"/>
                  </a:lnTo>
                  <a:close/>
                  <a:moveTo>
                    <a:pt x="338138" y="785813"/>
                  </a:moveTo>
                  <a:cubicBezTo>
                    <a:pt x="338138" y="797243"/>
                    <a:pt x="328613" y="807720"/>
                    <a:pt x="316230" y="807720"/>
                  </a:cubicBezTo>
                  <a:cubicBezTo>
                    <a:pt x="304800" y="806768"/>
                    <a:pt x="295275" y="797243"/>
                    <a:pt x="295275" y="785813"/>
                  </a:cubicBezTo>
                  <a:lnTo>
                    <a:pt x="295275" y="230505"/>
                  </a:lnTo>
                  <a:cubicBezTo>
                    <a:pt x="295275" y="219075"/>
                    <a:pt x="304800" y="208598"/>
                    <a:pt x="317183" y="208598"/>
                  </a:cubicBezTo>
                  <a:cubicBezTo>
                    <a:pt x="328613" y="208598"/>
                    <a:pt x="339090" y="218123"/>
                    <a:pt x="339090" y="230505"/>
                  </a:cubicBezTo>
                  <a:lnTo>
                    <a:pt x="339090" y="785813"/>
                  </a:lnTo>
                  <a:close/>
                  <a:moveTo>
                    <a:pt x="421005" y="785813"/>
                  </a:moveTo>
                  <a:cubicBezTo>
                    <a:pt x="421005" y="797243"/>
                    <a:pt x="411480" y="807720"/>
                    <a:pt x="400050" y="807720"/>
                  </a:cubicBezTo>
                  <a:lnTo>
                    <a:pt x="400050" y="807720"/>
                  </a:lnTo>
                  <a:cubicBezTo>
                    <a:pt x="388620" y="807720"/>
                    <a:pt x="378143" y="798195"/>
                    <a:pt x="378143" y="785813"/>
                  </a:cubicBezTo>
                  <a:lnTo>
                    <a:pt x="378143" y="230505"/>
                  </a:lnTo>
                  <a:cubicBezTo>
                    <a:pt x="378143" y="219075"/>
                    <a:pt x="387668" y="208598"/>
                    <a:pt x="400050" y="208598"/>
                  </a:cubicBezTo>
                  <a:lnTo>
                    <a:pt x="400050" y="208598"/>
                  </a:lnTo>
                  <a:cubicBezTo>
                    <a:pt x="411480" y="208598"/>
                    <a:pt x="421005" y="218123"/>
                    <a:pt x="421005" y="230505"/>
                  </a:cubicBezTo>
                  <a:lnTo>
                    <a:pt x="421005" y="785813"/>
                  </a:lnTo>
                  <a:close/>
                  <a:moveTo>
                    <a:pt x="503873" y="785813"/>
                  </a:moveTo>
                  <a:cubicBezTo>
                    <a:pt x="503873" y="797243"/>
                    <a:pt x="494348" y="807720"/>
                    <a:pt x="481965" y="807720"/>
                  </a:cubicBezTo>
                  <a:cubicBezTo>
                    <a:pt x="470535" y="807720"/>
                    <a:pt x="460058" y="798195"/>
                    <a:pt x="460058" y="785813"/>
                  </a:cubicBezTo>
                  <a:lnTo>
                    <a:pt x="460058" y="230505"/>
                  </a:lnTo>
                  <a:cubicBezTo>
                    <a:pt x="460058" y="219075"/>
                    <a:pt x="469583" y="208598"/>
                    <a:pt x="481965" y="208598"/>
                  </a:cubicBezTo>
                  <a:cubicBezTo>
                    <a:pt x="493395" y="208598"/>
                    <a:pt x="503873" y="218123"/>
                    <a:pt x="503873" y="230505"/>
                  </a:cubicBezTo>
                  <a:lnTo>
                    <a:pt x="503873" y="785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2258B6-F3D2-49E9-A896-EB1C3B96E8F7}"/>
              </a:ext>
            </a:extLst>
          </p:cNvPr>
          <p:cNvGrpSpPr/>
          <p:nvPr/>
        </p:nvGrpSpPr>
        <p:grpSpPr>
          <a:xfrm rot="10800000">
            <a:off x="4134413" y="745670"/>
            <a:ext cx="551608" cy="2044577"/>
            <a:chOff x="7734611" y="3897930"/>
            <a:chExt cx="723900" cy="2683192"/>
          </a:xfrm>
          <a:solidFill>
            <a:schemeClr val="accent4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097E22-CBE6-4A95-BE6C-13F420A9B5DF}"/>
                </a:ext>
              </a:extLst>
            </p:cNvPr>
            <p:cNvSpPr/>
            <p:nvPr/>
          </p:nvSpPr>
          <p:spPr>
            <a:xfrm>
              <a:off x="8010930" y="5419072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5E3CDF-A141-4634-BBBB-F1AD795AF3E8}"/>
                </a:ext>
              </a:extLst>
            </p:cNvPr>
            <p:cNvSpPr/>
            <p:nvPr/>
          </p:nvSpPr>
          <p:spPr>
            <a:xfrm>
              <a:off x="8056650" y="47742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8 w 85725"/>
                <a:gd name="connsiteY1" fmla="*/ 0 h 752475"/>
                <a:gd name="connsiteX2" fmla="*/ 90488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8" y="0"/>
                  </a:lnTo>
                  <a:lnTo>
                    <a:pt x="90488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E0E36-CFC5-4631-9DFB-32F050CD7A4B}"/>
                </a:ext>
              </a:extLst>
            </p:cNvPr>
            <p:cNvSpPr/>
            <p:nvPr/>
          </p:nvSpPr>
          <p:spPr>
            <a:xfrm>
              <a:off x="7734611" y="3897930"/>
              <a:ext cx="723900" cy="885825"/>
            </a:xfrm>
            <a:custGeom>
              <a:avLst/>
              <a:gdLst>
                <a:gd name="connsiteX0" fmla="*/ 499204 w 723900"/>
                <a:gd name="connsiteY0" fmla="*/ 0 h 885825"/>
                <a:gd name="connsiteX1" fmla="*/ 229647 w 723900"/>
                <a:gd name="connsiteY1" fmla="*/ 0 h 885825"/>
                <a:gd name="connsiteX2" fmla="*/ 1047 w 723900"/>
                <a:gd name="connsiteY2" fmla="*/ 228600 h 885825"/>
                <a:gd name="connsiteX3" fmla="*/ 39147 w 723900"/>
                <a:gd name="connsiteY3" fmla="*/ 783908 h 885825"/>
                <a:gd name="connsiteX4" fmla="*/ 143922 w 723900"/>
                <a:gd name="connsiteY4" fmla="*/ 888683 h 885825"/>
                <a:gd name="connsiteX5" fmla="*/ 583977 w 723900"/>
                <a:gd name="connsiteY5" fmla="*/ 888683 h 885825"/>
                <a:gd name="connsiteX6" fmla="*/ 688752 w 723900"/>
                <a:gd name="connsiteY6" fmla="*/ 783908 h 885825"/>
                <a:gd name="connsiteX7" fmla="*/ 726852 w 723900"/>
                <a:gd name="connsiteY7" fmla="*/ 228600 h 885825"/>
                <a:gd name="connsiteX8" fmla="*/ 499204 w 723900"/>
                <a:gd name="connsiteY8" fmla="*/ 0 h 885825"/>
                <a:gd name="connsiteX9" fmla="*/ 173449 w 723900"/>
                <a:gd name="connsiteY9" fmla="*/ 782955 h 885825"/>
                <a:gd name="connsiteX10" fmla="*/ 144874 w 723900"/>
                <a:gd name="connsiteY10" fmla="*/ 806768 h 885825"/>
                <a:gd name="connsiteX11" fmla="*/ 116299 w 723900"/>
                <a:gd name="connsiteY11" fmla="*/ 782955 h 885825"/>
                <a:gd name="connsiteX12" fmla="*/ 116299 w 723900"/>
                <a:gd name="connsiteY12" fmla="*/ 165735 h 885825"/>
                <a:gd name="connsiteX13" fmla="*/ 144874 w 723900"/>
                <a:gd name="connsiteY13" fmla="*/ 141923 h 885825"/>
                <a:gd name="connsiteX14" fmla="*/ 173449 w 723900"/>
                <a:gd name="connsiteY14" fmla="*/ 165735 h 885825"/>
                <a:gd name="connsiteX15" fmla="*/ 173449 w 723900"/>
                <a:gd name="connsiteY15" fmla="*/ 782955 h 885825"/>
                <a:gd name="connsiteX16" fmla="*/ 284891 w 723900"/>
                <a:gd name="connsiteY16" fmla="*/ 782955 h 885825"/>
                <a:gd name="connsiteX17" fmla="*/ 256316 w 723900"/>
                <a:gd name="connsiteY17" fmla="*/ 806768 h 885825"/>
                <a:gd name="connsiteX18" fmla="*/ 227741 w 723900"/>
                <a:gd name="connsiteY18" fmla="*/ 782955 h 885825"/>
                <a:gd name="connsiteX19" fmla="*/ 227741 w 723900"/>
                <a:gd name="connsiteY19" fmla="*/ 165735 h 885825"/>
                <a:gd name="connsiteX20" fmla="*/ 256316 w 723900"/>
                <a:gd name="connsiteY20" fmla="*/ 141923 h 885825"/>
                <a:gd name="connsiteX21" fmla="*/ 284891 w 723900"/>
                <a:gd name="connsiteY21" fmla="*/ 165735 h 885825"/>
                <a:gd name="connsiteX22" fmla="*/ 284891 w 723900"/>
                <a:gd name="connsiteY22" fmla="*/ 782955 h 885825"/>
                <a:gd name="connsiteX23" fmla="*/ 396334 w 723900"/>
                <a:gd name="connsiteY23" fmla="*/ 782955 h 885825"/>
                <a:gd name="connsiteX24" fmla="*/ 367759 w 723900"/>
                <a:gd name="connsiteY24" fmla="*/ 806768 h 885825"/>
                <a:gd name="connsiteX25" fmla="*/ 339184 w 723900"/>
                <a:gd name="connsiteY25" fmla="*/ 782955 h 885825"/>
                <a:gd name="connsiteX26" fmla="*/ 339184 w 723900"/>
                <a:gd name="connsiteY26" fmla="*/ 165735 h 885825"/>
                <a:gd name="connsiteX27" fmla="*/ 367759 w 723900"/>
                <a:gd name="connsiteY27" fmla="*/ 141923 h 885825"/>
                <a:gd name="connsiteX28" fmla="*/ 396334 w 723900"/>
                <a:gd name="connsiteY28" fmla="*/ 165735 h 885825"/>
                <a:gd name="connsiteX29" fmla="*/ 396334 w 723900"/>
                <a:gd name="connsiteY29" fmla="*/ 782955 h 885825"/>
                <a:gd name="connsiteX30" fmla="*/ 507777 w 723900"/>
                <a:gd name="connsiteY30" fmla="*/ 782955 h 885825"/>
                <a:gd name="connsiteX31" fmla="*/ 479202 w 723900"/>
                <a:gd name="connsiteY31" fmla="*/ 806768 h 885825"/>
                <a:gd name="connsiteX32" fmla="*/ 479202 w 723900"/>
                <a:gd name="connsiteY32" fmla="*/ 806768 h 885825"/>
                <a:gd name="connsiteX33" fmla="*/ 450627 w 723900"/>
                <a:gd name="connsiteY33" fmla="*/ 782955 h 885825"/>
                <a:gd name="connsiteX34" fmla="*/ 450627 w 723900"/>
                <a:gd name="connsiteY34" fmla="*/ 165735 h 885825"/>
                <a:gd name="connsiteX35" fmla="*/ 479202 w 723900"/>
                <a:gd name="connsiteY35" fmla="*/ 141923 h 885825"/>
                <a:gd name="connsiteX36" fmla="*/ 479202 w 723900"/>
                <a:gd name="connsiteY36" fmla="*/ 141923 h 885825"/>
                <a:gd name="connsiteX37" fmla="*/ 507777 w 723900"/>
                <a:gd name="connsiteY37" fmla="*/ 165735 h 885825"/>
                <a:gd name="connsiteX38" fmla="*/ 507777 w 723900"/>
                <a:gd name="connsiteY38" fmla="*/ 782955 h 885825"/>
                <a:gd name="connsiteX39" fmla="*/ 619219 w 723900"/>
                <a:gd name="connsiteY39" fmla="*/ 782955 h 885825"/>
                <a:gd name="connsiteX40" fmla="*/ 590644 w 723900"/>
                <a:gd name="connsiteY40" fmla="*/ 806768 h 885825"/>
                <a:gd name="connsiteX41" fmla="*/ 562069 w 723900"/>
                <a:gd name="connsiteY41" fmla="*/ 782955 h 885825"/>
                <a:gd name="connsiteX42" fmla="*/ 562069 w 723900"/>
                <a:gd name="connsiteY42" fmla="*/ 165735 h 885825"/>
                <a:gd name="connsiteX43" fmla="*/ 590644 w 723900"/>
                <a:gd name="connsiteY43" fmla="*/ 141923 h 885825"/>
                <a:gd name="connsiteX44" fmla="*/ 619219 w 723900"/>
                <a:gd name="connsiteY44" fmla="*/ 165735 h 885825"/>
                <a:gd name="connsiteX45" fmla="*/ 619219 w 723900"/>
                <a:gd name="connsiteY45" fmla="*/ 782955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23900" h="885825">
                  <a:moveTo>
                    <a:pt x="499204" y="0"/>
                  </a:moveTo>
                  <a:lnTo>
                    <a:pt x="229647" y="0"/>
                  </a:lnTo>
                  <a:cubicBezTo>
                    <a:pt x="103916" y="0"/>
                    <a:pt x="-12289" y="34290"/>
                    <a:pt x="1047" y="228600"/>
                  </a:cubicBezTo>
                  <a:lnTo>
                    <a:pt x="39147" y="783908"/>
                  </a:lnTo>
                  <a:cubicBezTo>
                    <a:pt x="39147" y="842010"/>
                    <a:pt x="86772" y="888683"/>
                    <a:pt x="143922" y="888683"/>
                  </a:cubicBezTo>
                  <a:lnTo>
                    <a:pt x="583977" y="888683"/>
                  </a:lnTo>
                  <a:cubicBezTo>
                    <a:pt x="642079" y="888683"/>
                    <a:pt x="688752" y="841058"/>
                    <a:pt x="688752" y="783908"/>
                  </a:cubicBezTo>
                  <a:lnTo>
                    <a:pt x="726852" y="228600"/>
                  </a:lnTo>
                  <a:cubicBezTo>
                    <a:pt x="743044" y="36195"/>
                    <a:pt x="624934" y="0"/>
                    <a:pt x="499204" y="0"/>
                  </a:cubicBezTo>
                  <a:close/>
                  <a:moveTo>
                    <a:pt x="173449" y="782955"/>
                  </a:moveTo>
                  <a:cubicBezTo>
                    <a:pt x="173449" y="796290"/>
                    <a:pt x="160114" y="806768"/>
                    <a:pt x="144874" y="806768"/>
                  </a:cubicBezTo>
                  <a:cubicBezTo>
                    <a:pt x="128681" y="806768"/>
                    <a:pt x="116299" y="796290"/>
                    <a:pt x="116299" y="782955"/>
                  </a:cubicBezTo>
                  <a:lnTo>
                    <a:pt x="116299" y="165735"/>
                  </a:lnTo>
                  <a:cubicBezTo>
                    <a:pt x="116299" y="152400"/>
                    <a:pt x="129634" y="141923"/>
                    <a:pt x="144874" y="141923"/>
                  </a:cubicBezTo>
                  <a:cubicBezTo>
                    <a:pt x="161066" y="141923"/>
                    <a:pt x="173449" y="152400"/>
                    <a:pt x="173449" y="165735"/>
                  </a:cubicBezTo>
                  <a:lnTo>
                    <a:pt x="173449" y="782955"/>
                  </a:lnTo>
                  <a:close/>
                  <a:moveTo>
                    <a:pt x="284891" y="782955"/>
                  </a:moveTo>
                  <a:cubicBezTo>
                    <a:pt x="284891" y="796290"/>
                    <a:pt x="271556" y="806768"/>
                    <a:pt x="256316" y="806768"/>
                  </a:cubicBezTo>
                  <a:cubicBezTo>
                    <a:pt x="240124" y="806768"/>
                    <a:pt x="227741" y="796290"/>
                    <a:pt x="227741" y="782955"/>
                  </a:cubicBezTo>
                  <a:lnTo>
                    <a:pt x="227741" y="165735"/>
                  </a:lnTo>
                  <a:cubicBezTo>
                    <a:pt x="227741" y="152400"/>
                    <a:pt x="241077" y="141923"/>
                    <a:pt x="256316" y="141923"/>
                  </a:cubicBezTo>
                  <a:cubicBezTo>
                    <a:pt x="272509" y="141923"/>
                    <a:pt x="284891" y="152400"/>
                    <a:pt x="284891" y="165735"/>
                  </a:cubicBezTo>
                  <a:lnTo>
                    <a:pt x="284891" y="782955"/>
                  </a:lnTo>
                  <a:close/>
                  <a:moveTo>
                    <a:pt x="396334" y="782955"/>
                  </a:moveTo>
                  <a:cubicBezTo>
                    <a:pt x="396334" y="796290"/>
                    <a:pt x="382999" y="806768"/>
                    <a:pt x="367759" y="806768"/>
                  </a:cubicBezTo>
                  <a:cubicBezTo>
                    <a:pt x="351566" y="806768"/>
                    <a:pt x="339184" y="796290"/>
                    <a:pt x="339184" y="782955"/>
                  </a:cubicBezTo>
                  <a:lnTo>
                    <a:pt x="339184" y="165735"/>
                  </a:lnTo>
                  <a:cubicBezTo>
                    <a:pt x="339184" y="152400"/>
                    <a:pt x="352519" y="141923"/>
                    <a:pt x="367759" y="141923"/>
                  </a:cubicBezTo>
                  <a:cubicBezTo>
                    <a:pt x="383952" y="141923"/>
                    <a:pt x="396334" y="152400"/>
                    <a:pt x="396334" y="165735"/>
                  </a:cubicBezTo>
                  <a:lnTo>
                    <a:pt x="396334" y="782955"/>
                  </a:lnTo>
                  <a:close/>
                  <a:moveTo>
                    <a:pt x="507777" y="782955"/>
                  </a:moveTo>
                  <a:cubicBezTo>
                    <a:pt x="507777" y="796290"/>
                    <a:pt x="494441" y="806768"/>
                    <a:pt x="479202" y="806768"/>
                  </a:cubicBezTo>
                  <a:lnTo>
                    <a:pt x="479202" y="806768"/>
                  </a:lnTo>
                  <a:cubicBezTo>
                    <a:pt x="463009" y="806768"/>
                    <a:pt x="450627" y="796290"/>
                    <a:pt x="450627" y="782955"/>
                  </a:cubicBezTo>
                  <a:lnTo>
                    <a:pt x="450627" y="165735"/>
                  </a:lnTo>
                  <a:cubicBezTo>
                    <a:pt x="450627" y="152400"/>
                    <a:pt x="463961" y="141923"/>
                    <a:pt x="479202" y="141923"/>
                  </a:cubicBezTo>
                  <a:lnTo>
                    <a:pt x="479202" y="141923"/>
                  </a:lnTo>
                  <a:cubicBezTo>
                    <a:pt x="495394" y="141923"/>
                    <a:pt x="507777" y="152400"/>
                    <a:pt x="507777" y="165735"/>
                  </a:cubicBezTo>
                  <a:lnTo>
                    <a:pt x="507777" y="782955"/>
                  </a:lnTo>
                  <a:close/>
                  <a:moveTo>
                    <a:pt x="619219" y="782955"/>
                  </a:moveTo>
                  <a:cubicBezTo>
                    <a:pt x="619219" y="796290"/>
                    <a:pt x="605884" y="806768"/>
                    <a:pt x="590644" y="806768"/>
                  </a:cubicBezTo>
                  <a:cubicBezTo>
                    <a:pt x="574452" y="806768"/>
                    <a:pt x="562069" y="796290"/>
                    <a:pt x="562069" y="782955"/>
                  </a:cubicBezTo>
                  <a:lnTo>
                    <a:pt x="562069" y="165735"/>
                  </a:lnTo>
                  <a:cubicBezTo>
                    <a:pt x="562069" y="152400"/>
                    <a:pt x="575404" y="141923"/>
                    <a:pt x="590644" y="141923"/>
                  </a:cubicBezTo>
                  <a:cubicBezTo>
                    <a:pt x="606836" y="141923"/>
                    <a:pt x="619219" y="152400"/>
                    <a:pt x="619219" y="165735"/>
                  </a:cubicBezTo>
                  <a:lnTo>
                    <a:pt x="619219" y="7829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25E8B3-5C53-41CB-9530-B27C6CCCB712}"/>
              </a:ext>
            </a:extLst>
          </p:cNvPr>
          <p:cNvGrpSpPr/>
          <p:nvPr/>
        </p:nvGrpSpPr>
        <p:grpSpPr>
          <a:xfrm rot="10800000">
            <a:off x="3521282" y="745670"/>
            <a:ext cx="406448" cy="2010465"/>
            <a:chOff x="6983182" y="3979845"/>
            <a:chExt cx="533400" cy="2638425"/>
          </a:xfrm>
          <a:solidFill>
            <a:schemeClr val="accent4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DAE417-3976-4E24-8760-ED3124960DAC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B70C1D-46FF-44BD-AFB4-29495C5A2DC9}"/>
                </a:ext>
              </a:extLst>
            </p:cNvPr>
            <p:cNvSpPr/>
            <p:nvPr/>
          </p:nvSpPr>
          <p:spPr>
            <a:xfrm>
              <a:off x="7197495" y="48123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7 w 85725"/>
                <a:gd name="connsiteY1" fmla="*/ 0 h 752475"/>
                <a:gd name="connsiteX2" fmla="*/ 90487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7" y="0"/>
                  </a:lnTo>
                  <a:lnTo>
                    <a:pt x="90487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B1DFE1A-739F-4E7E-9DA1-5A05F99D8626}"/>
                </a:ext>
              </a:extLst>
            </p:cNvPr>
            <p:cNvSpPr/>
            <p:nvPr/>
          </p:nvSpPr>
          <p:spPr>
            <a:xfrm>
              <a:off x="6983182" y="3979845"/>
              <a:ext cx="533400" cy="847725"/>
            </a:xfrm>
            <a:custGeom>
              <a:avLst/>
              <a:gdLst>
                <a:gd name="connsiteX0" fmla="*/ 452438 w 533400"/>
                <a:gd name="connsiteY0" fmla="*/ 857250 h 847725"/>
                <a:gd name="connsiteX1" fmla="*/ 81915 w 533400"/>
                <a:gd name="connsiteY1" fmla="*/ 857250 h 847725"/>
                <a:gd name="connsiteX2" fmla="*/ 0 w 533400"/>
                <a:gd name="connsiteY2" fmla="*/ 775335 h 847725"/>
                <a:gd name="connsiteX3" fmla="*/ 0 w 533400"/>
                <a:gd name="connsiteY3" fmla="*/ 324803 h 847725"/>
                <a:gd name="connsiteX4" fmla="*/ 324803 w 533400"/>
                <a:gd name="connsiteY4" fmla="*/ 0 h 847725"/>
                <a:gd name="connsiteX5" fmla="*/ 474345 w 533400"/>
                <a:gd name="connsiteY5" fmla="*/ 0 h 847725"/>
                <a:gd name="connsiteX6" fmla="*/ 533400 w 533400"/>
                <a:gd name="connsiteY6" fmla="*/ 59055 h 847725"/>
                <a:gd name="connsiteX7" fmla="*/ 533400 w 533400"/>
                <a:gd name="connsiteY7" fmla="*/ 776288 h 847725"/>
                <a:gd name="connsiteX8" fmla="*/ 452438 w 533400"/>
                <a:gd name="connsiteY8" fmla="*/ 85725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847725">
                  <a:moveTo>
                    <a:pt x="452438" y="857250"/>
                  </a:move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1E70E8C-9B58-4B9D-A1B1-7846D5CA1225}"/>
              </a:ext>
            </a:extLst>
          </p:cNvPr>
          <p:cNvSpPr/>
          <p:nvPr/>
        </p:nvSpPr>
        <p:spPr>
          <a:xfrm rot="10800000">
            <a:off x="4892704" y="745670"/>
            <a:ext cx="518467" cy="2032055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426880-4335-47E8-A80E-9DED4DC20FFA}"/>
              </a:ext>
            </a:extLst>
          </p:cNvPr>
          <p:cNvSpPr/>
          <p:nvPr/>
        </p:nvSpPr>
        <p:spPr>
          <a:xfrm rot="10800000">
            <a:off x="6866553" y="745670"/>
            <a:ext cx="457200" cy="162877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F71AFBD-4072-4E22-8634-212930CEBDBA}"/>
              </a:ext>
            </a:extLst>
          </p:cNvPr>
          <p:cNvSpPr/>
          <p:nvPr/>
        </p:nvSpPr>
        <p:spPr>
          <a:xfrm rot="10800000">
            <a:off x="6412220" y="745670"/>
            <a:ext cx="247650" cy="1552575"/>
          </a:xfrm>
          <a:custGeom>
            <a:avLst/>
            <a:gdLst>
              <a:gd name="connsiteX0" fmla="*/ 247650 w 247650"/>
              <a:gd name="connsiteY0" fmla="*/ 1469035 h 1552575"/>
              <a:gd name="connsiteX1" fmla="*/ 230505 w 247650"/>
              <a:gd name="connsiteY1" fmla="*/ 614642 h 1552575"/>
              <a:gd name="connsiteX2" fmla="*/ 219075 w 247650"/>
              <a:gd name="connsiteY2" fmla="*/ 285077 h 1552575"/>
              <a:gd name="connsiteX3" fmla="*/ 104775 w 247650"/>
              <a:gd name="connsiteY3" fmla="*/ 31712 h 1552575"/>
              <a:gd name="connsiteX4" fmla="*/ 67627 w 247650"/>
              <a:gd name="connsiteY4" fmla="*/ 4090 h 1552575"/>
              <a:gd name="connsiteX5" fmla="*/ 0 w 247650"/>
              <a:gd name="connsiteY5" fmla="*/ 867055 h 1552575"/>
              <a:gd name="connsiteX6" fmla="*/ 89535 w 247650"/>
              <a:gd name="connsiteY6" fmla="*/ 982307 h 1552575"/>
              <a:gd name="connsiteX7" fmla="*/ 151448 w 247650"/>
              <a:gd name="connsiteY7" fmla="*/ 1058507 h 1552575"/>
              <a:gd name="connsiteX8" fmla="*/ 137160 w 247650"/>
              <a:gd name="connsiteY8" fmla="*/ 1173760 h 1552575"/>
              <a:gd name="connsiteX9" fmla="*/ 133350 w 247650"/>
              <a:gd name="connsiteY9" fmla="*/ 1442365 h 1552575"/>
              <a:gd name="connsiteX10" fmla="*/ 108585 w 247650"/>
              <a:gd name="connsiteY10" fmla="*/ 1493800 h 1552575"/>
              <a:gd name="connsiteX11" fmla="*/ 175260 w 247650"/>
              <a:gd name="connsiteY11" fmla="*/ 1560475 h 1552575"/>
              <a:gd name="connsiteX12" fmla="*/ 196215 w 247650"/>
              <a:gd name="connsiteY12" fmla="*/ 1556665 h 1552575"/>
              <a:gd name="connsiteX13" fmla="*/ 239077 w 247650"/>
              <a:gd name="connsiteY13" fmla="*/ 1527137 h 1552575"/>
              <a:gd name="connsiteX14" fmla="*/ 240983 w 247650"/>
              <a:gd name="connsiteY14" fmla="*/ 1524280 h 1552575"/>
              <a:gd name="connsiteX15" fmla="*/ 247650 w 247650"/>
              <a:gd name="connsiteY15" fmla="*/ 1469035 h 1552575"/>
              <a:gd name="connsiteX16" fmla="*/ 205740 w 247650"/>
              <a:gd name="connsiteY16" fmla="*/ 1431887 h 1552575"/>
              <a:gd name="connsiteX17" fmla="*/ 175260 w 247650"/>
              <a:gd name="connsiteY17" fmla="*/ 1429030 h 1552575"/>
              <a:gd name="connsiteX18" fmla="*/ 178117 w 247650"/>
              <a:gd name="connsiteY18" fmla="*/ 1398550 h 1552575"/>
              <a:gd name="connsiteX19" fmla="*/ 208598 w 247650"/>
              <a:gd name="connsiteY19" fmla="*/ 1401407 h 1552575"/>
              <a:gd name="connsiteX20" fmla="*/ 205740 w 247650"/>
              <a:gd name="connsiteY20" fmla="*/ 1431887 h 1552575"/>
              <a:gd name="connsiteX21" fmla="*/ 205740 w 247650"/>
              <a:gd name="connsiteY21" fmla="*/ 1269962 h 1552575"/>
              <a:gd name="connsiteX22" fmla="*/ 175260 w 247650"/>
              <a:gd name="connsiteY22" fmla="*/ 1267105 h 1552575"/>
              <a:gd name="connsiteX23" fmla="*/ 178117 w 247650"/>
              <a:gd name="connsiteY23" fmla="*/ 1236625 h 1552575"/>
              <a:gd name="connsiteX24" fmla="*/ 208598 w 247650"/>
              <a:gd name="connsiteY24" fmla="*/ 1239482 h 1552575"/>
              <a:gd name="connsiteX25" fmla="*/ 205740 w 247650"/>
              <a:gd name="connsiteY25" fmla="*/ 1269962 h 1552575"/>
              <a:gd name="connsiteX26" fmla="*/ 205740 w 247650"/>
              <a:gd name="connsiteY26" fmla="*/ 1108037 h 1552575"/>
              <a:gd name="connsiteX27" fmla="*/ 175260 w 247650"/>
              <a:gd name="connsiteY27" fmla="*/ 1105180 h 1552575"/>
              <a:gd name="connsiteX28" fmla="*/ 178117 w 247650"/>
              <a:gd name="connsiteY28" fmla="*/ 1074700 h 1552575"/>
              <a:gd name="connsiteX29" fmla="*/ 208598 w 247650"/>
              <a:gd name="connsiteY29" fmla="*/ 1077557 h 1552575"/>
              <a:gd name="connsiteX30" fmla="*/ 205740 w 247650"/>
              <a:gd name="connsiteY30" fmla="*/ 1108037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7650" h="1552575">
                <a:moveTo>
                  <a:pt x="247650" y="1469035"/>
                </a:moveTo>
                <a:cubicBezTo>
                  <a:pt x="241935" y="1179475"/>
                  <a:pt x="234315" y="905155"/>
                  <a:pt x="230505" y="614642"/>
                </a:cubicBezTo>
                <a:cubicBezTo>
                  <a:pt x="228600" y="504152"/>
                  <a:pt x="231458" y="394615"/>
                  <a:pt x="219075" y="285077"/>
                </a:cubicBezTo>
                <a:cubicBezTo>
                  <a:pt x="215265" y="186970"/>
                  <a:pt x="170498" y="103150"/>
                  <a:pt x="104775" y="31712"/>
                </a:cubicBezTo>
                <a:cubicBezTo>
                  <a:pt x="94298" y="20282"/>
                  <a:pt x="72390" y="-11150"/>
                  <a:pt x="67627" y="4090"/>
                </a:cubicBezTo>
                <a:cubicBezTo>
                  <a:pt x="36195" y="104102"/>
                  <a:pt x="0" y="592735"/>
                  <a:pt x="0" y="867055"/>
                </a:cubicBezTo>
                <a:cubicBezTo>
                  <a:pt x="0" y="959447"/>
                  <a:pt x="0" y="961352"/>
                  <a:pt x="89535" y="982307"/>
                </a:cubicBezTo>
                <a:cubicBezTo>
                  <a:pt x="133350" y="992785"/>
                  <a:pt x="160020" y="1014692"/>
                  <a:pt x="151448" y="1058507"/>
                </a:cubicBezTo>
                <a:cubicBezTo>
                  <a:pt x="144780" y="1096607"/>
                  <a:pt x="141923" y="1135660"/>
                  <a:pt x="137160" y="1173760"/>
                </a:cubicBezTo>
                <a:cubicBezTo>
                  <a:pt x="124777" y="1269010"/>
                  <a:pt x="138113" y="1348067"/>
                  <a:pt x="133350" y="1442365"/>
                </a:cubicBezTo>
                <a:cubicBezTo>
                  <a:pt x="118110" y="1454747"/>
                  <a:pt x="108585" y="1472845"/>
                  <a:pt x="108585" y="1493800"/>
                </a:cubicBezTo>
                <a:cubicBezTo>
                  <a:pt x="108585" y="1530947"/>
                  <a:pt x="138113" y="1560475"/>
                  <a:pt x="175260" y="1560475"/>
                </a:cubicBezTo>
                <a:cubicBezTo>
                  <a:pt x="182880" y="1560475"/>
                  <a:pt x="189548" y="1559522"/>
                  <a:pt x="196215" y="1556665"/>
                </a:cubicBezTo>
                <a:cubicBezTo>
                  <a:pt x="212408" y="1551902"/>
                  <a:pt x="227648" y="1542377"/>
                  <a:pt x="239077" y="1527137"/>
                </a:cubicBezTo>
                <a:cubicBezTo>
                  <a:pt x="240030" y="1526185"/>
                  <a:pt x="240983" y="1525232"/>
                  <a:pt x="240983" y="1524280"/>
                </a:cubicBezTo>
                <a:cubicBezTo>
                  <a:pt x="251460" y="1507135"/>
                  <a:pt x="247650" y="1488085"/>
                  <a:pt x="247650" y="1469035"/>
                </a:cubicBezTo>
                <a:close/>
                <a:moveTo>
                  <a:pt x="205740" y="1431887"/>
                </a:moveTo>
                <a:cubicBezTo>
                  <a:pt x="196215" y="1439507"/>
                  <a:pt x="182880" y="1438555"/>
                  <a:pt x="175260" y="1429030"/>
                </a:cubicBezTo>
                <a:cubicBezTo>
                  <a:pt x="167640" y="1419505"/>
                  <a:pt x="168592" y="1406170"/>
                  <a:pt x="178117" y="1398550"/>
                </a:cubicBezTo>
                <a:cubicBezTo>
                  <a:pt x="187642" y="1390930"/>
                  <a:pt x="200977" y="1391882"/>
                  <a:pt x="208598" y="1401407"/>
                </a:cubicBezTo>
                <a:cubicBezTo>
                  <a:pt x="216217" y="1409980"/>
                  <a:pt x="215265" y="1424267"/>
                  <a:pt x="205740" y="1431887"/>
                </a:cubicBezTo>
                <a:close/>
                <a:moveTo>
                  <a:pt x="205740" y="1269962"/>
                </a:moveTo>
                <a:cubicBezTo>
                  <a:pt x="196215" y="1277582"/>
                  <a:pt x="182880" y="1276630"/>
                  <a:pt x="175260" y="1267105"/>
                </a:cubicBezTo>
                <a:cubicBezTo>
                  <a:pt x="167640" y="1257580"/>
                  <a:pt x="168592" y="1244245"/>
                  <a:pt x="178117" y="1236625"/>
                </a:cubicBezTo>
                <a:cubicBezTo>
                  <a:pt x="187642" y="1229005"/>
                  <a:pt x="200977" y="1229957"/>
                  <a:pt x="208598" y="1239482"/>
                </a:cubicBezTo>
                <a:cubicBezTo>
                  <a:pt x="216217" y="1248055"/>
                  <a:pt x="215265" y="1262342"/>
                  <a:pt x="205740" y="1269962"/>
                </a:cubicBezTo>
                <a:close/>
                <a:moveTo>
                  <a:pt x="205740" y="1108037"/>
                </a:moveTo>
                <a:cubicBezTo>
                  <a:pt x="196215" y="1115657"/>
                  <a:pt x="182880" y="1114705"/>
                  <a:pt x="175260" y="1105180"/>
                </a:cubicBezTo>
                <a:cubicBezTo>
                  <a:pt x="167640" y="1095655"/>
                  <a:pt x="168592" y="1082320"/>
                  <a:pt x="178117" y="1074700"/>
                </a:cubicBezTo>
                <a:cubicBezTo>
                  <a:pt x="187642" y="1067080"/>
                  <a:pt x="200977" y="1068032"/>
                  <a:pt x="208598" y="1077557"/>
                </a:cubicBezTo>
                <a:cubicBezTo>
                  <a:pt x="216217" y="1086130"/>
                  <a:pt x="215265" y="1100417"/>
                  <a:pt x="205740" y="110803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7C416B8-8D6B-4E4F-A09C-384997DE034B}"/>
              </a:ext>
            </a:extLst>
          </p:cNvPr>
          <p:cNvSpPr/>
          <p:nvPr/>
        </p:nvSpPr>
        <p:spPr>
          <a:xfrm rot="10800000">
            <a:off x="5986462" y="745670"/>
            <a:ext cx="219075" cy="1609725"/>
          </a:xfrm>
          <a:custGeom>
            <a:avLst/>
            <a:gdLst>
              <a:gd name="connsiteX0" fmla="*/ 227120 w 219075"/>
              <a:gd name="connsiteY0" fmla="*/ 420053 h 1609725"/>
              <a:gd name="connsiteX1" fmla="*/ 189020 w 219075"/>
              <a:gd name="connsiteY1" fmla="*/ 0 h 1609725"/>
              <a:gd name="connsiteX2" fmla="*/ 92817 w 219075"/>
              <a:gd name="connsiteY2" fmla="*/ 216217 h 1609725"/>
              <a:gd name="connsiteX3" fmla="*/ 425 w 219075"/>
              <a:gd name="connsiteY3" fmla="*/ 960120 h 1609725"/>
              <a:gd name="connsiteX4" fmla="*/ 38525 w 219075"/>
              <a:gd name="connsiteY4" fmla="*/ 1005840 h 1609725"/>
              <a:gd name="connsiteX5" fmla="*/ 116630 w 219075"/>
              <a:gd name="connsiteY5" fmla="*/ 1044893 h 1609725"/>
              <a:gd name="connsiteX6" fmla="*/ 121392 w 219075"/>
              <a:gd name="connsiteY6" fmla="*/ 1044893 h 1609725"/>
              <a:gd name="connsiteX7" fmla="*/ 120440 w 219075"/>
              <a:gd name="connsiteY7" fmla="*/ 1071563 h 1609725"/>
              <a:gd name="connsiteX8" fmla="*/ 105200 w 219075"/>
              <a:gd name="connsiteY8" fmla="*/ 1196340 h 1609725"/>
              <a:gd name="connsiteX9" fmla="*/ 101390 w 219075"/>
              <a:gd name="connsiteY9" fmla="*/ 1486853 h 1609725"/>
              <a:gd name="connsiteX10" fmla="*/ 74720 w 219075"/>
              <a:gd name="connsiteY10" fmla="*/ 1542098 h 1609725"/>
              <a:gd name="connsiteX11" fmla="*/ 146157 w 219075"/>
              <a:gd name="connsiteY11" fmla="*/ 1613535 h 1609725"/>
              <a:gd name="connsiteX12" fmla="*/ 169017 w 219075"/>
              <a:gd name="connsiteY12" fmla="*/ 1609725 h 1609725"/>
              <a:gd name="connsiteX13" fmla="*/ 214737 w 219075"/>
              <a:gd name="connsiteY13" fmla="*/ 1577340 h 1609725"/>
              <a:gd name="connsiteX14" fmla="*/ 216642 w 219075"/>
              <a:gd name="connsiteY14" fmla="*/ 1573530 h 1609725"/>
              <a:gd name="connsiteX15" fmla="*/ 222357 w 219075"/>
              <a:gd name="connsiteY15" fmla="*/ 1513523 h 1609725"/>
              <a:gd name="connsiteX16" fmla="*/ 211880 w 219075"/>
              <a:gd name="connsiteY16" fmla="*/ 1043940 h 1609725"/>
              <a:gd name="connsiteX17" fmla="*/ 212832 w 219075"/>
              <a:gd name="connsiteY17" fmla="*/ 1043940 h 1609725"/>
              <a:gd name="connsiteX18" fmla="*/ 227120 w 219075"/>
              <a:gd name="connsiteY18" fmla="*/ 420053 h 1609725"/>
              <a:gd name="connsiteX19" fmla="*/ 178542 w 219075"/>
              <a:gd name="connsiteY19" fmla="*/ 1473518 h 1609725"/>
              <a:gd name="connsiteX20" fmla="*/ 146157 w 219075"/>
              <a:gd name="connsiteY20" fmla="*/ 1470660 h 1609725"/>
              <a:gd name="connsiteX21" fmla="*/ 149015 w 219075"/>
              <a:gd name="connsiteY21" fmla="*/ 1438275 h 1609725"/>
              <a:gd name="connsiteX22" fmla="*/ 181400 w 219075"/>
              <a:gd name="connsiteY22" fmla="*/ 1441133 h 1609725"/>
              <a:gd name="connsiteX23" fmla="*/ 178542 w 219075"/>
              <a:gd name="connsiteY23" fmla="*/ 1473518 h 1609725"/>
              <a:gd name="connsiteX24" fmla="*/ 178542 w 219075"/>
              <a:gd name="connsiteY24" fmla="*/ 1298258 h 1609725"/>
              <a:gd name="connsiteX25" fmla="*/ 146157 w 219075"/>
              <a:gd name="connsiteY25" fmla="*/ 1295400 h 1609725"/>
              <a:gd name="connsiteX26" fmla="*/ 149015 w 219075"/>
              <a:gd name="connsiteY26" fmla="*/ 1263015 h 1609725"/>
              <a:gd name="connsiteX27" fmla="*/ 181400 w 219075"/>
              <a:gd name="connsiteY27" fmla="*/ 1265873 h 1609725"/>
              <a:gd name="connsiteX28" fmla="*/ 178542 w 219075"/>
              <a:gd name="connsiteY28" fmla="*/ 1298258 h 1609725"/>
              <a:gd name="connsiteX29" fmla="*/ 178542 w 219075"/>
              <a:gd name="connsiteY29" fmla="*/ 1123950 h 1609725"/>
              <a:gd name="connsiteX30" fmla="*/ 146157 w 219075"/>
              <a:gd name="connsiteY30" fmla="*/ 1121093 h 1609725"/>
              <a:gd name="connsiteX31" fmla="*/ 149015 w 219075"/>
              <a:gd name="connsiteY31" fmla="*/ 1088708 h 1609725"/>
              <a:gd name="connsiteX32" fmla="*/ 181400 w 219075"/>
              <a:gd name="connsiteY32" fmla="*/ 1091565 h 1609725"/>
              <a:gd name="connsiteX33" fmla="*/ 178542 w 219075"/>
              <a:gd name="connsiteY33" fmla="*/ 11239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9075" h="1609725">
                <a:moveTo>
                  <a:pt x="227120" y="420053"/>
                </a:moveTo>
                <a:cubicBezTo>
                  <a:pt x="230930" y="278130"/>
                  <a:pt x="217595" y="139065"/>
                  <a:pt x="189020" y="0"/>
                </a:cubicBezTo>
                <a:cubicBezTo>
                  <a:pt x="138537" y="65723"/>
                  <a:pt x="112820" y="140017"/>
                  <a:pt x="92817" y="216217"/>
                </a:cubicBezTo>
                <a:cubicBezTo>
                  <a:pt x="29000" y="464820"/>
                  <a:pt x="22332" y="705802"/>
                  <a:pt x="425" y="960120"/>
                </a:cubicBezTo>
                <a:cubicBezTo>
                  <a:pt x="-2433" y="990600"/>
                  <a:pt x="8997" y="1002030"/>
                  <a:pt x="38525" y="1005840"/>
                </a:cubicBezTo>
                <a:cubicBezTo>
                  <a:pt x="89960" y="1012508"/>
                  <a:pt x="111867" y="1014413"/>
                  <a:pt x="116630" y="1044893"/>
                </a:cubicBezTo>
                <a:lnTo>
                  <a:pt x="121392" y="1044893"/>
                </a:lnTo>
                <a:cubicBezTo>
                  <a:pt x="122345" y="1052513"/>
                  <a:pt x="122345" y="1061085"/>
                  <a:pt x="120440" y="1071563"/>
                </a:cubicBezTo>
                <a:cubicBezTo>
                  <a:pt x="112820" y="1112520"/>
                  <a:pt x="109962" y="1154430"/>
                  <a:pt x="105200" y="1196340"/>
                </a:cubicBezTo>
                <a:cubicBezTo>
                  <a:pt x="90912" y="1299210"/>
                  <a:pt x="106152" y="1384935"/>
                  <a:pt x="101390" y="1486853"/>
                </a:cubicBezTo>
                <a:cubicBezTo>
                  <a:pt x="85197" y="1500188"/>
                  <a:pt x="74720" y="1520190"/>
                  <a:pt x="74720" y="1542098"/>
                </a:cubicBezTo>
                <a:cubicBezTo>
                  <a:pt x="74720" y="1582103"/>
                  <a:pt x="107105" y="1613535"/>
                  <a:pt x="146157" y="1613535"/>
                </a:cubicBezTo>
                <a:cubicBezTo>
                  <a:pt x="153777" y="1613535"/>
                  <a:pt x="161397" y="1612583"/>
                  <a:pt x="169017" y="1609725"/>
                </a:cubicBezTo>
                <a:cubicBezTo>
                  <a:pt x="186162" y="1604963"/>
                  <a:pt x="202355" y="1594485"/>
                  <a:pt x="214737" y="1577340"/>
                </a:cubicBezTo>
                <a:cubicBezTo>
                  <a:pt x="215690" y="1576388"/>
                  <a:pt x="216642" y="1575435"/>
                  <a:pt x="216642" y="1573530"/>
                </a:cubicBezTo>
                <a:cubicBezTo>
                  <a:pt x="226167" y="1554480"/>
                  <a:pt x="222357" y="1533525"/>
                  <a:pt x="222357" y="1513523"/>
                </a:cubicBezTo>
                <a:cubicBezTo>
                  <a:pt x="219500" y="1353503"/>
                  <a:pt x="215690" y="1199198"/>
                  <a:pt x="211880" y="1043940"/>
                </a:cubicBezTo>
                <a:lnTo>
                  <a:pt x="212832" y="1043940"/>
                </a:lnTo>
                <a:cubicBezTo>
                  <a:pt x="218547" y="828675"/>
                  <a:pt x="222357" y="635318"/>
                  <a:pt x="227120" y="420053"/>
                </a:cubicBezTo>
                <a:close/>
                <a:moveTo>
                  <a:pt x="178542" y="1473518"/>
                </a:moveTo>
                <a:cubicBezTo>
                  <a:pt x="169017" y="1482090"/>
                  <a:pt x="153777" y="1480185"/>
                  <a:pt x="146157" y="1470660"/>
                </a:cubicBezTo>
                <a:cubicBezTo>
                  <a:pt x="137585" y="1461135"/>
                  <a:pt x="139490" y="1445895"/>
                  <a:pt x="149015" y="1438275"/>
                </a:cubicBezTo>
                <a:cubicBezTo>
                  <a:pt x="158540" y="1429703"/>
                  <a:pt x="173780" y="1431608"/>
                  <a:pt x="181400" y="1441133"/>
                </a:cubicBezTo>
                <a:cubicBezTo>
                  <a:pt x="189972" y="1450658"/>
                  <a:pt x="188067" y="1464945"/>
                  <a:pt x="178542" y="1473518"/>
                </a:cubicBezTo>
                <a:close/>
                <a:moveTo>
                  <a:pt x="178542" y="1298258"/>
                </a:moveTo>
                <a:cubicBezTo>
                  <a:pt x="169017" y="1306830"/>
                  <a:pt x="153777" y="1304925"/>
                  <a:pt x="146157" y="1295400"/>
                </a:cubicBezTo>
                <a:cubicBezTo>
                  <a:pt x="137585" y="1285875"/>
                  <a:pt x="139490" y="1270635"/>
                  <a:pt x="149015" y="1263015"/>
                </a:cubicBezTo>
                <a:cubicBezTo>
                  <a:pt x="158540" y="1254443"/>
                  <a:pt x="173780" y="1256348"/>
                  <a:pt x="181400" y="1265873"/>
                </a:cubicBezTo>
                <a:cubicBezTo>
                  <a:pt x="189972" y="1275398"/>
                  <a:pt x="188067" y="1290638"/>
                  <a:pt x="178542" y="1298258"/>
                </a:cubicBezTo>
                <a:close/>
                <a:moveTo>
                  <a:pt x="178542" y="1123950"/>
                </a:moveTo>
                <a:cubicBezTo>
                  <a:pt x="169017" y="1132523"/>
                  <a:pt x="153777" y="1130618"/>
                  <a:pt x="146157" y="1121093"/>
                </a:cubicBezTo>
                <a:cubicBezTo>
                  <a:pt x="137585" y="1111568"/>
                  <a:pt x="139490" y="1096328"/>
                  <a:pt x="149015" y="1088708"/>
                </a:cubicBezTo>
                <a:cubicBezTo>
                  <a:pt x="158540" y="1080135"/>
                  <a:pt x="173780" y="1082040"/>
                  <a:pt x="181400" y="1091565"/>
                </a:cubicBezTo>
                <a:cubicBezTo>
                  <a:pt x="189972" y="1101090"/>
                  <a:pt x="188067" y="1115378"/>
                  <a:pt x="178542" y="1123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82EF813-579A-477C-BB3A-96269EF74BD1}"/>
              </a:ext>
            </a:extLst>
          </p:cNvPr>
          <p:cNvSpPr/>
          <p:nvPr/>
        </p:nvSpPr>
        <p:spPr>
          <a:xfrm rot="10800000">
            <a:off x="5617854" y="745670"/>
            <a:ext cx="161925" cy="2133600"/>
          </a:xfrm>
          <a:custGeom>
            <a:avLst/>
            <a:gdLst>
              <a:gd name="connsiteX0" fmla="*/ 169545 w 161925"/>
              <a:gd name="connsiteY0" fmla="*/ 2023602 h 2133600"/>
              <a:gd name="connsiteX1" fmla="*/ 158115 w 161925"/>
              <a:gd name="connsiteY1" fmla="*/ 1453054 h 2133600"/>
              <a:gd name="connsiteX2" fmla="*/ 157163 w 161925"/>
              <a:gd name="connsiteY2" fmla="*/ 1453054 h 2133600"/>
              <a:gd name="connsiteX3" fmla="*/ 150495 w 161925"/>
              <a:gd name="connsiteY3" fmla="*/ 173847 h 2133600"/>
              <a:gd name="connsiteX4" fmla="*/ 138113 w 161925"/>
              <a:gd name="connsiteY4" fmla="*/ 12874 h 2133600"/>
              <a:gd name="connsiteX5" fmla="*/ 35243 w 161925"/>
              <a:gd name="connsiteY5" fmla="*/ 11922 h 2133600"/>
              <a:gd name="connsiteX6" fmla="*/ 11430 w 161925"/>
              <a:gd name="connsiteY6" fmla="*/ 1436862 h 2133600"/>
              <a:gd name="connsiteX7" fmla="*/ 50483 w 161925"/>
              <a:gd name="connsiteY7" fmla="*/ 1457817 h 2133600"/>
              <a:gd name="connsiteX8" fmla="*/ 50483 w 161925"/>
              <a:gd name="connsiteY8" fmla="*/ 1457817 h 2133600"/>
              <a:gd name="connsiteX9" fmla="*/ 52388 w 161925"/>
              <a:gd name="connsiteY9" fmla="*/ 1486392 h 2133600"/>
              <a:gd name="connsiteX10" fmla="*/ 35243 w 161925"/>
              <a:gd name="connsiteY10" fmla="*/ 1657842 h 2133600"/>
              <a:gd name="connsiteX11" fmla="*/ 30480 w 161925"/>
              <a:gd name="connsiteY11" fmla="*/ 1991217 h 2133600"/>
              <a:gd name="connsiteX12" fmla="*/ 0 w 161925"/>
              <a:gd name="connsiteY12" fmla="*/ 2055034 h 2133600"/>
              <a:gd name="connsiteX13" fmla="*/ 82868 w 161925"/>
              <a:gd name="connsiteY13" fmla="*/ 2137902 h 2133600"/>
              <a:gd name="connsiteX14" fmla="*/ 108585 w 161925"/>
              <a:gd name="connsiteY14" fmla="*/ 2134092 h 2133600"/>
              <a:gd name="connsiteX15" fmla="*/ 161925 w 161925"/>
              <a:gd name="connsiteY15" fmla="*/ 2096944 h 2133600"/>
              <a:gd name="connsiteX16" fmla="*/ 164783 w 161925"/>
              <a:gd name="connsiteY16" fmla="*/ 2093134 h 2133600"/>
              <a:gd name="connsiteX17" fmla="*/ 169545 w 161925"/>
              <a:gd name="connsiteY17" fmla="*/ 2023602 h 2133600"/>
              <a:gd name="connsiteX18" fmla="*/ 118110 w 161925"/>
              <a:gd name="connsiteY18" fmla="*/ 1976929 h 2133600"/>
              <a:gd name="connsiteX19" fmla="*/ 80963 w 161925"/>
              <a:gd name="connsiteY19" fmla="*/ 1973119 h 2133600"/>
              <a:gd name="connsiteX20" fmla="*/ 84773 w 161925"/>
              <a:gd name="connsiteY20" fmla="*/ 1935972 h 2133600"/>
              <a:gd name="connsiteX21" fmla="*/ 121920 w 161925"/>
              <a:gd name="connsiteY21" fmla="*/ 1939782 h 2133600"/>
              <a:gd name="connsiteX22" fmla="*/ 118110 w 161925"/>
              <a:gd name="connsiteY22" fmla="*/ 1976929 h 2133600"/>
              <a:gd name="connsiteX23" fmla="*/ 118110 w 161925"/>
              <a:gd name="connsiteY23" fmla="*/ 1775952 h 2133600"/>
              <a:gd name="connsiteX24" fmla="*/ 80963 w 161925"/>
              <a:gd name="connsiteY24" fmla="*/ 1772142 h 2133600"/>
              <a:gd name="connsiteX25" fmla="*/ 84773 w 161925"/>
              <a:gd name="connsiteY25" fmla="*/ 1734994 h 2133600"/>
              <a:gd name="connsiteX26" fmla="*/ 121920 w 161925"/>
              <a:gd name="connsiteY26" fmla="*/ 1738804 h 2133600"/>
              <a:gd name="connsiteX27" fmla="*/ 118110 w 161925"/>
              <a:gd name="connsiteY27" fmla="*/ 1775952 h 2133600"/>
              <a:gd name="connsiteX28" fmla="*/ 118110 w 161925"/>
              <a:gd name="connsiteY28" fmla="*/ 1575927 h 2133600"/>
              <a:gd name="connsiteX29" fmla="*/ 80963 w 161925"/>
              <a:gd name="connsiteY29" fmla="*/ 1572117 h 2133600"/>
              <a:gd name="connsiteX30" fmla="*/ 84773 w 161925"/>
              <a:gd name="connsiteY30" fmla="*/ 1534969 h 2133600"/>
              <a:gd name="connsiteX31" fmla="*/ 121920 w 161925"/>
              <a:gd name="connsiteY31" fmla="*/ 1538779 h 2133600"/>
              <a:gd name="connsiteX32" fmla="*/ 118110 w 161925"/>
              <a:gd name="connsiteY32" fmla="*/ 157592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1925" h="2133600">
                <a:moveTo>
                  <a:pt x="169545" y="2023602"/>
                </a:moveTo>
                <a:cubicBezTo>
                  <a:pt x="165735" y="1839769"/>
                  <a:pt x="161925" y="1632124"/>
                  <a:pt x="158115" y="1453054"/>
                </a:cubicBezTo>
                <a:cubicBezTo>
                  <a:pt x="158115" y="1453054"/>
                  <a:pt x="158115" y="1453054"/>
                  <a:pt x="157163" y="1453054"/>
                </a:cubicBezTo>
                <a:cubicBezTo>
                  <a:pt x="155258" y="972042"/>
                  <a:pt x="152400" y="640572"/>
                  <a:pt x="150495" y="173847"/>
                </a:cubicBezTo>
                <a:cubicBezTo>
                  <a:pt x="150495" y="150987"/>
                  <a:pt x="154305" y="17637"/>
                  <a:pt x="138113" y="12874"/>
                </a:cubicBezTo>
                <a:cubicBezTo>
                  <a:pt x="102870" y="492"/>
                  <a:pt x="40958" y="-8081"/>
                  <a:pt x="35243" y="11922"/>
                </a:cubicBezTo>
                <a:cubicBezTo>
                  <a:pt x="20955" y="121459"/>
                  <a:pt x="6668" y="1412097"/>
                  <a:pt x="11430" y="1436862"/>
                </a:cubicBezTo>
                <a:cubicBezTo>
                  <a:pt x="14288" y="1452102"/>
                  <a:pt x="45720" y="1449244"/>
                  <a:pt x="50483" y="1457817"/>
                </a:cubicBezTo>
                <a:cubicBezTo>
                  <a:pt x="50483" y="1457817"/>
                  <a:pt x="50483" y="1457817"/>
                  <a:pt x="50483" y="1457817"/>
                </a:cubicBezTo>
                <a:cubicBezTo>
                  <a:pt x="54293" y="1469247"/>
                  <a:pt x="56198" y="1469247"/>
                  <a:pt x="52388" y="1486392"/>
                </a:cubicBezTo>
                <a:cubicBezTo>
                  <a:pt x="43815" y="1534017"/>
                  <a:pt x="40958" y="1610217"/>
                  <a:pt x="35243" y="1657842"/>
                </a:cubicBezTo>
                <a:cubicBezTo>
                  <a:pt x="19050" y="1775952"/>
                  <a:pt x="36195" y="1874059"/>
                  <a:pt x="30480" y="1991217"/>
                </a:cubicBezTo>
                <a:cubicBezTo>
                  <a:pt x="12383" y="2006457"/>
                  <a:pt x="0" y="2029317"/>
                  <a:pt x="0" y="2055034"/>
                </a:cubicBezTo>
                <a:cubicBezTo>
                  <a:pt x="0" y="2100754"/>
                  <a:pt x="37148" y="2137902"/>
                  <a:pt x="82868" y="2137902"/>
                </a:cubicBezTo>
                <a:cubicBezTo>
                  <a:pt x="92393" y="2137902"/>
                  <a:pt x="100965" y="2135997"/>
                  <a:pt x="108585" y="2134092"/>
                </a:cubicBezTo>
                <a:cubicBezTo>
                  <a:pt x="128588" y="2128377"/>
                  <a:pt x="146685" y="2115994"/>
                  <a:pt x="161925" y="2096944"/>
                </a:cubicBezTo>
                <a:cubicBezTo>
                  <a:pt x="162878" y="2095992"/>
                  <a:pt x="163830" y="2094087"/>
                  <a:pt x="164783" y="2093134"/>
                </a:cubicBezTo>
                <a:cubicBezTo>
                  <a:pt x="174308" y="2070274"/>
                  <a:pt x="170498" y="2046462"/>
                  <a:pt x="169545" y="2023602"/>
                </a:cubicBezTo>
                <a:close/>
                <a:moveTo>
                  <a:pt x="118110" y="1976929"/>
                </a:moveTo>
                <a:cubicBezTo>
                  <a:pt x="106680" y="1986454"/>
                  <a:pt x="89535" y="1984549"/>
                  <a:pt x="80963" y="1973119"/>
                </a:cubicBezTo>
                <a:cubicBezTo>
                  <a:pt x="71438" y="1961689"/>
                  <a:pt x="73343" y="1944544"/>
                  <a:pt x="84773" y="1935972"/>
                </a:cubicBezTo>
                <a:cubicBezTo>
                  <a:pt x="96203" y="1926447"/>
                  <a:pt x="113348" y="1928352"/>
                  <a:pt x="121920" y="1939782"/>
                </a:cubicBezTo>
                <a:cubicBezTo>
                  <a:pt x="131445" y="1950259"/>
                  <a:pt x="129540" y="1967404"/>
                  <a:pt x="118110" y="1976929"/>
                </a:cubicBezTo>
                <a:close/>
                <a:moveTo>
                  <a:pt x="118110" y="1775952"/>
                </a:moveTo>
                <a:cubicBezTo>
                  <a:pt x="106680" y="1785477"/>
                  <a:pt x="89535" y="1783572"/>
                  <a:pt x="80963" y="1772142"/>
                </a:cubicBezTo>
                <a:cubicBezTo>
                  <a:pt x="71438" y="1760712"/>
                  <a:pt x="73343" y="1743567"/>
                  <a:pt x="84773" y="1734994"/>
                </a:cubicBezTo>
                <a:cubicBezTo>
                  <a:pt x="96203" y="1725469"/>
                  <a:pt x="113348" y="1727374"/>
                  <a:pt x="121920" y="1738804"/>
                </a:cubicBezTo>
                <a:cubicBezTo>
                  <a:pt x="131445" y="1750234"/>
                  <a:pt x="129540" y="1766427"/>
                  <a:pt x="118110" y="1775952"/>
                </a:cubicBezTo>
                <a:close/>
                <a:moveTo>
                  <a:pt x="118110" y="1575927"/>
                </a:moveTo>
                <a:cubicBezTo>
                  <a:pt x="106680" y="1585452"/>
                  <a:pt x="89535" y="1583547"/>
                  <a:pt x="80963" y="1572117"/>
                </a:cubicBezTo>
                <a:cubicBezTo>
                  <a:pt x="71438" y="1560687"/>
                  <a:pt x="73343" y="1543542"/>
                  <a:pt x="84773" y="1534969"/>
                </a:cubicBezTo>
                <a:cubicBezTo>
                  <a:pt x="96203" y="1525444"/>
                  <a:pt x="113348" y="1527349"/>
                  <a:pt x="121920" y="1538779"/>
                </a:cubicBezTo>
                <a:cubicBezTo>
                  <a:pt x="131445" y="1549257"/>
                  <a:pt x="129540" y="1566402"/>
                  <a:pt x="118110" y="15759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" name="그룹 19">
            <a:extLst>
              <a:ext uri="{FF2B5EF4-FFF2-40B4-BE49-F238E27FC236}">
                <a16:creationId xmlns:a16="http://schemas.microsoft.com/office/drawing/2014/main" id="{A648929C-2950-4F53-B8A4-CCD2ED46F148}"/>
              </a:ext>
            </a:extLst>
          </p:cNvPr>
          <p:cNvGrpSpPr/>
          <p:nvPr/>
        </p:nvGrpSpPr>
        <p:grpSpPr>
          <a:xfrm rot="10800000">
            <a:off x="8559838" y="745670"/>
            <a:ext cx="283914" cy="1814359"/>
            <a:chOff x="1055023" y="2447148"/>
            <a:chExt cx="489227" cy="3126415"/>
          </a:xfrm>
          <a:solidFill>
            <a:schemeClr val="accent4"/>
          </a:solidFill>
          <a:effectLst/>
        </p:grpSpPr>
        <p:grpSp>
          <p:nvGrpSpPr>
            <p:cNvPr id="54" name="그룹 20">
              <a:extLst>
                <a:ext uri="{FF2B5EF4-FFF2-40B4-BE49-F238E27FC236}">
                  <a16:creationId xmlns:a16="http://schemas.microsoft.com/office/drawing/2014/main" id="{15F98257-06B3-4E47-BECE-67EC8C6E6CA3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56" name="사다리꼴 22">
                <a:extLst>
                  <a:ext uri="{FF2B5EF4-FFF2-40B4-BE49-F238E27FC236}">
                    <a16:creationId xmlns:a16="http://schemas.microsoft.com/office/drawing/2014/main" id="{582A3F6F-C4E1-4806-A3E6-67B0ED38AEC4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23">
                <a:extLst>
                  <a:ext uri="{FF2B5EF4-FFF2-40B4-BE49-F238E27FC236}">
                    <a16:creationId xmlns:a16="http://schemas.microsoft.com/office/drawing/2014/main" id="{C5E93735-2C9A-4C27-938B-974FF6D4DF8A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자유형: 도형 21">
              <a:extLst>
                <a:ext uri="{FF2B5EF4-FFF2-40B4-BE49-F238E27FC236}">
                  <a16:creationId xmlns:a16="http://schemas.microsoft.com/office/drawing/2014/main" id="{B4037C44-A2D9-43DA-8C03-D5C1F79FECB1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24">
            <a:extLst>
              <a:ext uri="{FF2B5EF4-FFF2-40B4-BE49-F238E27FC236}">
                <a16:creationId xmlns:a16="http://schemas.microsoft.com/office/drawing/2014/main" id="{2AF04AB8-0266-4F3F-8026-C8F23AD48219}"/>
              </a:ext>
            </a:extLst>
          </p:cNvPr>
          <p:cNvGrpSpPr/>
          <p:nvPr/>
        </p:nvGrpSpPr>
        <p:grpSpPr>
          <a:xfrm rot="10800000">
            <a:off x="7530436" y="745670"/>
            <a:ext cx="206038" cy="1968491"/>
            <a:chOff x="10476289" y="295274"/>
            <a:chExt cx="567208" cy="6132431"/>
          </a:xfrm>
          <a:solidFill>
            <a:schemeClr val="accent4"/>
          </a:solidFill>
          <a:effectLst/>
        </p:grpSpPr>
        <p:grpSp>
          <p:nvGrpSpPr>
            <p:cNvPr id="59" name="그룹 25">
              <a:extLst>
                <a:ext uri="{FF2B5EF4-FFF2-40B4-BE49-F238E27FC236}">
                  <a16:creationId xmlns:a16="http://schemas.microsoft.com/office/drawing/2014/main" id="{E06D24A2-F7AD-4404-B329-3A4295157881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61" name="사다리꼴 27">
                <a:extLst>
                  <a:ext uri="{FF2B5EF4-FFF2-40B4-BE49-F238E27FC236}">
                    <a16:creationId xmlns:a16="http://schemas.microsoft.com/office/drawing/2014/main" id="{6B9602A4-28A7-4DD0-8CA2-EDD7346E02B2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28">
                <a:extLst>
                  <a:ext uri="{FF2B5EF4-FFF2-40B4-BE49-F238E27FC236}">
                    <a16:creationId xmlns:a16="http://schemas.microsoft.com/office/drawing/2014/main" id="{57074122-EAD3-4DE6-AD22-34AAD6A9976F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자유형: 도형 26">
              <a:extLst>
                <a:ext uri="{FF2B5EF4-FFF2-40B4-BE49-F238E27FC236}">
                  <a16:creationId xmlns:a16="http://schemas.microsoft.com/office/drawing/2014/main" id="{C2A212B0-7033-405D-9D8F-431BD0CA9BE1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119">
            <a:extLst>
              <a:ext uri="{FF2B5EF4-FFF2-40B4-BE49-F238E27FC236}">
                <a16:creationId xmlns:a16="http://schemas.microsoft.com/office/drawing/2014/main" id="{6003055B-17F4-4005-B98D-E948D04AA973}"/>
              </a:ext>
            </a:extLst>
          </p:cNvPr>
          <p:cNvGrpSpPr/>
          <p:nvPr/>
        </p:nvGrpSpPr>
        <p:grpSpPr>
          <a:xfrm rot="10800000">
            <a:off x="7943157" y="745670"/>
            <a:ext cx="409995" cy="1836722"/>
            <a:chOff x="4241914" y="2176670"/>
            <a:chExt cx="1118390" cy="5010230"/>
          </a:xfrm>
          <a:solidFill>
            <a:schemeClr val="accent4"/>
          </a:solidFill>
          <a:effectLst/>
        </p:grpSpPr>
        <p:sp>
          <p:nvSpPr>
            <p:cNvPr id="64" name="타원 55">
              <a:extLst>
                <a:ext uri="{FF2B5EF4-FFF2-40B4-BE49-F238E27FC236}">
                  <a16:creationId xmlns:a16="http://schemas.microsoft.com/office/drawing/2014/main" id="{3440D5EF-DB86-4815-B9DF-C35A40B39AB4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사다리꼴 121">
              <a:extLst>
                <a:ext uri="{FF2B5EF4-FFF2-40B4-BE49-F238E27FC236}">
                  <a16:creationId xmlns:a16="http://schemas.microsoft.com/office/drawing/2014/main" id="{F019A2B5-2B5C-4DA1-AC8C-07CE4E6B03DA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122">
              <a:extLst>
                <a:ext uri="{FF2B5EF4-FFF2-40B4-BE49-F238E27FC236}">
                  <a16:creationId xmlns:a16="http://schemas.microsoft.com/office/drawing/2014/main" id="{BD44245A-90F0-424A-9F8B-A3A676FCBD03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0658B4-742A-490A-9AF1-38785D809E66}"/>
              </a:ext>
            </a:extLst>
          </p:cNvPr>
          <p:cNvCxnSpPr>
            <a:cxnSpLocks/>
          </p:cNvCxnSpPr>
          <p:nvPr/>
        </p:nvCxnSpPr>
        <p:spPr>
          <a:xfrm>
            <a:off x="109537" y="853923"/>
            <a:ext cx="121920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3946074" y="314239"/>
            <a:ext cx="8064877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GB" altLang="ko-KR" dirty="0">
                <a:solidFill>
                  <a:schemeClr val="accent2"/>
                </a:solidFill>
              </a:rPr>
              <a:t>Scope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-56785" y="210324"/>
            <a:ext cx="3946074" cy="925475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APPLICATION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Language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Design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Food preferences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Allergy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200" dirty="0">
                <a:latin typeface="Arial" pitchFamily="34" charset="0"/>
                <a:cs typeface="Arial" pitchFamily="34" charset="0"/>
              </a:rPr>
              <a:t>Custom features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7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135095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479157" y="1595095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7D6896-9F40-47AF-96B9-5EF8A32EF60F}"/>
              </a:ext>
            </a:extLst>
          </p:cNvPr>
          <p:cNvSpPr/>
          <p:nvPr/>
        </p:nvSpPr>
        <p:spPr>
          <a:xfrm>
            <a:off x="3336765" y="1505753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1415095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F146BE-F531-4172-8CCF-CF86D8EA3697}"/>
              </a:ext>
            </a:extLst>
          </p:cNvPr>
          <p:cNvSpPr/>
          <p:nvPr/>
        </p:nvSpPr>
        <p:spPr>
          <a:xfrm>
            <a:off x="7596549" y="1505753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1595095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CAA95B-A9DF-4764-907C-F4094188FCEF}"/>
              </a:ext>
            </a:extLst>
          </p:cNvPr>
          <p:cNvGrpSpPr/>
          <p:nvPr/>
        </p:nvGrpSpPr>
        <p:grpSpPr>
          <a:xfrm>
            <a:off x="8050891" y="1891870"/>
            <a:ext cx="405045" cy="586616"/>
            <a:chOff x="5279957" y="4019830"/>
            <a:chExt cx="604795" cy="8759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B0CCEE-AAC3-49F1-BDC2-D2BD79FF78C3}"/>
                </a:ext>
              </a:extLst>
            </p:cNvPr>
            <p:cNvSpPr/>
            <p:nvPr/>
          </p:nvSpPr>
          <p:spPr>
            <a:xfrm>
              <a:off x="5279957" y="4019830"/>
              <a:ext cx="604795" cy="875910"/>
            </a:xfrm>
            <a:custGeom>
              <a:avLst/>
              <a:gdLst>
                <a:gd name="connsiteX0" fmla="*/ 137834 w 276225"/>
                <a:gd name="connsiteY0" fmla="*/ 156 h 400050"/>
                <a:gd name="connsiteX1" fmla="*/ 214987 w 276225"/>
                <a:gd name="connsiteY1" fmla="*/ 156 h 400050"/>
                <a:gd name="connsiteX2" fmla="*/ 232132 w 276225"/>
                <a:gd name="connsiteY2" fmla="*/ 7776 h 400050"/>
                <a:gd name="connsiteX3" fmla="*/ 275947 w 276225"/>
                <a:gd name="connsiteY3" fmla="*/ 139221 h 400050"/>
                <a:gd name="connsiteX4" fmla="*/ 223559 w 276225"/>
                <a:gd name="connsiteY4" fmla="*/ 235423 h 400050"/>
                <a:gd name="connsiteX5" fmla="*/ 190222 w 276225"/>
                <a:gd name="connsiteY5" fmla="*/ 253521 h 400050"/>
                <a:gd name="connsiteX6" fmla="*/ 153074 w 276225"/>
                <a:gd name="connsiteY6" fmla="*/ 321148 h 400050"/>
                <a:gd name="connsiteX7" fmla="*/ 189269 w 276225"/>
                <a:gd name="connsiteY7" fmla="*/ 373536 h 400050"/>
                <a:gd name="connsiteX8" fmla="*/ 225464 w 276225"/>
                <a:gd name="connsiteY8" fmla="*/ 387823 h 400050"/>
                <a:gd name="connsiteX9" fmla="*/ 231179 w 276225"/>
                <a:gd name="connsiteY9" fmla="*/ 395443 h 400050"/>
                <a:gd name="connsiteX10" fmla="*/ 222607 w 276225"/>
                <a:gd name="connsiteY10" fmla="*/ 400206 h 400050"/>
                <a:gd name="connsiteX11" fmla="*/ 54014 w 276225"/>
                <a:gd name="connsiteY11" fmla="*/ 400206 h 400050"/>
                <a:gd name="connsiteX12" fmla="*/ 45442 w 276225"/>
                <a:gd name="connsiteY12" fmla="*/ 396396 h 400050"/>
                <a:gd name="connsiteX13" fmla="*/ 53062 w 276225"/>
                <a:gd name="connsiteY13" fmla="*/ 387823 h 400050"/>
                <a:gd name="connsiteX14" fmla="*/ 91162 w 276225"/>
                <a:gd name="connsiteY14" fmla="*/ 372583 h 400050"/>
                <a:gd name="connsiteX15" fmla="*/ 124499 w 276225"/>
                <a:gd name="connsiteY15" fmla="*/ 322101 h 400050"/>
                <a:gd name="connsiteX16" fmla="*/ 91162 w 276225"/>
                <a:gd name="connsiteY16" fmla="*/ 255426 h 400050"/>
                <a:gd name="connsiteX17" fmla="*/ 55919 w 276225"/>
                <a:gd name="connsiteY17" fmla="*/ 237328 h 400050"/>
                <a:gd name="connsiteX18" fmla="*/ 4484 w 276225"/>
                <a:gd name="connsiteY18" fmla="*/ 117313 h 400050"/>
                <a:gd name="connsiteX19" fmla="*/ 40679 w 276225"/>
                <a:gd name="connsiteY19" fmla="*/ 12538 h 400050"/>
                <a:gd name="connsiteX20" fmla="*/ 59729 w 276225"/>
                <a:gd name="connsiteY20" fmla="*/ 156 h 400050"/>
                <a:gd name="connsiteX21" fmla="*/ 137834 w 276225"/>
                <a:gd name="connsiteY21" fmla="*/ 15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400050">
                  <a:moveTo>
                    <a:pt x="137834" y="156"/>
                  </a:moveTo>
                  <a:cubicBezTo>
                    <a:pt x="165457" y="156"/>
                    <a:pt x="187364" y="156"/>
                    <a:pt x="214987" y="156"/>
                  </a:cubicBezTo>
                  <a:cubicBezTo>
                    <a:pt x="221654" y="156"/>
                    <a:pt x="228322" y="-1749"/>
                    <a:pt x="232132" y="7776"/>
                  </a:cubicBezTo>
                  <a:cubicBezTo>
                    <a:pt x="250229" y="48733"/>
                    <a:pt x="272137" y="93501"/>
                    <a:pt x="275947" y="139221"/>
                  </a:cubicBezTo>
                  <a:cubicBezTo>
                    <a:pt x="279757" y="183988"/>
                    <a:pt x="261659" y="212563"/>
                    <a:pt x="223559" y="235423"/>
                  </a:cubicBezTo>
                  <a:cubicBezTo>
                    <a:pt x="212129" y="242091"/>
                    <a:pt x="202604" y="247806"/>
                    <a:pt x="190222" y="253521"/>
                  </a:cubicBezTo>
                  <a:cubicBezTo>
                    <a:pt x="154979" y="270666"/>
                    <a:pt x="153074" y="291621"/>
                    <a:pt x="153074" y="321148"/>
                  </a:cubicBezTo>
                  <a:cubicBezTo>
                    <a:pt x="152122" y="349723"/>
                    <a:pt x="163552" y="364963"/>
                    <a:pt x="189269" y="373536"/>
                  </a:cubicBezTo>
                  <a:cubicBezTo>
                    <a:pt x="200699" y="377346"/>
                    <a:pt x="214034" y="384013"/>
                    <a:pt x="225464" y="387823"/>
                  </a:cubicBezTo>
                  <a:cubicBezTo>
                    <a:pt x="229274" y="388776"/>
                    <a:pt x="232132" y="391633"/>
                    <a:pt x="231179" y="395443"/>
                  </a:cubicBezTo>
                  <a:cubicBezTo>
                    <a:pt x="230227" y="399253"/>
                    <a:pt x="226417" y="400206"/>
                    <a:pt x="222607" y="400206"/>
                  </a:cubicBezTo>
                  <a:cubicBezTo>
                    <a:pt x="168314" y="400206"/>
                    <a:pt x="109259" y="400206"/>
                    <a:pt x="54014" y="400206"/>
                  </a:cubicBezTo>
                  <a:cubicBezTo>
                    <a:pt x="50204" y="400206"/>
                    <a:pt x="46394" y="400206"/>
                    <a:pt x="45442" y="396396"/>
                  </a:cubicBezTo>
                  <a:cubicBezTo>
                    <a:pt x="44489" y="391633"/>
                    <a:pt x="49252" y="388776"/>
                    <a:pt x="53062" y="387823"/>
                  </a:cubicBezTo>
                  <a:cubicBezTo>
                    <a:pt x="64492" y="383061"/>
                    <a:pt x="78779" y="376393"/>
                    <a:pt x="91162" y="372583"/>
                  </a:cubicBezTo>
                  <a:cubicBezTo>
                    <a:pt x="115927" y="364011"/>
                    <a:pt x="125452" y="348771"/>
                    <a:pt x="124499" y="322101"/>
                  </a:cubicBezTo>
                  <a:cubicBezTo>
                    <a:pt x="124499" y="295431"/>
                    <a:pt x="129262" y="270666"/>
                    <a:pt x="91162" y="255426"/>
                  </a:cubicBezTo>
                  <a:cubicBezTo>
                    <a:pt x="78779" y="249711"/>
                    <a:pt x="68302" y="244948"/>
                    <a:pt x="55919" y="237328"/>
                  </a:cubicBezTo>
                  <a:cubicBezTo>
                    <a:pt x="7342" y="207801"/>
                    <a:pt x="-8851" y="172558"/>
                    <a:pt x="4484" y="117313"/>
                  </a:cubicBezTo>
                  <a:cubicBezTo>
                    <a:pt x="13057" y="83023"/>
                    <a:pt x="26392" y="44923"/>
                    <a:pt x="40679" y="12538"/>
                  </a:cubicBezTo>
                  <a:cubicBezTo>
                    <a:pt x="44489" y="3013"/>
                    <a:pt x="49252" y="156"/>
                    <a:pt x="59729" y="156"/>
                  </a:cubicBezTo>
                  <a:cubicBezTo>
                    <a:pt x="85447" y="1108"/>
                    <a:pt x="110212" y="156"/>
                    <a:pt x="137834" y="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F1196F-4175-4144-9FEE-84E50DD6D76E}"/>
                </a:ext>
              </a:extLst>
            </p:cNvPr>
            <p:cNvSpPr/>
            <p:nvPr/>
          </p:nvSpPr>
          <p:spPr>
            <a:xfrm>
              <a:off x="5357894" y="4297434"/>
              <a:ext cx="445378" cy="226698"/>
            </a:xfrm>
            <a:custGeom>
              <a:avLst/>
              <a:gdLst>
                <a:gd name="connsiteX0" fmla="*/ 10212 w 445378"/>
                <a:gd name="connsiteY0" fmla="*/ 0 h 226698"/>
                <a:gd name="connsiteX1" fmla="*/ 433486 w 445378"/>
                <a:gd name="connsiteY1" fmla="*/ 0 h 226698"/>
                <a:gd name="connsiteX2" fmla="*/ 444576 w 445378"/>
                <a:gd name="connsiteY2" fmla="*/ 45237 h 226698"/>
                <a:gd name="connsiteX3" fmla="*/ 360174 w 445378"/>
                <a:gd name="connsiteY3" fmla="*/ 200227 h 226698"/>
                <a:gd name="connsiteX4" fmla="*/ 333895 w 445378"/>
                <a:gd name="connsiteY4" fmla="*/ 215381 h 226698"/>
                <a:gd name="connsiteX5" fmla="*/ 311727 w 445378"/>
                <a:gd name="connsiteY5" fmla="*/ 226698 h 226698"/>
                <a:gd name="connsiteX6" fmla="*/ 134703 w 445378"/>
                <a:gd name="connsiteY6" fmla="*/ 226698 h 226698"/>
                <a:gd name="connsiteX7" fmla="*/ 118481 w 445378"/>
                <a:gd name="connsiteY7" fmla="*/ 219026 h 226698"/>
                <a:gd name="connsiteX8" fmla="*/ 90091 w 445378"/>
                <a:gd name="connsiteY8" fmla="*/ 203296 h 226698"/>
                <a:gd name="connsiteX9" fmla="*/ 7225 w 445378"/>
                <a:gd name="connsiteY9" fmla="*/ 9941 h 22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378" h="226698">
                  <a:moveTo>
                    <a:pt x="10212" y="0"/>
                  </a:moveTo>
                  <a:lnTo>
                    <a:pt x="433486" y="0"/>
                  </a:lnTo>
                  <a:lnTo>
                    <a:pt x="444576" y="45237"/>
                  </a:lnTo>
                  <a:cubicBezTo>
                    <a:pt x="450714" y="117361"/>
                    <a:pt x="421557" y="163397"/>
                    <a:pt x="360174" y="200227"/>
                  </a:cubicBezTo>
                  <a:cubicBezTo>
                    <a:pt x="350967" y="205598"/>
                    <a:pt x="342526" y="210586"/>
                    <a:pt x="333895" y="215381"/>
                  </a:cubicBezTo>
                  <a:lnTo>
                    <a:pt x="311727" y="226698"/>
                  </a:lnTo>
                  <a:lnTo>
                    <a:pt x="134703" y="226698"/>
                  </a:lnTo>
                  <a:lnTo>
                    <a:pt x="118481" y="219026"/>
                  </a:lnTo>
                  <a:cubicBezTo>
                    <a:pt x="109273" y="214422"/>
                    <a:pt x="100066" y="209434"/>
                    <a:pt x="90091" y="203296"/>
                  </a:cubicBezTo>
                  <a:cubicBezTo>
                    <a:pt x="11829" y="155726"/>
                    <a:pt x="-14261" y="98946"/>
                    <a:pt x="7225" y="994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423918" y="3114436"/>
            <a:ext cx="1368152" cy="738664"/>
            <a:chOff x="3324740" y="1715063"/>
            <a:chExt cx="1260140" cy="73866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Recipe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Personalized</a:t>
              </a:r>
            </a:p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modify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503701" y="3114436"/>
            <a:ext cx="1368152" cy="553998"/>
            <a:chOff x="3324740" y="1715063"/>
            <a:chExt cx="1260140" cy="5539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Food origin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Food history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1682-940C-4530-A92B-2E0B6CA5B644}"/>
              </a:ext>
            </a:extLst>
          </p:cNvPr>
          <p:cNvGrpSpPr/>
          <p:nvPr/>
        </p:nvGrpSpPr>
        <p:grpSpPr>
          <a:xfrm>
            <a:off x="7549535" y="3114436"/>
            <a:ext cx="1368152" cy="738664"/>
            <a:chOff x="3324740" y="1715063"/>
            <a:chExt cx="1260140" cy="7386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60B73-7783-4AE7-89CD-B17FD6FFAF2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Preferences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92DF6-4266-43D2-8EF7-6835192565C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Filter on the go</a:t>
              </a:r>
            </a:p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Daily offer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A58FAD-FABD-4B98-8DBF-E4B856AE7F1A}"/>
              </a:ext>
            </a:extLst>
          </p:cNvPr>
          <p:cNvGrpSpPr/>
          <p:nvPr/>
        </p:nvGrpSpPr>
        <p:grpSpPr>
          <a:xfrm>
            <a:off x="3288776" y="3114436"/>
            <a:ext cx="1368152" cy="553998"/>
            <a:chOff x="3324740" y="1715063"/>
            <a:chExt cx="1260140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EA9FDD-EFB6-449E-B0C6-12C0CE82F9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Language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FC339-1948-4EE3-81E7-4CA14AA0A4F3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Translation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1264235" y="3114436"/>
            <a:ext cx="1427064" cy="1117907"/>
            <a:chOff x="3324740" y="1705152"/>
            <a:chExt cx="1314401" cy="111790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79001" y="170515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Look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Pictures</a:t>
              </a:r>
            </a:p>
            <a:p>
              <a:pPr algn="ct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Videos</a:t>
              </a:r>
            </a:p>
            <a:p>
              <a:pPr algn="ctr"/>
              <a:r>
                <a:rPr lang="en-GB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Colors</a:t>
              </a:r>
              <a:endPara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E3878-DC4A-4762-90CA-5A4630B2C5EF}"/>
              </a:ext>
            </a:extLst>
          </p:cNvPr>
          <p:cNvSpPr txBox="1"/>
          <p:nvPr/>
        </p:nvSpPr>
        <p:spPr>
          <a:xfrm>
            <a:off x="9655154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F9BEC6A-32DC-46AD-A00A-B6916010476B}"/>
              </a:ext>
            </a:extLst>
          </p:cNvPr>
          <p:cNvGrpSpPr/>
          <p:nvPr/>
        </p:nvGrpSpPr>
        <p:grpSpPr>
          <a:xfrm rot="19652038">
            <a:off x="5640319" y="3821088"/>
            <a:ext cx="1668669" cy="2905785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B1112FC-4111-40ED-9453-8FD7066F58B1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597C19A-8174-451B-B82F-A765F96AF62C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7A3997E-7FB5-4E75-A06F-5B9A61632554}"/>
              </a:ext>
            </a:extLst>
          </p:cNvPr>
          <p:cNvGrpSpPr/>
          <p:nvPr/>
        </p:nvGrpSpPr>
        <p:grpSpPr>
          <a:xfrm>
            <a:off x="5835671" y="4136833"/>
            <a:ext cx="700565" cy="635820"/>
            <a:chOff x="6587475" y="3356075"/>
            <a:chExt cx="700565" cy="635820"/>
          </a:xfrm>
        </p:grpSpPr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699A8C9E-F622-4B8A-B2F0-944951693A08}"/>
                </a:ext>
              </a:extLst>
            </p:cNvPr>
            <p:cNvSpPr/>
            <p:nvPr/>
          </p:nvSpPr>
          <p:spPr>
            <a:xfrm>
              <a:off x="6587475" y="3356075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59864AA-469B-44BE-ABD3-052EC42D6BF9}"/>
                </a:ext>
              </a:extLst>
            </p:cNvPr>
            <p:cNvSpPr/>
            <p:nvPr/>
          </p:nvSpPr>
          <p:spPr>
            <a:xfrm>
              <a:off x="6706673" y="3557473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5F92D-1410-40C2-92A6-14D7446EE7DA}"/>
              </a:ext>
            </a:extLst>
          </p:cNvPr>
          <p:cNvGrpSpPr/>
          <p:nvPr/>
        </p:nvGrpSpPr>
        <p:grpSpPr>
          <a:xfrm>
            <a:off x="1795146" y="1771303"/>
            <a:ext cx="448022" cy="636009"/>
            <a:chOff x="3805328" y="4061908"/>
            <a:chExt cx="310118" cy="44024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8BE70-3E0F-4E17-948A-7D1E3A7B944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bg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D0EB77-7019-4978-A375-6B9EEB042229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B0DF99-9BAD-4203-A0C9-76C7461BEA95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bg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그룹 103">
            <a:extLst>
              <a:ext uri="{FF2B5EF4-FFF2-40B4-BE49-F238E27FC236}">
                <a16:creationId xmlns:a16="http://schemas.microsoft.com/office/drawing/2014/main" id="{0D2FEFB6-D57C-4DDD-900A-E9CF57F791CE}"/>
              </a:ext>
            </a:extLst>
          </p:cNvPr>
          <p:cNvGrpSpPr/>
          <p:nvPr/>
        </p:nvGrpSpPr>
        <p:grpSpPr>
          <a:xfrm rot="21227384">
            <a:off x="3713540" y="1542207"/>
            <a:ext cx="636466" cy="1030778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85" name="자유형: 도형 104">
              <a:extLst>
                <a:ext uri="{FF2B5EF4-FFF2-40B4-BE49-F238E27FC236}">
                  <a16:creationId xmlns:a16="http://schemas.microsoft.com/office/drawing/2014/main" id="{3684BE87-34C2-417A-A8B3-D40690C135FE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105">
              <a:extLst>
                <a:ext uri="{FF2B5EF4-FFF2-40B4-BE49-F238E27FC236}">
                  <a16:creationId xmlns:a16="http://schemas.microsoft.com/office/drawing/2014/main" id="{69393FA4-F5ED-4576-B698-0B6EC96ABC33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106">
              <a:extLst>
                <a:ext uri="{FF2B5EF4-FFF2-40B4-BE49-F238E27FC236}">
                  <a16:creationId xmlns:a16="http://schemas.microsoft.com/office/drawing/2014/main" id="{2EE59125-46A0-4BEB-B348-C64B47E6452F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107">
              <a:extLst>
                <a:ext uri="{FF2B5EF4-FFF2-40B4-BE49-F238E27FC236}">
                  <a16:creationId xmlns:a16="http://schemas.microsoft.com/office/drawing/2014/main" id="{F64F7E24-190F-46D0-AD3F-56D28E3EF27F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108">
            <a:extLst>
              <a:ext uri="{FF2B5EF4-FFF2-40B4-BE49-F238E27FC236}">
                <a16:creationId xmlns:a16="http://schemas.microsoft.com/office/drawing/2014/main" id="{35ACA02C-C020-4F9E-93B1-B379DD3640BD}"/>
              </a:ext>
            </a:extLst>
          </p:cNvPr>
          <p:cNvGrpSpPr/>
          <p:nvPr/>
        </p:nvGrpSpPr>
        <p:grpSpPr>
          <a:xfrm rot="20107294">
            <a:off x="5796050" y="1757021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99" name="타원 109">
              <a:extLst>
                <a:ext uri="{FF2B5EF4-FFF2-40B4-BE49-F238E27FC236}">
                  <a16:creationId xmlns:a16="http://schemas.microsoft.com/office/drawing/2014/main" id="{FA2B96BB-D03B-4EC4-85B7-7A33AA36273A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110">
              <a:extLst>
                <a:ext uri="{FF2B5EF4-FFF2-40B4-BE49-F238E27FC236}">
                  <a16:creationId xmlns:a16="http://schemas.microsoft.com/office/drawing/2014/main" id="{E119C157-8BAC-4893-9AE6-1C2B57D29BE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11">
              <a:extLst>
                <a:ext uri="{FF2B5EF4-FFF2-40B4-BE49-F238E27FC236}">
                  <a16:creationId xmlns:a16="http://schemas.microsoft.com/office/drawing/2014/main" id="{1037111D-B0F3-4E28-9D21-51DB27891BBA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12">
              <a:extLst>
                <a:ext uri="{FF2B5EF4-FFF2-40B4-BE49-F238E27FC236}">
                  <a16:creationId xmlns:a16="http://schemas.microsoft.com/office/drawing/2014/main" id="{257D2A84-0210-4BEE-8343-5D64C6EC1CF3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13">
              <a:extLst>
                <a:ext uri="{FF2B5EF4-FFF2-40B4-BE49-F238E27FC236}">
                  <a16:creationId xmlns:a16="http://schemas.microsoft.com/office/drawing/2014/main" id="{D57D1018-542F-4BD6-B176-F87C28B86F46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14">
              <a:extLst>
                <a:ext uri="{FF2B5EF4-FFF2-40B4-BE49-F238E27FC236}">
                  <a16:creationId xmlns:a16="http://schemas.microsoft.com/office/drawing/2014/main" id="{C1515609-C5D1-452C-A2B5-94FD4AA5F470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15">
              <a:extLst>
                <a:ext uri="{FF2B5EF4-FFF2-40B4-BE49-F238E27FC236}">
                  <a16:creationId xmlns:a16="http://schemas.microsoft.com/office/drawing/2014/main" id="{9CBC2E27-8BAC-440F-82CA-CD84B8701EDF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16">
              <a:extLst>
                <a:ext uri="{FF2B5EF4-FFF2-40B4-BE49-F238E27FC236}">
                  <a16:creationId xmlns:a16="http://schemas.microsoft.com/office/drawing/2014/main" id="{933C3FE7-CC7D-44E6-89B0-E505CF557CEB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17">
              <a:extLst>
                <a:ext uri="{FF2B5EF4-FFF2-40B4-BE49-F238E27FC236}">
                  <a16:creationId xmlns:a16="http://schemas.microsoft.com/office/drawing/2014/main" id="{F751207C-265A-409F-A3A0-DA3BCD70AE3A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18">
              <a:extLst>
                <a:ext uri="{FF2B5EF4-FFF2-40B4-BE49-F238E27FC236}">
                  <a16:creationId xmlns:a16="http://schemas.microsoft.com/office/drawing/2014/main" id="{178B5D2B-BC21-4E19-BC86-2178026539F7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19">
              <a:extLst>
                <a:ext uri="{FF2B5EF4-FFF2-40B4-BE49-F238E27FC236}">
                  <a16:creationId xmlns:a16="http://schemas.microsoft.com/office/drawing/2014/main" id="{B18D851F-2081-41F3-BB38-3772C64B1931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176243-9167-4477-939C-75175202CA57}"/>
              </a:ext>
            </a:extLst>
          </p:cNvPr>
          <p:cNvGrpSpPr/>
          <p:nvPr/>
        </p:nvGrpSpPr>
        <p:grpSpPr>
          <a:xfrm>
            <a:off x="9913499" y="1874422"/>
            <a:ext cx="561525" cy="586057"/>
            <a:chOff x="2782567" y="352219"/>
            <a:chExt cx="1434275" cy="149693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5CE6B39-4D63-4CAE-992B-7020DC013C41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05403F-AB40-4D6D-BED9-7F7D49745C38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72B7E9-0EBA-47AF-979D-54F4DA186B63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327652-0E3F-46A7-8ED7-31BD1E5B82B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79E731-95E2-4ACB-BF2D-52ABFD607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Recipe</a:t>
            </a: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6 0.05231 L 0.01316 0.05255 C 0.01407 0.05625 0.01511 0.06018 0.01615 0.06435 C 0.01641 0.06574 0.01654 0.06713 0.01693 0.06829 C 0.01758 0.0706 0.01849 0.07268 0.01915 0.075 C 0.01967 0.07685 0.02006 0.0787 0.02071 0.08056 C 0.0211 0.08194 0.02175 0.0831 0.02214 0.08449 C 0.02253 0.08588 0.02253 0.08727 0.02292 0.08866 C 0.02383 0.09143 0.02501 0.09398 0.02592 0.09653 L 0.02748 0.10069 C 0.02995 0.11366 0.02605 0.09352 0.02982 0.11018 C 0.03034 0.11273 0.03034 0.11597 0.03126 0.11806 C 0.03269 0.12153 0.03568 0.12824 0.03659 0.13171 C 0.03711 0.13333 0.03764 0.13518 0.03816 0.13704 C 0.03842 0.13843 0.03842 0.13981 0.03881 0.14097 C 0.03946 0.14259 0.04037 0.14375 0.04115 0.14514 C 0.04219 0.15093 0.04245 0.1537 0.04415 0.15856 C 0.04506 0.16134 0.04662 0.16366 0.04714 0.16667 C 0.0474 0.16806 0.04753 0.16944 0.04792 0.1706 C 0.04831 0.17222 0.04909 0.17315 0.04948 0.17477 C 0.04987 0.17593 0.04987 0.17755 0.05027 0.1787 C 0.05105 0.18148 0.05222 0.18403 0.05326 0.18681 L 0.05482 0.19097 C 0.05547 0.19491 0.05599 0.19977 0.05782 0.20301 C 0.05847 0.20417 0.05925 0.20486 0.06003 0.20556 C 0.06055 0.20741 0.06107 0.20926 0.06159 0.21111 C 0.06185 0.21227 0.06198 0.21389 0.06237 0.21505 C 0.06277 0.21643 0.06342 0.21759 0.06381 0.21921 C 0.0642 0.22037 0.0642 0.22199 0.06459 0.22315 C 0.06524 0.22477 0.06615 0.22593 0.06693 0.22731 C 0.06967 0.2419 0.06524 0.21968 0.06915 0.23518 C 0.0698 0.23796 0.0698 0.24097 0.07071 0.24329 C 0.07123 0.24468 0.07175 0.24606 0.07214 0.24745 C 0.07527 0.25856 0.07006 0.24398 0.07448 0.25556 C 0.07683 0.27222 0.07383 0.25139 0.07592 0.26481 C 0.07631 0.26667 0.07644 0.26852 0.0767 0.27037 C 0.07891 0.2838 0.07592 0.26296 0.07826 0.27963 C 0.07852 0.28518 0.07878 0.29051 0.07904 0.29583 C 0.0793 0.30208 0.07917 0.30856 0.07982 0.31481 C 0.07995 0.31667 0.08086 0.31829 0.08126 0.32014 C 0.08399 0.33218 0.08139 0.32454 0.08425 0.33218 C 0.08633 0.34306 0.08334 0.33032 0.08737 0.3375 C 0.0879 0.33866 0.08777 0.34028 0.08816 0.34167 C 0.08855 0.34306 0.08907 0.34444 0.08959 0.3456 C 0.08985 0.34699 0.08985 0.34861 0.09037 0.34977 C 0.09089 0.35093 0.09193 0.35139 0.09258 0.35231 C 0.09844 0.36111 0.09154 0.35255 0.09714 0.35903 C 0.09766 0.36042 0.09805 0.36204 0.0987 0.36319 C 0.09987 0.36528 0.10547 0.37176 0.10626 0.37268 L 0.1086 0.37523 C 0.10925 0.37616 0.1099 0.37755 0.11081 0.37801 L 0.11316 0.3794 C 0.11381 0.38032 0.11459 0.38125 0.11537 0.38194 C 0.11654 0.3831 0.11954 0.38426 0.12071 0.38472 C 0.12618 0.3875 0.11902 0.38518 0.12904 0.3875 C 0.16224 0.40718 0.13191 0.39005 0.22448 0.38866 C 0.2349 0.38264 0.22357 0.38889 0.2517 0.38611 C 0.25704 0.38565 0.26237 0.38426 0.26758 0.38333 L 0.27527 0.38194 C 0.29454 0.38333 0.28972 0.37546 0.29493 0.38472 L 0.30482 0.38866 L 0.29792 0.38611 " pathEditMode="relative" rAng="0" ptsTypes="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5.55112E-17 L 0.20755 0.38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007 L -0.02005 0.12106 C -0.02409 0.14652 -0.02539 0.18402 -0.02382 0.22291 C -0.02213 0.26736 -0.01797 0.30277 -0.01198 0.32662 L 0.01524 0.44282 " pathEditMode="relative" rAng="5160000" ptsTypes="AAAAA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 0.0456 L 0.0086 0.0456 C 0.0112 0.04722 0.01394 0.04792 0.01628 0.05069 C 0.01706 0.05162 0.01654 0.0544 0.01719 0.05579 C 0.01797 0.05741 0.01914 0.0581 0.02006 0.05926 C 0.02136 0.0625 0.02175 0.06805 0.02396 0.06944 L 0.02969 0.07292 C 0.03073 0.07338 0.03177 0.07361 0.03256 0.07454 L 0.03555 0.07801 C 0.03802 0.09167 0.03425 0.07569 0.03933 0.08472 C 0.04011 0.08611 0.03972 0.08842 0.04037 0.08981 C 0.04167 0.09305 0.04388 0.09514 0.04519 0.09838 C 0.04571 0.10023 0.04649 0.10185 0.04701 0.1037 C 0.04753 0.10532 0.0474 0.10741 0.04805 0.10879 C 0.0487 0.11042 0.04987 0.11111 0.05091 0.11204 C 0.05677 0.12801 0.04922 0.10856 0.05469 0.1206 C 0.05547 0.12222 0.05586 0.1243 0.05664 0.12592 C 0.05743 0.12731 0.0586 0.12801 0.05951 0.12917 C 0.0599 0.13102 0.06003 0.13287 0.06055 0.13426 C 0.06094 0.13565 0.06185 0.13657 0.06237 0.13773 C 0.06315 0.13935 0.06368 0.14143 0.06433 0.14282 C 0.06524 0.14467 0.06641 0.14606 0.06719 0.14815 C 0.06862 0.15139 0.0711 0.15833 0.0711 0.15833 C 0.07136 0.15995 0.07162 0.1618 0.07201 0.16342 C 0.07318 0.16713 0.07591 0.17361 0.07591 0.17361 C 0.07618 0.17592 0.07631 0.17847 0.07683 0.18055 C 0.07722 0.18194 0.07852 0.18241 0.07878 0.18403 C 0.07956 0.18773 0.07917 0.1919 0.07969 0.19583 C 0.07969 0.19583 0.08216 0.20879 0.08269 0.21134 C 0.08295 0.21296 0.08282 0.21504 0.0836 0.21643 L 0.08646 0.22153 C 0.09167 0.24954 0.08542 0.21435 0.08933 0.24213 C 0.08985 0.2456 0.09063 0.24884 0.09128 0.25231 C 0.09154 0.25393 0.09206 0.25579 0.09219 0.25741 C 0.09258 0.25972 0.09349 0.2669 0.09414 0.26944 C 0.09466 0.27129 0.09545 0.27292 0.0961 0.27454 C 0.09636 0.27731 0.09662 0.28032 0.09701 0.2831 C 0.09727 0.28472 0.09805 0.28634 0.09805 0.28819 C 0.09805 0.3375 0.09987 0.3243 0.09519 0.34977 C 0.09479 0.35139 0.0944 0.35301 0.09414 0.35486 C 0.09388 0.35764 0.09388 0.36065 0.09323 0.36342 C 0.09284 0.36481 0.09193 0.36574 0.09128 0.3669 C 0.08959 0.37592 0.09089 0.37037 0.08646 0.38217 L 0.08269 0.39236 C 0.08203 0.39421 0.08151 0.39606 0.08073 0.39768 C 0.07839 0.40185 0.07696 0.40532 0.07396 0.40787 C 0.07305 0.40856 0.07201 0.40879 0.0711 0.40949 C 0.06368 0.4162 0.07253 0.41042 0.06537 0.41458 C 0.06433 0.41574 0.06354 0.41736 0.06237 0.41805 C 0.06055 0.41967 0.05834 0.41944 0.05664 0.42153 C 0.05573 0.42268 0.05482 0.42407 0.05378 0.425 C 0.05065 0.42731 0.04206 0.42801 0.04037 0.42847 C 0.02748 0.42778 0.01459 0.42824 0.00183 0.42662 C -0.00013 0.42639 -0.00195 0.4243 -0.0039 0.42315 L -0.00677 0.42153 L -0.00963 0.41991 C -0.01067 0.41875 -0.01159 0.41713 -0.01263 0.41643 C -0.01797 0.41227 -0.01992 0.4125 -0.02604 0.41134 C -0.02799 0.40903 -0.02968 0.40579 -0.03177 0.4044 C -0.03854 0.40046 -0.03021 0.40555 -0.03854 0.3993 C -0.04231 0.39629 -0.04075 0.3993 -0.04427 0.39421 C -0.04505 0.39305 -0.04544 0.39143 -0.04622 0.39074 C -0.04804 0.38912 -0.05195 0.38727 -0.05195 0.38727 C -0.0526 0.38565 -0.05299 0.38356 -0.0539 0.38217 C -0.05872 0.37523 -0.05677 0.39074 -0.06067 0.37014 C -0.06172 0.36481 -0.06146 0.36481 -0.06354 0.35995 C -0.06588 0.35463 -0.06536 0.35856 -0.06744 0.35139 C -0.06784 0.34977 -0.06797 0.34792 -0.06836 0.34629 C -0.06953 0.3419 -0.07044 0.34097 -0.07226 0.33773 C -0.07252 0.33611 -0.07265 0.33426 -0.07317 0.33264 C -0.07435 0.32893 -0.0763 0.32639 -0.07695 0.32245 C -0.07825 0.31574 -0.07721 0.31852 -0.07994 0.31389 C -0.08216 0.30162 -0.08073 0.30648 -0.08372 0.29838 C -0.08606 0.28634 -0.0845 0.2912 -0.08763 0.2831 C -0.08867 0.275 -0.08802 0.27824 -0.08945 0.27292 L -0.08945 0.26759 L -0.08945 0.26759 " pathEditMode="relative" ptsTypes="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33125 0.397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484074" y="5954821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By Nikola </a:t>
            </a:r>
            <a:r>
              <a:rPr lang="en-US" altLang="ko-KR" sz="1800" dirty="0" err="1">
                <a:solidFill>
                  <a:schemeClr val="bg1"/>
                </a:solidFill>
              </a:rPr>
              <a:t>Srića-Žic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149428" y="1862439"/>
            <a:ext cx="187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POCKET MENU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81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Cover and End Slide Master</vt:lpstr>
      <vt:lpstr>Contents Slide Master</vt:lpstr>
      <vt:lpstr>Section Break Slide Master</vt:lpstr>
      <vt:lpstr>PacketMenu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nikola srica</cp:lastModifiedBy>
  <cp:revision>137</cp:revision>
  <dcterms:created xsi:type="dcterms:W3CDTF">2019-01-14T06:35:35Z</dcterms:created>
  <dcterms:modified xsi:type="dcterms:W3CDTF">2020-03-09T08:53:44Z</dcterms:modified>
</cp:coreProperties>
</file>