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0" d="100"/>
          <a:sy n="120" d="100"/>
        </p:scale>
        <p:origin x="1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36E2F97-40F7-46FE-9360-C1BC01196EB8}" type="datetimeFigureOut">
              <a:rPr lang="es-MX" smtClean="0"/>
              <a:t>14/04/2018</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275749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170221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148117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E403DFE2-0C0C-40C6-802D-FF2AD2F7F1EC}"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8391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1165024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136E2F97-40F7-46FE-9360-C1BC01196EB8}" type="datetimeFigureOut">
              <a:rPr lang="es-MX" smtClean="0"/>
              <a:t>14/04/2018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2030673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136E2F97-40F7-46FE-9360-C1BC01196EB8}" type="datetimeFigureOut">
              <a:rPr lang="es-MX" smtClean="0"/>
              <a:t>14/04/2018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403009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36E2F97-40F7-46FE-9360-C1BC01196EB8}" type="datetimeFigureOut">
              <a:rPr lang="es-MX" smtClean="0"/>
              <a:t>14/04/2018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64437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36E2F97-40F7-46FE-9360-C1BC01196EB8}" type="datetimeFigureOut">
              <a:rPr lang="es-MX" smtClean="0"/>
              <a:t>14/04/2018</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412848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36E2F97-40F7-46FE-9360-C1BC01196EB8}" type="datetimeFigureOut">
              <a:rPr lang="es-MX" smtClean="0"/>
              <a:t>14/04/2018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105251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36E2F97-40F7-46FE-9360-C1BC01196EB8}" type="datetimeFigureOut">
              <a:rPr lang="es-MX" smtClean="0"/>
              <a:t>14/04/2018</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342376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234452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36E2F97-40F7-46FE-9360-C1BC01196EB8}" type="datetimeFigureOut">
              <a:rPr lang="es-MX" smtClean="0"/>
              <a:t>14/04/2018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359181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36E2F97-40F7-46FE-9360-C1BC01196EB8}" type="datetimeFigureOut">
              <a:rPr lang="es-MX" smtClean="0"/>
              <a:t>14/04/2018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327421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E2F97-40F7-46FE-9360-C1BC01196EB8}" type="datetimeFigureOut">
              <a:rPr lang="es-MX" smtClean="0"/>
              <a:t>14/04/2018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370683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34725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36E2F97-40F7-46FE-9360-C1BC01196EB8}" type="datetimeFigureOut">
              <a:rPr lang="es-MX" smtClean="0"/>
              <a:t>14/04/2018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403DFE2-0C0C-40C6-802D-FF2AD2F7F1EC}" type="slidenum">
              <a:rPr lang="es-MX" smtClean="0"/>
              <a:t>‹Nº›</a:t>
            </a:fld>
            <a:endParaRPr lang="es-MX"/>
          </a:p>
        </p:txBody>
      </p:sp>
    </p:spTree>
    <p:extLst>
      <p:ext uri="{BB962C8B-B14F-4D97-AF65-F5344CB8AC3E}">
        <p14:creationId xmlns:p14="http://schemas.microsoft.com/office/powerpoint/2010/main" val="338189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6E2F97-40F7-46FE-9360-C1BC01196EB8}" type="datetimeFigureOut">
              <a:rPr lang="es-MX" smtClean="0"/>
              <a:t>14/04/2018</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03DFE2-0C0C-40C6-802D-FF2AD2F7F1EC}" type="slidenum">
              <a:rPr lang="es-MX" smtClean="0"/>
              <a:t>‹Nº›</a:t>
            </a:fld>
            <a:endParaRPr lang="es-MX"/>
          </a:p>
        </p:txBody>
      </p:sp>
    </p:spTree>
    <p:extLst>
      <p:ext uri="{BB962C8B-B14F-4D97-AF65-F5344CB8AC3E}">
        <p14:creationId xmlns:p14="http://schemas.microsoft.com/office/powerpoint/2010/main" val="26684806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CF530-7FD6-4EB8-A390-92D94EBC5961}"/>
              </a:ext>
            </a:extLst>
          </p:cNvPr>
          <p:cNvSpPr>
            <a:spLocks noGrp="1"/>
          </p:cNvSpPr>
          <p:nvPr>
            <p:ph type="ctrTitle"/>
          </p:nvPr>
        </p:nvSpPr>
        <p:spPr/>
        <p:txBody>
          <a:bodyPr>
            <a:normAutofit fontScale="90000"/>
          </a:bodyPr>
          <a:lstStyle/>
          <a:p>
            <a:r>
              <a:rPr lang="en-US" dirty="0"/>
              <a:t>Code PLAY</a:t>
            </a:r>
            <a:br>
              <a:rPr lang="en-US" dirty="0"/>
            </a:br>
            <a:br>
              <a:rPr lang="en-US" dirty="0"/>
            </a:br>
            <a:r>
              <a:rPr lang="en-US" dirty="0" err="1"/>
              <a:t>UltraMapping</a:t>
            </a:r>
            <a:endParaRPr lang="es-MX" dirty="0"/>
          </a:p>
        </p:txBody>
      </p:sp>
      <p:sp>
        <p:nvSpPr>
          <p:cNvPr id="3" name="Subtítulo 2">
            <a:extLst>
              <a:ext uri="{FF2B5EF4-FFF2-40B4-BE49-F238E27FC236}">
                <a16:creationId xmlns:a16="http://schemas.microsoft.com/office/drawing/2014/main" id="{071F654C-4F91-445F-A849-728E07678532}"/>
              </a:ext>
            </a:extLst>
          </p:cNvPr>
          <p:cNvSpPr>
            <a:spLocks noGrp="1"/>
          </p:cNvSpPr>
          <p:nvPr>
            <p:ph type="subTitle" idx="1"/>
          </p:nvPr>
        </p:nvSpPr>
        <p:spPr>
          <a:xfrm>
            <a:off x="2743200" y="3628501"/>
            <a:ext cx="9448800" cy="685800"/>
          </a:xfrm>
        </p:spPr>
        <p:txBody>
          <a:bodyPr>
            <a:noAutofit/>
          </a:bodyPr>
          <a:lstStyle/>
          <a:p>
            <a:r>
              <a:rPr lang="en-US" sz="1600" dirty="0"/>
              <a:t>UDLAP</a:t>
            </a:r>
          </a:p>
          <a:p>
            <a:r>
              <a:rPr lang="en-US" sz="1600" dirty="0"/>
              <a:t>Oscar Ivan de Alva Martínez </a:t>
            </a:r>
          </a:p>
          <a:p>
            <a:r>
              <a:rPr lang="en-US" sz="1600" dirty="0"/>
              <a:t>Diana Laura Osorio Soto</a:t>
            </a:r>
          </a:p>
          <a:p>
            <a:r>
              <a:rPr lang="en-US" sz="1600" dirty="0"/>
              <a:t>Ingrid Jazmin Guerra Martinez</a:t>
            </a:r>
          </a:p>
          <a:p>
            <a:r>
              <a:rPr lang="en-US" sz="1600" dirty="0"/>
              <a:t>Dulio Paolo </a:t>
            </a:r>
            <a:r>
              <a:rPr lang="en-US" sz="1600" dirty="0" err="1"/>
              <a:t>Caggiano</a:t>
            </a:r>
            <a:r>
              <a:rPr lang="en-US" sz="1600" dirty="0"/>
              <a:t> </a:t>
            </a:r>
            <a:r>
              <a:rPr lang="en-US" sz="1600" dirty="0" err="1"/>
              <a:t>Amand</a:t>
            </a:r>
            <a:endParaRPr lang="en-US" sz="1600" dirty="0"/>
          </a:p>
          <a:p>
            <a:endParaRPr lang="es-MX" sz="1600" dirty="0"/>
          </a:p>
        </p:txBody>
      </p:sp>
      <p:pic>
        <p:nvPicPr>
          <p:cNvPr id="5" name="Imagen 4">
            <a:extLst>
              <a:ext uri="{FF2B5EF4-FFF2-40B4-BE49-F238E27FC236}">
                <a16:creationId xmlns:a16="http://schemas.microsoft.com/office/drawing/2014/main" id="{1614EC81-5EFA-46A2-8A0B-F82B0A7FF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029" y="781109"/>
            <a:ext cx="3533192" cy="3533192"/>
          </a:xfrm>
          <a:prstGeom prst="rect">
            <a:avLst/>
          </a:prstGeom>
        </p:spPr>
      </p:pic>
    </p:spTree>
    <p:extLst>
      <p:ext uri="{BB962C8B-B14F-4D97-AF65-F5344CB8AC3E}">
        <p14:creationId xmlns:p14="http://schemas.microsoft.com/office/powerpoint/2010/main" val="367093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B24F0-49FD-445F-9D0D-6B18366091F3}"/>
              </a:ext>
            </a:extLst>
          </p:cNvPr>
          <p:cNvSpPr>
            <a:spLocks noGrp="1"/>
          </p:cNvSpPr>
          <p:nvPr>
            <p:ph type="title"/>
          </p:nvPr>
        </p:nvSpPr>
        <p:spPr/>
        <p:txBody>
          <a:bodyPr/>
          <a:lstStyle/>
          <a:p>
            <a:r>
              <a:rPr lang="es-MX" dirty="0"/>
              <a:t>Tecnologías utilizadas </a:t>
            </a:r>
          </a:p>
        </p:txBody>
      </p:sp>
      <p:sp>
        <p:nvSpPr>
          <p:cNvPr id="3" name="Marcador de contenido 2">
            <a:extLst>
              <a:ext uri="{FF2B5EF4-FFF2-40B4-BE49-F238E27FC236}">
                <a16:creationId xmlns:a16="http://schemas.microsoft.com/office/drawing/2014/main" id="{455F169E-02C4-4FB7-A4FE-4ABFF372416B}"/>
              </a:ext>
            </a:extLst>
          </p:cNvPr>
          <p:cNvSpPr>
            <a:spLocks noGrp="1"/>
          </p:cNvSpPr>
          <p:nvPr>
            <p:ph idx="1"/>
          </p:nvPr>
        </p:nvSpPr>
        <p:spPr/>
        <p:txBody>
          <a:bodyPr/>
          <a:lstStyle/>
          <a:p>
            <a:endParaRPr lang="es-MX" dirty="0"/>
          </a:p>
          <a:p>
            <a:r>
              <a:rPr lang="es-MX" dirty="0"/>
              <a:t>Se usaron diversas </a:t>
            </a:r>
            <a:r>
              <a:rPr lang="es-MX" dirty="0" err="1"/>
              <a:t>API’s</a:t>
            </a:r>
            <a:r>
              <a:rPr lang="es-MX" dirty="0"/>
              <a:t> para la diversas operaciones como Twitter 4J para la recolección de datos, Google </a:t>
            </a:r>
            <a:r>
              <a:rPr lang="es-MX" dirty="0" err="1"/>
              <a:t>Maps</a:t>
            </a:r>
            <a:r>
              <a:rPr lang="es-MX" dirty="0"/>
              <a:t> API para la geolocalización, </a:t>
            </a:r>
            <a:r>
              <a:rPr lang="es-MX" dirty="0" err="1"/>
              <a:t>Tabulae</a:t>
            </a:r>
            <a:r>
              <a:rPr lang="es-MX" dirty="0"/>
              <a:t> para realizar el mapa de calor para la visualización de la información y Java, Java Swing para realizar la lógica.  </a:t>
            </a:r>
          </a:p>
        </p:txBody>
      </p:sp>
    </p:spTree>
    <p:extLst>
      <p:ext uri="{BB962C8B-B14F-4D97-AF65-F5344CB8AC3E}">
        <p14:creationId xmlns:p14="http://schemas.microsoft.com/office/powerpoint/2010/main" val="295221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BB150-FF55-422C-B1E7-94AE1C7F3843}"/>
              </a:ext>
            </a:extLst>
          </p:cNvPr>
          <p:cNvSpPr>
            <a:spLocks noGrp="1"/>
          </p:cNvSpPr>
          <p:nvPr>
            <p:ph type="title"/>
          </p:nvPr>
        </p:nvSpPr>
        <p:spPr/>
        <p:txBody>
          <a:bodyPr/>
          <a:lstStyle/>
          <a:p>
            <a:r>
              <a:rPr lang="es-MX" dirty="0"/>
              <a:t>Solución al problema</a:t>
            </a:r>
          </a:p>
        </p:txBody>
      </p:sp>
      <p:sp>
        <p:nvSpPr>
          <p:cNvPr id="3" name="Marcador de contenido 2">
            <a:extLst>
              <a:ext uri="{FF2B5EF4-FFF2-40B4-BE49-F238E27FC236}">
                <a16:creationId xmlns:a16="http://schemas.microsoft.com/office/drawing/2014/main" id="{0C959EB2-CB55-426A-9DA5-803002B41039}"/>
              </a:ext>
            </a:extLst>
          </p:cNvPr>
          <p:cNvSpPr>
            <a:spLocks noGrp="1"/>
          </p:cNvSpPr>
          <p:nvPr>
            <p:ph idx="1"/>
          </p:nvPr>
        </p:nvSpPr>
        <p:spPr/>
        <p:txBody>
          <a:bodyPr>
            <a:normAutofit fontScale="92500" lnSpcReduction="10000"/>
          </a:bodyPr>
          <a:lstStyle/>
          <a:p>
            <a:r>
              <a:rPr lang="es-MX" dirty="0"/>
              <a:t>El software puede analizar publicaciones realizadas por usuarios a través de la cuenta de la empresa, siempre respetando la privacidad de los mismos, para así por medio de un glosario previamente analizado arrojar los resultados personalizados para cada cliente el servicio que mejor se adapte a ellos. Para este caso se utilizó la red social Twitter para la extracción de datos y análisis de publicaciones.</a:t>
            </a:r>
          </a:p>
          <a:p>
            <a:pPr marL="0" indent="0">
              <a:buNone/>
            </a:pPr>
            <a:endParaRPr lang="es-MX" dirty="0"/>
          </a:p>
          <a:p>
            <a:r>
              <a:rPr lang="es-MX" dirty="0"/>
              <a:t>El sistema tiene la habilidad de adaptarse a cualquier tipo de filtro o red social que requiera la empresa para aumentar el alcance a clientes que aun no cuentan con su servicio.</a:t>
            </a:r>
          </a:p>
          <a:p>
            <a:endParaRPr lang="es-MX" dirty="0"/>
          </a:p>
          <a:p>
            <a:r>
              <a:rPr lang="es-MX" dirty="0"/>
              <a:t>Gracias a esto, la empresa obtendrá un mayor ingreso y rentabilidad de sus productos/servicios. </a:t>
            </a:r>
          </a:p>
        </p:txBody>
      </p:sp>
    </p:spTree>
    <p:extLst>
      <p:ext uri="{BB962C8B-B14F-4D97-AF65-F5344CB8AC3E}">
        <p14:creationId xmlns:p14="http://schemas.microsoft.com/office/powerpoint/2010/main" val="3380148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C5CFD8-E2A4-4BB4-9132-7D7E3395805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215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419E9-95E0-43E6-AAFC-6A5E0CF0372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9D34528-E14E-4BA5-9400-B17D38321811}"/>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75E284BA-29B7-4F49-B58C-187C7F6B5B8E}"/>
              </a:ext>
            </a:extLst>
          </p:cNvPr>
          <p:cNvPicPr>
            <a:picLocks noChangeAspect="1"/>
          </p:cNvPicPr>
          <p:nvPr/>
        </p:nvPicPr>
        <p:blipFill rotWithShape="1">
          <a:blip r:embed="rId2"/>
          <a:srcRect l="73" t="11221" r="-73" b="10070"/>
          <a:stretch/>
        </p:blipFill>
        <p:spPr>
          <a:xfrm>
            <a:off x="0" y="850037"/>
            <a:ext cx="12192000" cy="5157927"/>
          </a:xfrm>
          <a:prstGeom prst="rect">
            <a:avLst/>
          </a:prstGeom>
        </p:spPr>
      </p:pic>
    </p:spTree>
    <p:extLst>
      <p:ext uri="{BB962C8B-B14F-4D97-AF65-F5344CB8AC3E}">
        <p14:creationId xmlns:p14="http://schemas.microsoft.com/office/powerpoint/2010/main" val="139411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3CAE9-BC6D-48BA-99F5-486A243336D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66699D1-3432-493D-A2D9-028F55381DAF}"/>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3040107E-0E53-4DF9-9A87-4082686560F1}"/>
              </a:ext>
            </a:extLst>
          </p:cNvPr>
          <p:cNvPicPr>
            <a:picLocks noChangeAspect="1"/>
          </p:cNvPicPr>
          <p:nvPr/>
        </p:nvPicPr>
        <p:blipFill rotWithShape="1">
          <a:blip r:embed="rId2"/>
          <a:srcRect t="11357" b="9393"/>
          <a:stretch/>
        </p:blipFill>
        <p:spPr>
          <a:xfrm>
            <a:off x="0" y="832281"/>
            <a:ext cx="12192000" cy="5193438"/>
          </a:xfrm>
          <a:prstGeom prst="rect">
            <a:avLst/>
          </a:prstGeom>
        </p:spPr>
      </p:pic>
    </p:spTree>
    <p:extLst>
      <p:ext uri="{BB962C8B-B14F-4D97-AF65-F5344CB8AC3E}">
        <p14:creationId xmlns:p14="http://schemas.microsoft.com/office/powerpoint/2010/main" val="8713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D3062-2182-47E8-9E18-091E58284E5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852F03A-3C96-4AFA-B864-92864FD46E1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AD9A7910-6392-4FE7-8AD3-F3A12DED8634}"/>
              </a:ext>
            </a:extLst>
          </p:cNvPr>
          <p:cNvPicPr>
            <a:picLocks noChangeAspect="1"/>
          </p:cNvPicPr>
          <p:nvPr/>
        </p:nvPicPr>
        <p:blipFill rotWithShape="1">
          <a:blip r:embed="rId2"/>
          <a:srcRect t="11357" b="9799"/>
          <a:stretch/>
        </p:blipFill>
        <p:spPr>
          <a:xfrm>
            <a:off x="0" y="845598"/>
            <a:ext cx="12192000" cy="5166805"/>
          </a:xfrm>
          <a:prstGeom prst="rect">
            <a:avLst/>
          </a:prstGeom>
        </p:spPr>
      </p:pic>
    </p:spTree>
    <p:extLst>
      <p:ext uri="{BB962C8B-B14F-4D97-AF65-F5344CB8AC3E}">
        <p14:creationId xmlns:p14="http://schemas.microsoft.com/office/powerpoint/2010/main" val="4186914998"/>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62</TotalTime>
  <Words>192</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Century Gothic</vt:lpstr>
      <vt:lpstr>Estela de condensación</vt:lpstr>
      <vt:lpstr>Code PLAY  UltraMapping</vt:lpstr>
      <vt:lpstr>Tecnologías utilizadas </vt:lpstr>
      <vt:lpstr>Solución al problema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 UltraMapping</dc:title>
  <dc:creator>Dulio</dc:creator>
  <cp:lastModifiedBy>Dulio</cp:lastModifiedBy>
  <cp:revision>7</cp:revision>
  <dcterms:created xsi:type="dcterms:W3CDTF">2018-04-14T21:22:55Z</dcterms:created>
  <dcterms:modified xsi:type="dcterms:W3CDTF">2018-04-14T22:25:47Z</dcterms:modified>
</cp:coreProperties>
</file>