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34" r:id="rId3"/>
    <p:sldId id="293" r:id="rId4"/>
    <p:sldId id="335" r:id="rId5"/>
    <p:sldId id="340" r:id="rId6"/>
    <p:sldId id="336" r:id="rId7"/>
    <p:sldId id="337" r:id="rId8"/>
    <p:sldId id="338" r:id="rId9"/>
    <p:sldId id="339" r:id="rId10"/>
    <p:sldId id="341" r:id="rId11"/>
    <p:sldId id="342" r:id="rId12"/>
    <p:sldId id="343" r:id="rId13"/>
    <p:sldId id="344" r:id="rId14"/>
    <p:sldId id="345" r:id="rId15"/>
    <p:sldId id="348" r:id="rId16"/>
    <p:sldId id="346" r:id="rId17"/>
    <p:sldId id="347"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ADDF41-AF04-41EE-9BC4-67461DDABE09}" v="102" dt="2021-03-25T01:37:12.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autoAdjust="0"/>
    <p:restoredTop sz="71043" autoAdjust="0"/>
  </p:normalViewPr>
  <p:slideViewPr>
    <p:cSldViewPr snapToGrid="0" snapToObjects="1">
      <p:cViewPr varScale="1">
        <p:scale>
          <a:sx n="77" d="100"/>
          <a:sy n="77" d="100"/>
        </p:scale>
        <p:origin x="1716"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Paladines" userId="8b9f2ee83dbc6912" providerId="LiveId" clId="{51ADDF41-AF04-41EE-9BC4-67461DDABE09}"/>
    <pc:docChg chg="undo redo custSel addSld delSld modSld">
      <pc:chgData name="Omar Paladines" userId="8b9f2ee83dbc6912" providerId="LiveId" clId="{51ADDF41-AF04-41EE-9BC4-67461DDABE09}" dt="2021-03-25T01:39:05.825" v="16159" actId="20577"/>
      <pc:docMkLst>
        <pc:docMk/>
      </pc:docMkLst>
      <pc:sldChg chg="modSp mod modNotesTx">
        <pc:chgData name="Omar Paladines" userId="8b9f2ee83dbc6912" providerId="LiveId" clId="{51ADDF41-AF04-41EE-9BC4-67461DDABE09}" dt="2021-03-20T00:32:20.929" v="479" actId="20577"/>
        <pc:sldMkLst>
          <pc:docMk/>
          <pc:sldMk cId="436539785" sldId="256"/>
        </pc:sldMkLst>
        <pc:spChg chg="mod">
          <ac:chgData name="Omar Paladines" userId="8b9f2ee83dbc6912" providerId="LiveId" clId="{51ADDF41-AF04-41EE-9BC4-67461DDABE09}" dt="2021-03-20T00:24:21.117" v="9" actId="20577"/>
          <ac:spMkLst>
            <pc:docMk/>
            <pc:sldMk cId="436539785" sldId="256"/>
            <ac:spMk id="3" creationId="{AAD1407F-76C8-3140-9276-166685153843}"/>
          </ac:spMkLst>
        </pc:spChg>
      </pc:sldChg>
      <pc:sldChg chg="del">
        <pc:chgData name="Omar Paladines" userId="8b9f2ee83dbc6912" providerId="LiveId" clId="{51ADDF41-AF04-41EE-9BC4-67461DDABE09}" dt="2021-03-20T00:36:35.367" v="916" actId="47"/>
        <pc:sldMkLst>
          <pc:docMk/>
          <pc:sldMk cId="889377519" sldId="257"/>
        </pc:sldMkLst>
      </pc:sldChg>
      <pc:sldChg chg="addSp delSp modSp mod modNotesTx">
        <pc:chgData name="Omar Paladines" userId="8b9f2ee83dbc6912" providerId="LiveId" clId="{51ADDF41-AF04-41EE-9BC4-67461DDABE09}" dt="2021-03-24T01:07:42.019" v="9517" actId="20577"/>
        <pc:sldMkLst>
          <pc:docMk/>
          <pc:sldMk cId="126849785" sldId="293"/>
        </pc:sldMkLst>
        <pc:spChg chg="mod">
          <ac:chgData name="Omar Paladines" userId="8b9f2ee83dbc6912" providerId="LiveId" clId="{51ADDF41-AF04-41EE-9BC4-67461DDABE09}" dt="2021-03-24T01:07:42.019" v="9517" actId="20577"/>
          <ac:spMkLst>
            <pc:docMk/>
            <pc:sldMk cId="126849785" sldId="293"/>
            <ac:spMk id="3" creationId="{430309FB-A1AF-9B48-8534-D01007A061AB}"/>
          </ac:spMkLst>
        </pc:spChg>
        <pc:spChg chg="mod">
          <ac:chgData name="Omar Paladines" userId="8b9f2ee83dbc6912" providerId="LiveId" clId="{51ADDF41-AF04-41EE-9BC4-67461DDABE09}" dt="2021-03-20T00:32:44.647" v="488" actId="20577"/>
          <ac:spMkLst>
            <pc:docMk/>
            <pc:sldMk cId="126849785" sldId="293"/>
            <ac:spMk id="9" creationId="{F8CF590A-62B2-1A42-90D3-9F22E63F9EF2}"/>
          </ac:spMkLst>
        </pc:spChg>
        <pc:picChg chg="add mod">
          <ac:chgData name="Omar Paladines" userId="8b9f2ee83dbc6912" providerId="LiveId" clId="{51ADDF41-AF04-41EE-9BC4-67461DDABE09}" dt="2021-03-20T18:38:47.407" v="3787" actId="1076"/>
          <ac:picMkLst>
            <pc:docMk/>
            <pc:sldMk cId="126849785" sldId="293"/>
            <ac:picMk id="5" creationId="{3F930686-AF34-4F1D-904F-5FD2A6D9DA25}"/>
          </ac:picMkLst>
        </pc:picChg>
        <pc:picChg chg="del mod">
          <ac:chgData name="Omar Paladines" userId="8b9f2ee83dbc6912" providerId="LiveId" clId="{51ADDF41-AF04-41EE-9BC4-67461DDABE09}" dt="2021-03-20T18:38:39.894" v="3782" actId="478"/>
          <ac:picMkLst>
            <pc:docMk/>
            <pc:sldMk cId="126849785" sldId="293"/>
            <ac:picMk id="6" creationId="{E60BDDC1-ABCD-4931-97EC-BB26B3F9E802}"/>
          </ac:picMkLst>
        </pc:picChg>
      </pc:sldChg>
      <pc:sldChg chg="del">
        <pc:chgData name="Omar Paladines" userId="8b9f2ee83dbc6912" providerId="LiveId" clId="{51ADDF41-AF04-41EE-9BC4-67461DDABE09}" dt="2021-03-20T00:36:34.151" v="915" actId="47"/>
        <pc:sldMkLst>
          <pc:docMk/>
          <pc:sldMk cId="1893189639" sldId="294"/>
        </pc:sldMkLst>
      </pc:sldChg>
      <pc:sldChg chg="del">
        <pc:chgData name="Omar Paladines" userId="8b9f2ee83dbc6912" providerId="LiveId" clId="{51ADDF41-AF04-41EE-9BC4-67461DDABE09}" dt="2021-03-20T00:36:35.889" v="917" actId="47"/>
        <pc:sldMkLst>
          <pc:docMk/>
          <pc:sldMk cId="3481113529" sldId="295"/>
        </pc:sldMkLst>
      </pc:sldChg>
      <pc:sldChg chg="del">
        <pc:chgData name="Omar Paladines" userId="8b9f2ee83dbc6912" providerId="LiveId" clId="{51ADDF41-AF04-41EE-9BC4-67461DDABE09}" dt="2021-03-20T00:36:36.089" v="918" actId="47"/>
        <pc:sldMkLst>
          <pc:docMk/>
          <pc:sldMk cId="4279706416" sldId="296"/>
        </pc:sldMkLst>
      </pc:sldChg>
      <pc:sldChg chg="del">
        <pc:chgData name="Omar Paladines" userId="8b9f2ee83dbc6912" providerId="LiveId" clId="{51ADDF41-AF04-41EE-9BC4-67461DDABE09}" dt="2021-03-20T00:36:36.289" v="919" actId="47"/>
        <pc:sldMkLst>
          <pc:docMk/>
          <pc:sldMk cId="2346518195" sldId="297"/>
        </pc:sldMkLst>
      </pc:sldChg>
      <pc:sldChg chg="del">
        <pc:chgData name="Omar Paladines" userId="8b9f2ee83dbc6912" providerId="LiveId" clId="{51ADDF41-AF04-41EE-9BC4-67461DDABE09}" dt="2021-03-20T00:36:36.489" v="920" actId="47"/>
        <pc:sldMkLst>
          <pc:docMk/>
          <pc:sldMk cId="3475295599" sldId="298"/>
        </pc:sldMkLst>
      </pc:sldChg>
      <pc:sldChg chg="del">
        <pc:chgData name="Omar Paladines" userId="8b9f2ee83dbc6912" providerId="LiveId" clId="{51ADDF41-AF04-41EE-9BC4-67461DDABE09}" dt="2021-03-20T00:36:36.703" v="921" actId="47"/>
        <pc:sldMkLst>
          <pc:docMk/>
          <pc:sldMk cId="1907683524" sldId="299"/>
        </pc:sldMkLst>
      </pc:sldChg>
      <pc:sldChg chg="del">
        <pc:chgData name="Omar Paladines" userId="8b9f2ee83dbc6912" providerId="LiveId" clId="{51ADDF41-AF04-41EE-9BC4-67461DDABE09}" dt="2021-03-20T00:36:36.856" v="922" actId="47"/>
        <pc:sldMkLst>
          <pc:docMk/>
          <pc:sldMk cId="2206982294" sldId="300"/>
        </pc:sldMkLst>
      </pc:sldChg>
      <pc:sldChg chg="del">
        <pc:chgData name="Omar Paladines" userId="8b9f2ee83dbc6912" providerId="LiveId" clId="{51ADDF41-AF04-41EE-9BC4-67461DDABE09}" dt="2021-03-20T00:36:37.055" v="923" actId="47"/>
        <pc:sldMkLst>
          <pc:docMk/>
          <pc:sldMk cId="1615387738" sldId="301"/>
        </pc:sldMkLst>
      </pc:sldChg>
      <pc:sldChg chg="del">
        <pc:chgData name="Omar Paladines" userId="8b9f2ee83dbc6912" providerId="LiveId" clId="{51ADDF41-AF04-41EE-9BC4-67461DDABE09}" dt="2021-03-20T00:36:37.231" v="924" actId="47"/>
        <pc:sldMkLst>
          <pc:docMk/>
          <pc:sldMk cId="2250024891" sldId="302"/>
        </pc:sldMkLst>
      </pc:sldChg>
      <pc:sldChg chg="del">
        <pc:chgData name="Omar Paladines" userId="8b9f2ee83dbc6912" providerId="LiveId" clId="{51ADDF41-AF04-41EE-9BC4-67461DDABE09}" dt="2021-03-20T00:36:37.419" v="925" actId="47"/>
        <pc:sldMkLst>
          <pc:docMk/>
          <pc:sldMk cId="3287115639" sldId="303"/>
        </pc:sldMkLst>
      </pc:sldChg>
      <pc:sldChg chg="del">
        <pc:chgData name="Omar Paladines" userId="8b9f2ee83dbc6912" providerId="LiveId" clId="{51ADDF41-AF04-41EE-9BC4-67461DDABE09}" dt="2021-03-20T00:36:37.612" v="926" actId="47"/>
        <pc:sldMkLst>
          <pc:docMk/>
          <pc:sldMk cId="2501440948" sldId="304"/>
        </pc:sldMkLst>
      </pc:sldChg>
      <pc:sldChg chg="del">
        <pc:chgData name="Omar Paladines" userId="8b9f2ee83dbc6912" providerId="LiveId" clId="{51ADDF41-AF04-41EE-9BC4-67461DDABE09}" dt="2021-03-20T00:36:37.779" v="927" actId="47"/>
        <pc:sldMkLst>
          <pc:docMk/>
          <pc:sldMk cId="490060050" sldId="305"/>
        </pc:sldMkLst>
      </pc:sldChg>
      <pc:sldChg chg="del">
        <pc:chgData name="Omar Paladines" userId="8b9f2ee83dbc6912" providerId="LiveId" clId="{51ADDF41-AF04-41EE-9BC4-67461DDABE09}" dt="2021-03-20T00:36:37.975" v="928" actId="47"/>
        <pc:sldMkLst>
          <pc:docMk/>
          <pc:sldMk cId="3141678782" sldId="306"/>
        </pc:sldMkLst>
      </pc:sldChg>
      <pc:sldChg chg="del">
        <pc:chgData name="Omar Paladines" userId="8b9f2ee83dbc6912" providerId="LiveId" clId="{51ADDF41-AF04-41EE-9BC4-67461DDABE09}" dt="2021-03-20T00:36:38.141" v="929" actId="47"/>
        <pc:sldMkLst>
          <pc:docMk/>
          <pc:sldMk cId="1248722626" sldId="307"/>
        </pc:sldMkLst>
      </pc:sldChg>
      <pc:sldChg chg="del">
        <pc:chgData name="Omar Paladines" userId="8b9f2ee83dbc6912" providerId="LiveId" clId="{51ADDF41-AF04-41EE-9BC4-67461DDABE09}" dt="2021-03-20T00:36:38.335" v="930" actId="47"/>
        <pc:sldMkLst>
          <pc:docMk/>
          <pc:sldMk cId="232625594" sldId="308"/>
        </pc:sldMkLst>
      </pc:sldChg>
      <pc:sldChg chg="del">
        <pc:chgData name="Omar Paladines" userId="8b9f2ee83dbc6912" providerId="LiveId" clId="{51ADDF41-AF04-41EE-9BC4-67461DDABE09}" dt="2021-03-20T00:36:38.498" v="931" actId="47"/>
        <pc:sldMkLst>
          <pc:docMk/>
          <pc:sldMk cId="1907631267" sldId="310"/>
        </pc:sldMkLst>
      </pc:sldChg>
      <pc:sldChg chg="del">
        <pc:chgData name="Omar Paladines" userId="8b9f2ee83dbc6912" providerId="LiveId" clId="{51ADDF41-AF04-41EE-9BC4-67461DDABE09}" dt="2021-03-20T00:36:38.660" v="932" actId="47"/>
        <pc:sldMkLst>
          <pc:docMk/>
          <pc:sldMk cId="3540763172" sldId="311"/>
        </pc:sldMkLst>
      </pc:sldChg>
      <pc:sldChg chg="del">
        <pc:chgData name="Omar Paladines" userId="8b9f2ee83dbc6912" providerId="LiveId" clId="{51ADDF41-AF04-41EE-9BC4-67461DDABE09}" dt="2021-03-20T00:36:38.850" v="933" actId="47"/>
        <pc:sldMkLst>
          <pc:docMk/>
          <pc:sldMk cId="3393511551" sldId="312"/>
        </pc:sldMkLst>
      </pc:sldChg>
      <pc:sldChg chg="del">
        <pc:chgData name="Omar Paladines" userId="8b9f2ee83dbc6912" providerId="LiveId" clId="{51ADDF41-AF04-41EE-9BC4-67461DDABE09}" dt="2021-03-20T00:36:39.006" v="934" actId="47"/>
        <pc:sldMkLst>
          <pc:docMk/>
          <pc:sldMk cId="886619097" sldId="313"/>
        </pc:sldMkLst>
      </pc:sldChg>
      <pc:sldChg chg="del">
        <pc:chgData name="Omar Paladines" userId="8b9f2ee83dbc6912" providerId="LiveId" clId="{51ADDF41-AF04-41EE-9BC4-67461DDABE09}" dt="2021-03-20T00:36:39.185" v="935" actId="47"/>
        <pc:sldMkLst>
          <pc:docMk/>
          <pc:sldMk cId="3995356976" sldId="314"/>
        </pc:sldMkLst>
      </pc:sldChg>
      <pc:sldChg chg="del">
        <pc:chgData name="Omar Paladines" userId="8b9f2ee83dbc6912" providerId="LiveId" clId="{51ADDF41-AF04-41EE-9BC4-67461DDABE09}" dt="2021-03-20T00:36:39.365" v="936" actId="47"/>
        <pc:sldMkLst>
          <pc:docMk/>
          <pc:sldMk cId="3949150571" sldId="316"/>
        </pc:sldMkLst>
      </pc:sldChg>
      <pc:sldChg chg="del">
        <pc:chgData name="Omar Paladines" userId="8b9f2ee83dbc6912" providerId="LiveId" clId="{51ADDF41-AF04-41EE-9BC4-67461DDABE09}" dt="2021-03-20T00:36:39.544" v="937" actId="47"/>
        <pc:sldMkLst>
          <pc:docMk/>
          <pc:sldMk cId="858436164" sldId="317"/>
        </pc:sldMkLst>
      </pc:sldChg>
      <pc:sldChg chg="del">
        <pc:chgData name="Omar Paladines" userId="8b9f2ee83dbc6912" providerId="LiveId" clId="{51ADDF41-AF04-41EE-9BC4-67461DDABE09}" dt="2021-03-20T00:36:39.716" v="938" actId="47"/>
        <pc:sldMkLst>
          <pc:docMk/>
          <pc:sldMk cId="3904236845" sldId="318"/>
        </pc:sldMkLst>
      </pc:sldChg>
      <pc:sldChg chg="del">
        <pc:chgData name="Omar Paladines" userId="8b9f2ee83dbc6912" providerId="LiveId" clId="{51ADDF41-AF04-41EE-9BC4-67461DDABE09}" dt="2021-03-20T00:36:39.899" v="939" actId="47"/>
        <pc:sldMkLst>
          <pc:docMk/>
          <pc:sldMk cId="201433984" sldId="319"/>
        </pc:sldMkLst>
      </pc:sldChg>
      <pc:sldChg chg="del">
        <pc:chgData name="Omar Paladines" userId="8b9f2ee83dbc6912" providerId="LiveId" clId="{51ADDF41-AF04-41EE-9BC4-67461DDABE09}" dt="2021-03-20T00:36:40.103" v="940" actId="47"/>
        <pc:sldMkLst>
          <pc:docMk/>
          <pc:sldMk cId="3737061717" sldId="320"/>
        </pc:sldMkLst>
      </pc:sldChg>
      <pc:sldChg chg="del">
        <pc:chgData name="Omar Paladines" userId="8b9f2ee83dbc6912" providerId="LiveId" clId="{51ADDF41-AF04-41EE-9BC4-67461DDABE09}" dt="2021-03-20T00:36:40.278" v="941" actId="47"/>
        <pc:sldMkLst>
          <pc:docMk/>
          <pc:sldMk cId="2313543942" sldId="321"/>
        </pc:sldMkLst>
      </pc:sldChg>
      <pc:sldChg chg="del">
        <pc:chgData name="Omar Paladines" userId="8b9f2ee83dbc6912" providerId="LiveId" clId="{51ADDF41-AF04-41EE-9BC4-67461DDABE09}" dt="2021-03-20T00:36:40.454" v="942" actId="47"/>
        <pc:sldMkLst>
          <pc:docMk/>
          <pc:sldMk cId="2711247467" sldId="322"/>
        </pc:sldMkLst>
      </pc:sldChg>
      <pc:sldChg chg="del">
        <pc:chgData name="Omar Paladines" userId="8b9f2ee83dbc6912" providerId="LiveId" clId="{51ADDF41-AF04-41EE-9BC4-67461DDABE09}" dt="2021-03-20T00:36:40.637" v="943" actId="47"/>
        <pc:sldMkLst>
          <pc:docMk/>
          <pc:sldMk cId="4223305167" sldId="323"/>
        </pc:sldMkLst>
      </pc:sldChg>
      <pc:sldChg chg="del">
        <pc:chgData name="Omar Paladines" userId="8b9f2ee83dbc6912" providerId="LiveId" clId="{51ADDF41-AF04-41EE-9BC4-67461DDABE09}" dt="2021-03-20T00:36:40.805" v="944" actId="47"/>
        <pc:sldMkLst>
          <pc:docMk/>
          <pc:sldMk cId="1761151059" sldId="324"/>
        </pc:sldMkLst>
      </pc:sldChg>
      <pc:sldChg chg="del">
        <pc:chgData name="Omar Paladines" userId="8b9f2ee83dbc6912" providerId="LiveId" clId="{51ADDF41-AF04-41EE-9BC4-67461DDABE09}" dt="2021-03-20T00:36:41.008" v="945" actId="47"/>
        <pc:sldMkLst>
          <pc:docMk/>
          <pc:sldMk cId="1408024328" sldId="325"/>
        </pc:sldMkLst>
      </pc:sldChg>
      <pc:sldChg chg="del">
        <pc:chgData name="Omar Paladines" userId="8b9f2ee83dbc6912" providerId="LiveId" clId="{51ADDF41-AF04-41EE-9BC4-67461DDABE09}" dt="2021-03-20T00:36:41.168" v="946" actId="47"/>
        <pc:sldMkLst>
          <pc:docMk/>
          <pc:sldMk cId="3690577742" sldId="326"/>
        </pc:sldMkLst>
      </pc:sldChg>
      <pc:sldChg chg="del">
        <pc:chgData name="Omar Paladines" userId="8b9f2ee83dbc6912" providerId="LiveId" clId="{51ADDF41-AF04-41EE-9BC4-67461DDABE09}" dt="2021-03-20T00:36:41.351" v="947" actId="47"/>
        <pc:sldMkLst>
          <pc:docMk/>
          <pc:sldMk cId="3243544516" sldId="327"/>
        </pc:sldMkLst>
      </pc:sldChg>
      <pc:sldChg chg="del">
        <pc:chgData name="Omar Paladines" userId="8b9f2ee83dbc6912" providerId="LiveId" clId="{51ADDF41-AF04-41EE-9BC4-67461DDABE09}" dt="2021-03-20T00:36:41.519" v="948" actId="47"/>
        <pc:sldMkLst>
          <pc:docMk/>
          <pc:sldMk cId="2058992639" sldId="328"/>
        </pc:sldMkLst>
      </pc:sldChg>
      <pc:sldChg chg="del">
        <pc:chgData name="Omar Paladines" userId="8b9f2ee83dbc6912" providerId="LiveId" clId="{51ADDF41-AF04-41EE-9BC4-67461DDABE09}" dt="2021-03-20T00:36:41.716" v="949" actId="47"/>
        <pc:sldMkLst>
          <pc:docMk/>
          <pc:sldMk cId="3828340312" sldId="329"/>
        </pc:sldMkLst>
      </pc:sldChg>
      <pc:sldChg chg="del">
        <pc:chgData name="Omar Paladines" userId="8b9f2ee83dbc6912" providerId="LiveId" clId="{51ADDF41-AF04-41EE-9BC4-67461DDABE09}" dt="2021-03-20T00:36:41.902" v="950" actId="47"/>
        <pc:sldMkLst>
          <pc:docMk/>
          <pc:sldMk cId="1599591576" sldId="330"/>
        </pc:sldMkLst>
      </pc:sldChg>
      <pc:sldChg chg="del">
        <pc:chgData name="Omar Paladines" userId="8b9f2ee83dbc6912" providerId="LiveId" clId="{51ADDF41-AF04-41EE-9BC4-67461DDABE09}" dt="2021-03-20T00:36:42.052" v="951" actId="47"/>
        <pc:sldMkLst>
          <pc:docMk/>
          <pc:sldMk cId="3967068182" sldId="331"/>
        </pc:sldMkLst>
      </pc:sldChg>
      <pc:sldChg chg="del">
        <pc:chgData name="Omar Paladines" userId="8b9f2ee83dbc6912" providerId="LiveId" clId="{51ADDF41-AF04-41EE-9BC4-67461DDABE09}" dt="2021-03-20T00:36:42.254" v="952" actId="47"/>
        <pc:sldMkLst>
          <pc:docMk/>
          <pc:sldMk cId="3963892720" sldId="332"/>
        </pc:sldMkLst>
      </pc:sldChg>
      <pc:sldChg chg="del">
        <pc:chgData name="Omar Paladines" userId="8b9f2ee83dbc6912" providerId="LiveId" clId="{51ADDF41-AF04-41EE-9BC4-67461DDABE09}" dt="2021-03-20T00:36:43.379" v="953" actId="47"/>
        <pc:sldMkLst>
          <pc:docMk/>
          <pc:sldMk cId="258469615" sldId="333"/>
        </pc:sldMkLst>
      </pc:sldChg>
      <pc:sldChg chg="delSp modSp add mod modNotesTx">
        <pc:chgData name="Omar Paladines" userId="8b9f2ee83dbc6912" providerId="LiveId" clId="{51ADDF41-AF04-41EE-9BC4-67461DDABE09}" dt="2021-03-25T01:39:05.825" v="16159" actId="20577"/>
        <pc:sldMkLst>
          <pc:docMk/>
          <pc:sldMk cId="3008408086" sldId="334"/>
        </pc:sldMkLst>
        <pc:spChg chg="mod">
          <ac:chgData name="Omar Paladines" userId="8b9f2ee83dbc6912" providerId="LiveId" clId="{51ADDF41-AF04-41EE-9BC4-67461DDABE09}" dt="2021-03-25T01:39:05.825" v="16159" actId="20577"/>
          <ac:spMkLst>
            <pc:docMk/>
            <pc:sldMk cId="3008408086" sldId="334"/>
            <ac:spMk id="3" creationId="{430309FB-A1AF-9B48-8534-D01007A061AB}"/>
          </ac:spMkLst>
        </pc:spChg>
        <pc:spChg chg="mod">
          <ac:chgData name="Omar Paladines" userId="8b9f2ee83dbc6912" providerId="LiveId" clId="{51ADDF41-AF04-41EE-9BC4-67461DDABE09}" dt="2021-03-20T00:25:44.661" v="18" actId="20577"/>
          <ac:spMkLst>
            <pc:docMk/>
            <pc:sldMk cId="3008408086" sldId="334"/>
            <ac:spMk id="9" creationId="{F8CF590A-62B2-1A42-90D3-9F22E63F9EF2}"/>
          </ac:spMkLst>
        </pc:spChg>
        <pc:picChg chg="del">
          <ac:chgData name="Omar Paladines" userId="8b9f2ee83dbc6912" providerId="LiveId" clId="{51ADDF41-AF04-41EE-9BC4-67461DDABE09}" dt="2021-03-20T00:25:54.047" v="37" actId="478"/>
          <ac:picMkLst>
            <pc:docMk/>
            <pc:sldMk cId="3008408086" sldId="334"/>
            <ac:picMk id="6" creationId="{E60BDDC1-ABCD-4931-97EC-BB26B3F9E802}"/>
          </ac:picMkLst>
        </pc:picChg>
      </pc:sldChg>
      <pc:sldChg chg="addSp delSp modSp add mod modNotesTx">
        <pc:chgData name="Omar Paladines" userId="8b9f2ee83dbc6912" providerId="LiveId" clId="{51ADDF41-AF04-41EE-9BC4-67461DDABE09}" dt="2021-03-23T01:53:48.677" v="6520" actId="20578"/>
        <pc:sldMkLst>
          <pc:docMk/>
          <pc:sldMk cId="1542862764" sldId="335"/>
        </pc:sldMkLst>
        <pc:spChg chg="mod">
          <ac:chgData name="Omar Paladines" userId="8b9f2ee83dbc6912" providerId="LiveId" clId="{51ADDF41-AF04-41EE-9BC4-67461DDABE09}" dt="2021-03-23T01:53:48.677" v="6520" actId="20578"/>
          <ac:spMkLst>
            <pc:docMk/>
            <pc:sldMk cId="1542862764" sldId="335"/>
            <ac:spMk id="3" creationId="{430309FB-A1AF-9B48-8534-D01007A061AB}"/>
          </ac:spMkLst>
        </pc:spChg>
        <pc:picChg chg="add mod">
          <ac:chgData name="Omar Paladines" userId="8b9f2ee83dbc6912" providerId="LiveId" clId="{51ADDF41-AF04-41EE-9BC4-67461DDABE09}" dt="2021-03-20T04:27:33.154" v="1153" actId="1076"/>
          <ac:picMkLst>
            <pc:docMk/>
            <pc:sldMk cId="1542862764" sldId="335"/>
            <ac:picMk id="5" creationId="{046F6079-8E48-4575-B179-7538AF309448}"/>
          </ac:picMkLst>
        </pc:picChg>
        <pc:picChg chg="del">
          <ac:chgData name="Omar Paladines" userId="8b9f2ee83dbc6912" providerId="LiveId" clId="{51ADDF41-AF04-41EE-9BC4-67461DDABE09}" dt="2021-03-20T04:27:21.369" v="1149" actId="478"/>
          <ac:picMkLst>
            <pc:docMk/>
            <pc:sldMk cId="1542862764" sldId="335"/>
            <ac:picMk id="6" creationId="{E60BDDC1-ABCD-4931-97EC-BB26B3F9E802}"/>
          </ac:picMkLst>
        </pc:picChg>
        <pc:picChg chg="add del mod">
          <ac:chgData name="Omar Paladines" userId="8b9f2ee83dbc6912" providerId="LiveId" clId="{51ADDF41-AF04-41EE-9BC4-67461DDABE09}" dt="2021-03-20T18:21:16.164" v="2400"/>
          <ac:picMkLst>
            <pc:docMk/>
            <pc:sldMk cId="1542862764" sldId="335"/>
            <ac:picMk id="7" creationId="{E05ABAC2-207C-4859-92A1-EDF0DE8AC432}"/>
          </ac:picMkLst>
        </pc:picChg>
      </pc:sldChg>
      <pc:sldChg chg="addSp delSp modSp add mod modNotesTx">
        <pc:chgData name="Omar Paladines" userId="8b9f2ee83dbc6912" providerId="LiveId" clId="{51ADDF41-AF04-41EE-9BC4-67461DDABE09}" dt="2021-03-24T01:08:18.009" v="9629" actId="20577"/>
        <pc:sldMkLst>
          <pc:docMk/>
          <pc:sldMk cId="3905163444" sldId="336"/>
        </pc:sldMkLst>
        <pc:spChg chg="mod">
          <ac:chgData name="Omar Paladines" userId="8b9f2ee83dbc6912" providerId="LiveId" clId="{51ADDF41-AF04-41EE-9BC4-67461DDABE09}" dt="2021-03-24T01:08:18.009" v="9629" actId="20577"/>
          <ac:spMkLst>
            <pc:docMk/>
            <pc:sldMk cId="3905163444" sldId="336"/>
            <ac:spMk id="3" creationId="{430309FB-A1AF-9B48-8534-D01007A061AB}"/>
          </ac:spMkLst>
        </pc:spChg>
        <pc:picChg chg="del">
          <ac:chgData name="Omar Paladines" userId="8b9f2ee83dbc6912" providerId="LiveId" clId="{51ADDF41-AF04-41EE-9BC4-67461DDABE09}" dt="2021-03-20T04:29:05.386" v="1173" actId="478"/>
          <ac:picMkLst>
            <pc:docMk/>
            <pc:sldMk cId="3905163444" sldId="336"/>
            <ac:picMk id="5" creationId="{046F6079-8E48-4575-B179-7538AF309448}"/>
          </ac:picMkLst>
        </pc:picChg>
        <pc:picChg chg="add mod">
          <ac:chgData name="Omar Paladines" userId="8b9f2ee83dbc6912" providerId="LiveId" clId="{51ADDF41-AF04-41EE-9BC4-67461DDABE09}" dt="2021-03-20T18:39:04.053" v="3790" actId="1076"/>
          <ac:picMkLst>
            <pc:docMk/>
            <pc:sldMk cId="3905163444" sldId="336"/>
            <ac:picMk id="6" creationId="{0C42D55A-963E-4DB2-B320-8A1B604F7E6E}"/>
          </ac:picMkLst>
        </pc:picChg>
      </pc:sldChg>
      <pc:sldChg chg="delSp modSp add mod modNotesTx">
        <pc:chgData name="Omar Paladines" userId="8b9f2ee83dbc6912" providerId="LiveId" clId="{51ADDF41-AF04-41EE-9BC4-67461DDABE09}" dt="2021-03-24T01:17:07.492" v="10212" actId="255"/>
        <pc:sldMkLst>
          <pc:docMk/>
          <pc:sldMk cId="2629775405" sldId="337"/>
        </pc:sldMkLst>
        <pc:spChg chg="mod">
          <ac:chgData name="Omar Paladines" userId="8b9f2ee83dbc6912" providerId="LiveId" clId="{51ADDF41-AF04-41EE-9BC4-67461DDABE09}" dt="2021-03-24T01:17:07.492" v="10212" actId="255"/>
          <ac:spMkLst>
            <pc:docMk/>
            <pc:sldMk cId="2629775405" sldId="337"/>
            <ac:spMk id="3" creationId="{430309FB-A1AF-9B48-8534-D01007A061AB}"/>
          </ac:spMkLst>
        </pc:spChg>
        <pc:picChg chg="del">
          <ac:chgData name="Omar Paladines" userId="8b9f2ee83dbc6912" providerId="LiveId" clId="{51ADDF41-AF04-41EE-9BC4-67461DDABE09}" dt="2021-03-20T04:33:38.738" v="1464" actId="478"/>
          <ac:picMkLst>
            <pc:docMk/>
            <pc:sldMk cId="2629775405" sldId="337"/>
            <ac:picMk id="6" creationId="{0C42D55A-963E-4DB2-B320-8A1B604F7E6E}"/>
          </ac:picMkLst>
        </pc:picChg>
      </pc:sldChg>
      <pc:sldChg chg="addSp delSp modSp add mod modNotesTx">
        <pc:chgData name="Omar Paladines" userId="8b9f2ee83dbc6912" providerId="LiveId" clId="{51ADDF41-AF04-41EE-9BC4-67461DDABE09}" dt="2021-03-20T18:40:17.334" v="3827" actId="790"/>
        <pc:sldMkLst>
          <pc:docMk/>
          <pc:sldMk cId="1615892285" sldId="338"/>
        </pc:sldMkLst>
        <pc:spChg chg="mod">
          <ac:chgData name="Omar Paladines" userId="8b9f2ee83dbc6912" providerId="LiveId" clId="{51ADDF41-AF04-41EE-9BC4-67461DDABE09}" dt="2021-03-20T18:40:17.334" v="3827" actId="790"/>
          <ac:spMkLst>
            <pc:docMk/>
            <pc:sldMk cId="1615892285" sldId="338"/>
            <ac:spMk id="3" creationId="{430309FB-A1AF-9B48-8534-D01007A061AB}"/>
          </ac:spMkLst>
        </pc:spChg>
        <pc:picChg chg="add del mod">
          <ac:chgData name="Omar Paladines" userId="8b9f2ee83dbc6912" providerId="LiveId" clId="{51ADDF41-AF04-41EE-9BC4-67461DDABE09}" dt="2021-03-20T18:39:26.516" v="3797" actId="478"/>
          <ac:picMkLst>
            <pc:docMk/>
            <pc:sldMk cId="1615892285" sldId="338"/>
            <ac:picMk id="4" creationId="{841D4343-B8A6-4B48-8A23-57AA6343DC29}"/>
          </ac:picMkLst>
        </pc:picChg>
        <pc:picChg chg="add mod">
          <ac:chgData name="Omar Paladines" userId="8b9f2ee83dbc6912" providerId="LiveId" clId="{51ADDF41-AF04-41EE-9BC4-67461DDABE09}" dt="2021-03-20T18:39:32.814" v="3799" actId="1076"/>
          <ac:picMkLst>
            <pc:docMk/>
            <pc:sldMk cId="1615892285" sldId="338"/>
            <ac:picMk id="5" creationId="{2BC97269-F378-4036-9CC3-2E5B20CC0055}"/>
          </ac:picMkLst>
        </pc:picChg>
      </pc:sldChg>
      <pc:sldChg chg="addSp delSp modSp add mod modNotesTx">
        <pc:chgData name="Omar Paladines" userId="8b9f2ee83dbc6912" providerId="LiveId" clId="{51ADDF41-AF04-41EE-9BC4-67461DDABE09}" dt="2021-03-20T18:40:24.406" v="3828" actId="790"/>
        <pc:sldMkLst>
          <pc:docMk/>
          <pc:sldMk cId="358280219" sldId="339"/>
        </pc:sldMkLst>
        <pc:spChg chg="mod">
          <ac:chgData name="Omar Paladines" userId="8b9f2ee83dbc6912" providerId="LiveId" clId="{51ADDF41-AF04-41EE-9BC4-67461DDABE09}" dt="2021-03-20T18:40:24.406" v="3828" actId="790"/>
          <ac:spMkLst>
            <pc:docMk/>
            <pc:sldMk cId="358280219" sldId="339"/>
            <ac:spMk id="3" creationId="{430309FB-A1AF-9B48-8534-D01007A061AB}"/>
          </ac:spMkLst>
        </pc:spChg>
        <pc:spChg chg="add del">
          <ac:chgData name="Omar Paladines" userId="8b9f2ee83dbc6912" providerId="LiveId" clId="{51ADDF41-AF04-41EE-9BC4-67461DDABE09}" dt="2021-03-20T18:27:09.902" v="2830" actId="22"/>
          <ac:spMkLst>
            <pc:docMk/>
            <pc:sldMk cId="358280219" sldId="339"/>
            <ac:spMk id="7" creationId="{471F4B67-846E-47D7-80B6-C3B8388EAF57}"/>
          </ac:spMkLst>
        </pc:spChg>
        <pc:picChg chg="del mod">
          <ac:chgData name="Omar Paladines" userId="8b9f2ee83dbc6912" providerId="LiveId" clId="{51ADDF41-AF04-41EE-9BC4-67461DDABE09}" dt="2021-03-20T18:20:43.825" v="2397" actId="478"/>
          <ac:picMkLst>
            <pc:docMk/>
            <pc:sldMk cId="358280219" sldId="339"/>
            <ac:picMk id="4" creationId="{841D4343-B8A6-4B48-8A23-57AA6343DC29}"/>
          </ac:picMkLst>
        </pc:picChg>
        <pc:picChg chg="add mod">
          <ac:chgData name="Omar Paladines" userId="8b9f2ee83dbc6912" providerId="LiveId" clId="{51ADDF41-AF04-41EE-9BC4-67461DDABE09}" dt="2021-03-20T18:25:28.071" v="2716" actId="1076"/>
          <ac:picMkLst>
            <pc:docMk/>
            <pc:sldMk cId="358280219" sldId="339"/>
            <ac:picMk id="1026" creationId="{2FC419F6-D9F4-4BC8-95F3-CC6E201B46E7}"/>
          </ac:picMkLst>
        </pc:picChg>
      </pc:sldChg>
      <pc:sldChg chg="modSp add mod modNotesTx">
        <pc:chgData name="Omar Paladines" userId="8b9f2ee83dbc6912" providerId="LiveId" clId="{51ADDF41-AF04-41EE-9BC4-67461DDABE09}" dt="2021-03-20T18:24:11.554" v="2708" actId="20577"/>
        <pc:sldMkLst>
          <pc:docMk/>
          <pc:sldMk cId="3208493673" sldId="340"/>
        </pc:sldMkLst>
        <pc:spChg chg="mod">
          <ac:chgData name="Omar Paladines" userId="8b9f2ee83dbc6912" providerId="LiveId" clId="{51ADDF41-AF04-41EE-9BC4-67461DDABE09}" dt="2021-03-20T18:24:11.554" v="2708" actId="20577"/>
          <ac:spMkLst>
            <pc:docMk/>
            <pc:sldMk cId="3208493673" sldId="340"/>
            <ac:spMk id="3" creationId="{430309FB-A1AF-9B48-8534-D01007A061AB}"/>
          </ac:spMkLst>
        </pc:spChg>
        <pc:picChg chg="mod">
          <ac:chgData name="Omar Paladines" userId="8b9f2ee83dbc6912" providerId="LiveId" clId="{51ADDF41-AF04-41EE-9BC4-67461DDABE09}" dt="2021-03-20T18:24:10.096" v="2707" actId="1076"/>
          <ac:picMkLst>
            <pc:docMk/>
            <pc:sldMk cId="3208493673" sldId="340"/>
            <ac:picMk id="5" creationId="{046F6079-8E48-4575-B179-7538AF309448}"/>
          </ac:picMkLst>
        </pc:picChg>
      </pc:sldChg>
      <pc:sldChg chg="addSp delSp modSp add mod modNotesTx">
        <pc:chgData name="Omar Paladines" userId="8b9f2ee83dbc6912" providerId="LiveId" clId="{51ADDF41-AF04-41EE-9BC4-67461DDABE09}" dt="2021-03-20T18:40:35.622" v="3829" actId="20577"/>
        <pc:sldMkLst>
          <pc:docMk/>
          <pc:sldMk cId="2694995585" sldId="341"/>
        </pc:sldMkLst>
        <pc:spChg chg="mod">
          <ac:chgData name="Omar Paladines" userId="8b9f2ee83dbc6912" providerId="LiveId" clId="{51ADDF41-AF04-41EE-9BC4-67461DDABE09}" dt="2021-03-20T18:40:35.622" v="3829" actId="20577"/>
          <ac:spMkLst>
            <pc:docMk/>
            <pc:sldMk cId="2694995585" sldId="341"/>
            <ac:spMk id="3" creationId="{430309FB-A1AF-9B48-8534-D01007A061AB}"/>
          </ac:spMkLst>
        </pc:spChg>
        <pc:spChg chg="add del">
          <ac:chgData name="Omar Paladines" userId="8b9f2ee83dbc6912" providerId="LiveId" clId="{51ADDF41-AF04-41EE-9BC4-67461DDABE09}" dt="2021-03-20T18:37:21.579" v="3780" actId="22"/>
          <ac:spMkLst>
            <pc:docMk/>
            <pc:sldMk cId="2694995585" sldId="341"/>
            <ac:spMk id="6" creationId="{211BD095-77FE-400F-91AE-875C27AA5AAB}"/>
          </ac:spMkLst>
        </pc:spChg>
        <pc:picChg chg="del">
          <ac:chgData name="Omar Paladines" userId="8b9f2ee83dbc6912" providerId="LiveId" clId="{51ADDF41-AF04-41EE-9BC4-67461DDABE09}" dt="2021-03-20T18:27:39.421" v="2834" actId="478"/>
          <ac:picMkLst>
            <pc:docMk/>
            <pc:sldMk cId="2694995585" sldId="341"/>
            <ac:picMk id="1026" creationId="{2FC419F6-D9F4-4BC8-95F3-CC6E201B46E7}"/>
          </ac:picMkLst>
        </pc:picChg>
      </pc:sldChg>
      <pc:sldChg chg="modSp add mod modNotesTx">
        <pc:chgData name="Omar Paladines" userId="8b9f2ee83dbc6912" providerId="LiveId" clId="{51ADDF41-AF04-41EE-9BC4-67461DDABE09}" dt="2021-03-20T18:42:55.014" v="4004" actId="255"/>
        <pc:sldMkLst>
          <pc:docMk/>
          <pc:sldMk cId="3371266609" sldId="342"/>
        </pc:sldMkLst>
        <pc:spChg chg="mod">
          <ac:chgData name="Omar Paladines" userId="8b9f2ee83dbc6912" providerId="LiveId" clId="{51ADDF41-AF04-41EE-9BC4-67461DDABE09}" dt="2021-03-20T18:42:55.014" v="4004" actId="255"/>
          <ac:spMkLst>
            <pc:docMk/>
            <pc:sldMk cId="3371266609" sldId="342"/>
            <ac:spMk id="3" creationId="{430309FB-A1AF-9B48-8534-D01007A061AB}"/>
          </ac:spMkLst>
        </pc:spChg>
      </pc:sldChg>
      <pc:sldChg chg="addSp modSp add mod modNotesTx">
        <pc:chgData name="Omar Paladines" userId="8b9f2ee83dbc6912" providerId="LiveId" clId="{51ADDF41-AF04-41EE-9BC4-67461DDABE09}" dt="2021-03-21T19:29:31.380" v="4844" actId="20577"/>
        <pc:sldMkLst>
          <pc:docMk/>
          <pc:sldMk cId="1387539530" sldId="343"/>
        </pc:sldMkLst>
        <pc:spChg chg="mod">
          <ac:chgData name="Omar Paladines" userId="8b9f2ee83dbc6912" providerId="LiveId" clId="{51ADDF41-AF04-41EE-9BC4-67461DDABE09}" dt="2021-03-21T19:29:01.320" v="4784" actId="20577"/>
          <ac:spMkLst>
            <pc:docMk/>
            <pc:sldMk cId="1387539530" sldId="343"/>
            <ac:spMk id="3" creationId="{430309FB-A1AF-9B48-8534-D01007A061AB}"/>
          </ac:spMkLst>
        </pc:spChg>
        <pc:picChg chg="add mod">
          <ac:chgData name="Omar Paladines" userId="8b9f2ee83dbc6912" providerId="LiveId" clId="{51ADDF41-AF04-41EE-9BC4-67461DDABE09}" dt="2021-03-21T19:28:30.911" v="4730" actId="1076"/>
          <ac:picMkLst>
            <pc:docMk/>
            <pc:sldMk cId="1387539530" sldId="343"/>
            <ac:picMk id="4" creationId="{E1452D0F-264E-4FAB-88BD-A39468F9EB8B}"/>
          </ac:picMkLst>
        </pc:picChg>
      </pc:sldChg>
      <pc:sldChg chg="addSp delSp modSp add mod modNotesTx">
        <pc:chgData name="Omar Paladines" userId="8b9f2ee83dbc6912" providerId="LiveId" clId="{51ADDF41-AF04-41EE-9BC4-67461DDABE09}" dt="2021-03-21T19:34:16.629" v="4934" actId="478"/>
        <pc:sldMkLst>
          <pc:docMk/>
          <pc:sldMk cId="4265597906" sldId="344"/>
        </pc:sldMkLst>
        <pc:spChg chg="mod">
          <ac:chgData name="Omar Paladines" userId="8b9f2ee83dbc6912" providerId="LiveId" clId="{51ADDF41-AF04-41EE-9BC4-67461DDABE09}" dt="2021-03-21T19:33:04.295" v="4846" actId="20577"/>
          <ac:spMkLst>
            <pc:docMk/>
            <pc:sldMk cId="4265597906" sldId="344"/>
            <ac:spMk id="3" creationId="{430309FB-A1AF-9B48-8534-D01007A061AB}"/>
          </ac:spMkLst>
        </pc:spChg>
        <pc:spChg chg="add del mod">
          <ac:chgData name="Omar Paladines" userId="8b9f2ee83dbc6912" providerId="LiveId" clId="{51ADDF41-AF04-41EE-9BC4-67461DDABE09}" dt="2021-03-21T19:34:16.629" v="4934" actId="478"/>
          <ac:spMkLst>
            <pc:docMk/>
            <pc:sldMk cId="4265597906" sldId="344"/>
            <ac:spMk id="6" creationId="{348759A3-70C7-4EAC-A832-02E32DD4E630}"/>
          </ac:spMkLst>
        </pc:spChg>
        <pc:picChg chg="del">
          <ac:chgData name="Omar Paladines" userId="8b9f2ee83dbc6912" providerId="LiveId" clId="{51ADDF41-AF04-41EE-9BC4-67461DDABE09}" dt="2021-03-21T19:19:43.560" v="4219" actId="478"/>
          <ac:picMkLst>
            <pc:docMk/>
            <pc:sldMk cId="4265597906" sldId="344"/>
            <ac:picMk id="4" creationId="{E1452D0F-264E-4FAB-88BD-A39468F9EB8B}"/>
          </ac:picMkLst>
        </pc:picChg>
      </pc:sldChg>
      <pc:sldChg chg="addSp delSp modSp add mod modNotesTx">
        <pc:chgData name="Omar Paladines" userId="8b9f2ee83dbc6912" providerId="LiveId" clId="{51ADDF41-AF04-41EE-9BC4-67461DDABE09}" dt="2021-03-23T02:17:20.412" v="8632" actId="20577"/>
        <pc:sldMkLst>
          <pc:docMk/>
          <pc:sldMk cId="2014195860" sldId="345"/>
        </pc:sldMkLst>
        <pc:spChg chg="mod">
          <ac:chgData name="Omar Paladines" userId="8b9f2ee83dbc6912" providerId="LiveId" clId="{51ADDF41-AF04-41EE-9BC4-67461DDABE09}" dt="2021-03-23T02:17:20.412" v="8632" actId="20577"/>
          <ac:spMkLst>
            <pc:docMk/>
            <pc:sldMk cId="2014195860" sldId="345"/>
            <ac:spMk id="3" creationId="{430309FB-A1AF-9B48-8534-D01007A061AB}"/>
          </ac:spMkLst>
        </pc:spChg>
        <pc:spChg chg="del mod">
          <ac:chgData name="Omar Paladines" userId="8b9f2ee83dbc6912" providerId="LiveId" clId="{51ADDF41-AF04-41EE-9BC4-67461DDABE09}" dt="2021-03-21T19:34:23.886" v="4936" actId="478"/>
          <ac:spMkLst>
            <pc:docMk/>
            <pc:sldMk cId="2014195860" sldId="345"/>
            <ac:spMk id="6" creationId="{348759A3-70C7-4EAC-A832-02E32DD4E630}"/>
          </ac:spMkLst>
        </pc:spChg>
        <pc:picChg chg="add mod">
          <ac:chgData name="Omar Paladines" userId="8b9f2ee83dbc6912" providerId="LiveId" clId="{51ADDF41-AF04-41EE-9BC4-67461DDABE09}" dt="2021-03-23T02:17:10.062" v="8629" actId="1076"/>
          <ac:picMkLst>
            <pc:docMk/>
            <pc:sldMk cId="2014195860" sldId="345"/>
            <ac:picMk id="4" creationId="{3ACBCFF5-F2A2-4ED5-95F3-7ABDDA86AB72}"/>
          </ac:picMkLst>
        </pc:picChg>
      </pc:sldChg>
      <pc:sldChg chg="addSp modSp add mod modNotesTx">
        <pc:chgData name="Omar Paladines" userId="8b9f2ee83dbc6912" providerId="LiveId" clId="{51ADDF41-AF04-41EE-9BC4-67461DDABE09}" dt="2021-03-24T01:13:13.725" v="10090" actId="20577"/>
        <pc:sldMkLst>
          <pc:docMk/>
          <pc:sldMk cId="3412272182" sldId="346"/>
        </pc:sldMkLst>
        <pc:spChg chg="mod">
          <ac:chgData name="Omar Paladines" userId="8b9f2ee83dbc6912" providerId="LiveId" clId="{51ADDF41-AF04-41EE-9BC4-67461DDABE09}" dt="2021-03-24T01:13:13.725" v="10090" actId="20577"/>
          <ac:spMkLst>
            <pc:docMk/>
            <pc:sldMk cId="3412272182" sldId="346"/>
            <ac:spMk id="3" creationId="{430309FB-A1AF-9B48-8534-D01007A061AB}"/>
          </ac:spMkLst>
        </pc:spChg>
        <pc:picChg chg="add mod">
          <ac:chgData name="Omar Paladines" userId="8b9f2ee83dbc6912" providerId="LiveId" clId="{51ADDF41-AF04-41EE-9BC4-67461DDABE09}" dt="2021-03-23T02:20:24.941" v="8741" actId="1076"/>
          <ac:picMkLst>
            <pc:docMk/>
            <pc:sldMk cId="3412272182" sldId="346"/>
            <ac:picMk id="4" creationId="{455D877E-C00E-43CD-8D3E-1C31D6936C04}"/>
          </ac:picMkLst>
        </pc:picChg>
      </pc:sldChg>
      <pc:sldChg chg="modSp add del mod modNotesTx">
        <pc:chgData name="Omar Paladines" userId="8b9f2ee83dbc6912" providerId="LiveId" clId="{51ADDF41-AF04-41EE-9BC4-67461DDABE09}" dt="2021-03-23T02:31:44.096" v="9509" actId="20577"/>
        <pc:sldMkLst>
          <pc:docMk/>
          <pc:sldMk cId="469035364" sldId="347"/>
        </pc:sldMkLst>
        <pc:spChg chg="mod">
          <ac:chgData name="Omar Paladines" userId="8b9f2ee83dbc6912" providerId="LiveId" clId="{51ADDF41-AF04-41EE-9BC4-67461DDABE09}" dt="2021-03-23T02:31:44.096" v="9509" actId="20577"/>
          <ac:spMkLst>
            <pc:docMk/>
            <pc:sldMk cId="469035364" sldId="347"/>
            <ac:spMk id="3" creationId="{430309FB-A1AF-9B48-8534-D01007A061AB}"/>
          </ac:spMkLst>
        </pc:spChg>
      </pc:sldChg>
      <pc:sldChg chg="addSp delSp modSp add del mod modNotesTx">
        <pc:chgData name="Omar Paladines" userId="8b9f2ee83dbc6912" providerId="LiveId" clId="{51ADDF41-AF04-41EE-9BC4-67461DDABE09}" dt="2021-03-23T02:17:38.245" v="8643" actId="255"/>
        <pc:sldMkLst>
          <pc:docMk/>
          <pc:sldMk cId="1064857609" sldId="348"/>
        </pc:sldMkLst>
        <pc:spChg chg="mod">
          <ac:chgData name="Omar Paladines" userId="8b9f2ee83dbc6912" providerId="LiveId" clId="{51ADDF41-AF04-41EE-9BC4-67461DDABE09}" dt="2021-03-23T02:17:38.245" v="8643" actId="255"/>
          <ac:spMkLst>
            <pc:docMk/>
            <pc:sldMk cId="1064857609" sldId="348"/>
            <ac:spMk id="3" creationId="{430309FB-A1AF-9B48-8534-D01007A061AB}"/>
          </ac:spMkLst>
        </pc:spChg>
        <pc:picChg chg="add del">
          <ac:chgData name="Omar Paladines" userId="8b9f2ee83dbc6912" providerId="LiveId" clId="{51ADDF41-AF04-41EE-9BC4-67461DDABE09}" dt="2021-03-23T02:17:23.742" v="8633" actId="478"/>
          <ac:picMkLst>
            <pc:docMk/>
            <pc:sldMk cId="1064857609" sldId="348"/>
            <ac:picMk id="4" creationId="{90A6E3EB-04F0-40C5-BAFC-6F1C5592494C}"/>
          </ac:picMkLst>
        </pc:picChg>
      </pc:sldChg>
      <pc:sldChg chg="add del">
        <pc:chgData name="Omar Paladines" userId="8b9f2ee83dbc6912" providerId="LiveId" clId="{51ADDF41-AF04-41EE-9BC4-67461DDABE09}" dt="2021-03-24T01:19:24.292" v="10214" actId="47"/>
        <pc:sldMkLst>
          <pc:docMk/>
          <pc:sldMk cId="1156318529" sldId="349"/>
        </pc:sldMkLst>
      </pc:sldChg>
      <pc:sldChg chg="addSp delSp modSp add mod modNotesTx">
        <pc:chgData name="Omar Paladines" userId="8b9f2ee83dbc6912" providerId="LiveId" clId="{51ADDF41-AF04-41EE-9BC4-67461DDABE09}" dt="2021-03-24T01:48:30.642" v="10597" actId="20577"/>
        <pc:sldMkLst>
          <pc:docMk/>
          <pc:sldMk cId="1299118914" sldId="349"/>
        </pc:sldMkLst>
        <pc:spChg chg="mod">
          <ac:chgData name="Omar Paladines" userId="8b9f2ee83dbc6912" providerId="LiveId" clId="{51ADDF41-AF04-41EE-9BC4-67461DDABE09}" dt="2021-03-24T01:48:00.675" v="10584" actId="20577"/>
          <ac:spMkLst>
            <pc:docMk/>
            <pc:sldMk cId="1299118914" sldId="349"/>
            <ac:spMk id="3" creationId="{430309FB-A1AF-9B48-8534-D01007A061AB}"/>
          </ac:spMkLst>
        </pc:spChg>
        <pc:spChg chg="mod">
          <ac:chgData name="Omar Paladines" userId="8b9f2ee83dbc6912" providerId="LiveId" clId="{51ADDF41-AF04-41EE-9BC4-67461DDABE09}" dt="2021-03-24T01:19:57.525" v="10225" actId="20577"/>
          <ac:spMkLst>
            <pc:docMk/>
            <pc:sldMk cId="1299118914" sldId="349"/>
            <ac:spMk id="9" creationId="{F8CF590A-62B2-1A42-90D3-9F22E63F9EF2}"/>
          </ac:spMkLst>
        </pc:spChg>
        <pc:picChg chg="add del mod">
          <ac:chgData name="Omar Paladines" userId="8b9f2ee83dbc6912" providerId="LiveId" clId="{51ADDF41-AF04-41EE-9BC4-67461DDABE09}" dt="2021-03-24T01:47:14.365" v="10565"/>
          <ac:picMkLst>
            <pc:docMk/>
            <pc:sldMk cId="1299118914" sldId="349"/>
            <ac:picMk id="1026" creationId="{78E866E6-E5C1-4FDC-8D0E-F6AC0A981F12}"/>
          </ac:picMkLst>
        </pc:picChg>
        <pc:picChg chg="add del mod">
          <ac:chgData name="Omar Paladines" userId="8b9f2ee83dbc6912" providerId="LiveId" clId="{51ADDF41-AF04-41EE-9BC4-67461DDABE09}" dt="2021-03-24T01:47:30.142" v="10574"/>
          <ac:picMkLst>
            <pc:docMk/>
            <pc:sldMk cId="1299118914" sldId="349"/>
            <ac:picMk id="1028" creationId="{5C26F0A8-3AEB-449B-B871-6D8D89716AB5}"/>
          </ac:picMkLst>
        </pc:picChg>
        <pc:picChg chg="add mod">
          <ac:chgData name="Omar Paladines" userId="8b9f2ee83dbc6912" providerId="LiveId" clId="{51ADDF41-AF04-41EE-9BC4-67461DDABE09}" dt="2021-03-24T01:48:09.206" v="10586" actId="1076"/>
          <ac:picMkLst>
            <pc:docMk/>
            <pc:sldMk cId="1299118914" sldId="349"/>
            <ac:picMk id="1030" creationId="{9E03DF2F-873D-4005-85BE-2C063E1A02EE}"/>
          </ac:picMkLst>
        </pc:picChg>
      </pc:sldChg>
      <pc:sldChg chg="modSp add del mod modNotesTx">
        <pc:chgData name="Omar Paladines" userId="8b9f2ee83dbc6912" providerId="LiveId" clId="{51ADDF41-AF04-41EE-9BC4-67461DDABE09}" dt="2021-03-24T01:16:57.755" v="10211" actId="47"/>
        <pc:sldMkLst>
          <pc:docMk/>
          <pc:sldMk cId="2867391434" sldId="349"/>
        </pc:sldMkLst>
        <pc:spChg chg="mod">
          <ac:chgData name="Omar Paladines" userId="8b9f2ee83dbc6912" providerId="LiveId" clId="{51ADDF41-AF04-41EE-9BC4-67461DDABE09}" dt="2021-03-24T01:16:37.959" v="10198" actId="20577"/>
          <ac:spMkLst>
            <pc:docMk/>
            <pc:sldMk cId="2867391434" sldId="349"/>
            <ac:spMk id="3" creationId="{430309FB-A1AF-9B48-8534-D01007A061AB}"/>
          </ac:spMkLst>
        </pc:spChg>
      </pc:sldChg>
      <pc:sldChg chg="addSp delSp modSp add mod modNotesTx">
        <pc:chgData name="Omar Paladines" userId="8b9f2ee83dbc6912" providerId="LiveId" clId="{51ADDF41-AF04-41EE-9BC4-67461DDABE09}" dt="2021-03-24T01:54:56.192" v="10929" actId="20577"/>
        <pc:sldMkLst>
          <pc:docMk/>
          <pc:sldMk cId="834851875" sldId="350"/>
        </pc:sldMkLst>
        <pc:spChg chg="mod">
          <ac:chgData name="Omar Paladines" userId="8b9f2ee83dbc6912" providerId="LiveId" clId="{51ADDF41-AF04-41EE-9BC4-67461DDABE09}" dt="2021-03-24T01:53:53.409" v="10901" actId="1076"/>
          <ac:spMkLst>
            <pc:docMk/>
            <pc:sldMk cId="834851875" sldId="350"/>
            <ac:spMk id="3" creationId="{430309FB-A1AF-9B48-8534-D01007A061AB}"/>
          </ac:spMkLst>
        </pc:spChg>
        <pc:picChg chg="del">
          <ac:chgData name="Omar Paladines" userId="8b9f2ee83dbc6912" providerId="LiveId" clId="{51ADDF41-AF04-41EE-9BC4-67461DDABE09}" dt="2021-03-24T01:49:37.496" v="10603" actId="478"/>
          <ac:picMkLst>
            <pc:docMk/>
            <pc:sldMk cId="834851875" sldId="350"/>
            <ac:picMk id="1030" creationId="{9E03DF2F-873D-4005-85BE-2C063E1A02EE}"/>
          </ac:picMkLst>
        </pc:picChg>
        <pc:picChg chg="add mod">
          <ac:chgData name="Omar Paladines" userId="8b9f2ee83dbc6912" providerId="LiveId" clId="{51ADDF41-AF04-41EE-9BC4-67461DDABE09}" dt="2021-03-24T01:54:18.692" v="10908" actId="1076"/>
          <ac:picMkLst>
            <pc:docMk/>
            <pc:sldMk cId="834851875" sldId="350"/>
            <ac:picMk id="2050" creationId="{9E9C45E7-04BA-4105-9CBF-323FF15EF601}"/>
          </ac:picMkLst>
        </pc:picChg>
        <pc:picChg chg="add del mod">
          <ac:chgData name="Omar Paladines" userId="8b9f2ee83dbc6912" providerId="LiveId" clId="{51ADDF41-AF04-41EE-9BC4-67461DDABE09}" dt="2021-03-24T01:53:53.826" v="10902"/>
          <ac:picMkLst>
            <pc:docMk/>
            <pc:sldMk cId="834851875" sldId="350"/>
            <ac:picMk id="2052" creationId="{D080616D-219F-477E-B9BD-B37866EA24F4}"/>
          </ac:picMkLst>
        </pc:picChg>
        <pc:picChg chg="add mod">
          <ac:chgData name="Omar Paladines" userId="8b9f2ee83dbc6912" providerId="LiveId" clId="{51ADDF41-AF04-41EE-9BC4-67461DDABE09}" dt="2021-03-24T01:54:28.042" v="10909" actId="1076"/>
          <ac:picMkLst>
            <pc:docMk/>
            <pc:sldMk cId="834851875" sldId="350"/>
            <ac:picMk id="2054" creationId="{175CE35F-566F-4569-8A07-79A3C13DD359}"/>
          </ac:picMkLst>
        </pc:picChg>
      </pc:sldChg>
      <pc:sldChg chg="delSp modSp add mod modNotesTx">
        <pc:chgData name="Omar Paladines" userId="8b9f2ee83dbc6912" providerId="LiveId" clId="{51ADDF41-AF04-41EE-9BC4-67461DDABE09}" dt="2021-03-24T14:03:26.631" v="12548" actId="20577"/>
        <pc:sldMkLst>
          <pc:docMk/>
          <pc:sldMk cId="334141879" sldId="351"/>
        </pc:sldMkLst>
        <pc:spChg chg="mod">
          <ac:chgData name="Omar Paladines" userId="8b9f2ee83dbc6912" providerId="LiveId" clId="{51ADDF41-AF04-41EE-9BC4-67461DDABE09}" dt="2021-03-24T14:03:26.631" v="12548" actId="20577"/>
          <ac:spMkLst>
            <pc:docMk/>
            <pc:sldMk cId="334141879" sldId="351"/>
            <ac:spMk id="3" creationId="{430309FB-A1AF-9B48-8534-D01007A061AB}"/>
          </ac:spMkLst>
        </pc:spChg>
        <pc:spChg chg="mod">
          <ac:chgData name="Omar Paladines" userId="8b9f2ee83dbc6912" providerId="LiveId" clId="{51ADDF41-AF04-41EE-9BC4-67461DDABE09}" dt="2021-03-24T01:55:47.376" v="10967" actId="20577"/>
          <ac:spMkLst>
            <pc:docMk/>
            <pc:sldMk cId="334141879" sldId="351"/>
            <ac:spMk id="9" creationId="{F8CF590A-62B2-1A42-90D3-9F22E63F9EF2}"/>
          </ac:spMkLst>
        </pc:spChg>
        <pc:picChg chg="del">
          <ac:chgData name="Omar Paladines" userId="8b9f2ee83dbc6912" providerId="LiveId" clId="{51ADDF41-AF04-41EE-9BC4-67461DDABE09}" dt="2021-03-24T01:55:33.692" v="10933" actId="478"/>
          <ac:picMkLst>
            <pc:docMk/>
            <pc:sldMk cId="334141879" sldId="351"/>
            <ac:picMk id="2050" creationId="{9E9C45E7-04BA-4105-9CBF-323FF15EF601}"/>
          </ac:picMkLst>
        </pc:picChg>
        <pc:picChg chg="del">
          <ac:chgData name="Omar Paladines" userId="8b9f2ee83dbc6912" providerId="LiveId" clId="{51ADDF41-AF04-41EE-9BC4-67461DDABE09}" dt="2021-03-24T01:55:35.384" v="10934" actId="478"/>
          <ac:picMkLst>
            <pc:docMk/>
            <pc:sldMk cId="334141879" sldId="351"/>
            <ac:picMk id="2054" creationId="{175CE35F-566F-4569-8A07-79A3C13DD359}"/>
          </ac:picMkLst>
        </pc:picChg>
      </pc:sldChg>
      <pc:sldChg chg="addSp delSp modSp add mod modNotesTx">
        <pc:chgData name="Omar Paladines" userId="8b9f2ee83dbc6912" providerId="LiveId" clId="{51ADDF41-AF04-41EE-9BC4-67461DDABE09}" dt="2021-03-24T02:06:37.259" v="12305" actId="20577"/>
        <pc:sldMkLst>
          <pc:docMk/>
          <pc:sldMk cId="555812514" sldId="352"/>
        </pc:sldMkLst>
        <pc:spChg chg="del mod">
          <ac:chgData name="Omar Paladines" userId="8b9f2ee83dbc6912" providerId="LiveId" clId="{51ADDF41-AF04-41EE-9BC4-67461DDABE09}" dt="2021-03-24T02:02:33.626" v="11459" actId="22"/>
          <ac:spMkLst>
            <pc:docMk/>
            <pc:sldMk cId="555812514" sldId="352"/>
            <ac:spMk id="3" creationId="{430309FB-A1AF-9B48-8534-D01007A061AB}"/>
          </ac:spMkLst>
        </pc:spChg>
        <pc:picChg chg="add mod">
          <ac:chgData name="Omar Paladines" userId="8b9f2ee83dbc6912" providerId="LiveId" clId="{51ADDF41-AF04-41EE-9BC4-67461DDABE09}" dt="2021-03-24T02:02:09.142" v="11456" actId="1076"/>
          <ac:picMkLst>
            <pc:docMk/>
            <pc:sldMk cId="555812514" sldId="352"/>
            <ac:picMk id="4" creationId="{BC3FBA28-C2CA-4917-83DA-A48E42AD37A4}"/>
          </ac:picMkLst>
        </pc:picChg>
        <pc:picChg chg="add mod">
          <ac:chgData name="Omar Paladines" userId="8b9f2ee83dbc6912" providerId="LiveId" clId="{51ADDF41-AF04-41EE-9BC4-67461DDABE09}" dt="2021-03-24T02:02:12.188" v="11457" actId="1076"/>
          <ac:picMkLst>
            <pc:docMk/>
            <pc:sldMk cId="555812514" sldId="352"/>
            <ac:picMk id="6" creationId="{A84A682B-FFB7-4EEC-ADB0-694C3377C784}"/>
          </ac:picMkLst>
        </pc:picChg>
        <pc:picChg chg="add mod ord">
          <ac:chgData name="Omar Paladines" userId="8b9f2ee83dbc6912" providerId="LiveId" clId="{51ADDF41-AF04-41EE-9BC4-67461DDABE09}" dt="2021-03-24T02:02:40.734" v="11460" actId="1076"/>
          <ac:picMkLst>
            <pc:docMk/>
            <pc:sldMk cId="555812514" sldId="352"/>
            <ac:picMk id="8" creationId="{9DAA6118-10B3-4844-8B98-BDF9B39C68C8}"/>
          </ac:picMkLst>
        </pc:picChg>
      </pc:sldChg>
      <pc:sldChg chg="modSp add mod modNotesTx">
        <pc:chgData name="Omar Paladines" userId="8b9f2ee83dbc6912" providerId="LiveId" clId="{51ADDF41-AF04-41EE-9BC4-67461DDABE09}" dt="2021-03-24T02:07:58.658" v="12492" actId="255"/>
        <pc:sldMkLst>
          <pc:docMk/>
          <pc:sldMk cId="1910757694" sldId="353"/>
        </pc:sldMkLst>
        <pc:spChg chg="mod">
          <ac:chgData name="Omar Paladines" userId="8b9f2ee83dbc6912" providerId="LiveId" clId="{51ADDF41-AF04-41EE-9BC4-67461DDABE09}" dt="2021-03-24T02:07:58.658" v="12492" actId="255"/>
          <ac:spMkLst>
            <pc:docMk/>
            <pc:sldMk cId="1910757694" sldId="353"/>
            <ac:spMk id="3" creationId="{430309FB-A1AF-9B48-8534-D01007A061AB}"/>
          </ac:spMkLst>
        </pc:spChg>
      </pc:sldChg>
      <pc:sldChg chg="modSp add mod modNotesTx">
        <pc:chgData name="Omar Paladines" userId="8b9f2ee83dbc6912" providerId="LiveId" clId="{51ADDF41-AF04-41EE-9BC4-67461DDABE09}" dt="2021-03-24T14:09:08.141" v="13205" actId="20577"/>
        <pc:sldMkLst>
          <pc:docMk/>
          <pc:sldMk cId="3884112113" sldId="354"/>
        </pc:sldMkLst>
        <pc:spChg chg="mod">
          <ac:chgData name="Omar Paladines" userId="8b9f2ee83dbc6912" providerId="LiveId" clId="{51ADDF41-AF04-41EE-9BC4-67461DDABE09}" dt="2021-03-24T14:09:08.141" v="13205" actId="20577"/>
          <ac:spMkLst>
            <pc:docMk/>
            <pc:sldMk cId="3884112113" sldId="354"/>
            <ac:spMk id="3" creationId="{430309FB-A1AF-9B48-8534-D01007A061AB}"/>
          </ac:spMkLst>
        </pc:spChg>
        <pc:spChg chg="mod">
          <ac:chgData name="Omar Paladines" userId="8b9f2ee83dbc6912" providerId="LiveId" clId="{51ADDF41-AF04-41EE-9BC4-67461DDABE09}" dt="2021-03-24T14:00:40.504" v="12495" actId="20577"/>
          <ac:spMkLst>
            <pc:docMk/>
            <pc:sldMk cId="3884112113" sldId="354"/>
            <ac:spMk id="9" creationId="{F8CF590A-62B2-1A42-90D3-9F22E63F9EF2}"/>
          </ac:spMkLst>
        </pc:spChg>
      </pc:sldChg>
      <pc:sldChg chg="addSp delSp modSp add mod modNotesTx">
        <pc:chgData name="Omar Paladines" userId="8b9f2ee83dbc6912" providerId="LiveId" clId="{51ADDF41-AF04-41EE-9BC4-67461DDABE09}" dt="2021-03-24T14:15:52.469" v="13520" actId="20577"/>
        <pc:sldMkLst>
          <pc:docMk/>
          <pc:sldMk cId="4032373173" sldId="355"/>
        </pc:sldMkLst>
        <pc:spChg chg="del mod">
          <ac:chgData name="Omar Paladines" userId="8b9f2ee83dbc6912" providerId="LiveId" clId="{51ADDF41-AF04-41EE-9BC4-67461DDABE09}" dt="2021-03-24T14:12:55.011" v="13229" actId="478"/>
          <ac:spMkLst>
            <pc:docMk/>
            <pc:sldMk cId="4032373173" sldId="355"/>
            <ac:spMk id="3" creationId="{430309FB-A1AF-9B48-8534-D01007A061AB}"/>
          </ac:spMkLst>
        </pc:spChg>
        <pc:picChg chg="add mod">
          <ac:chgData name="Omar Paladines" userId="8b9f2ee83dbc6912" providerId="LiveId" clId="{51ADDF41-AF04-41EE-9BC4-67461DDABE09}" dt="2021-03-24T14:13:30.080" v="13235" actId="1076"/>
          <ac:picMkLst>
            <pc:docMk/>
            <pc:sldMk cId="4032373173" sldId="355"/>
            <ac:picMk id="4" creationId="{9DDF34DA-5B18-414C-BA1B-7145A4E1FF75}"/>
          </ac:picMkLst>
        </pc:picChg>
        <pc:picChg chg="add mod">
          <ac:chgData name="Omar Paladines" userId="8b9f2ee83dbc6912" providerId="LiveId" clId="{51ADDF41-AF04-41EE-9BC4-67461DDABE09}" dt="2021-03-24T14:13:20.656" v="13234" actId="1076"/>
          <ac:picMkLst>
            <pc:docMk/>
            <pc:sldMk cId="4032373173" sldId="355"/>
            <ac:picMk id="6" creationId="{CA50B48B-4D17-40FB-AC26-FB03DD31E33D}"/>
          </ac:picMkLst>
        </pc:picChg>
        <pc:picChg chg="add mod">
          <ac:chgData name="Omar Paladines" userId="8b9f2ee83dbc6912" providerId="LiveId" clId="{51ADDF41-AF04-41EE-9BC4-67461DDABE09}" dt="2021-03-24T14:13:34.399" v="13236" actId="1076"/>
          <ac:picMkLst>
            <pc:docMk/>
            <pc:sldMk cId="4032373173" sldId="355"/>
            <ac:picMk id="8" creationId="{5E73009E-0918-4E63-914E-44A095B84B0B}"/>
          </ac:picMkLst>
        </pc:picChg>
      </pc:sldChg>
      <pc:sldChg chg="modSp add mod modNotesTx">
        <pc:chgData name="Omar Paladines" userId="8b9f2ee83dbc6912" providerId="LiveId" clId="{51ADDF41-AF04-41EE-9BC4-67461DDABE09}" dt="2021-03-24T14:17:25.582" v="13523"/>
        <pc:sldMkLst>
          <pc:docMk/>
          <pc:sldMk cId="1729738765" sldId="356"/>
        </pc:sldMkLst>
        <pc:spChg chg="mod">
          <ac:chgData name="Omar Paladines" userId="8b9f2ee83dbc6912" providerId="LiveId" clId="{51ADDF41-AF04-41EE-9BC4-67461DDABE09}" dt="2021-03-24T14:17:25.582" v="13523"/>
          <ac:spMkLst>
            <pc:docMk/>
            <pc:sldMk cId="1729738765" sldId="356"/>
            <ac:spMk id="3" creationId="{430309FB-A1AF-9B48-8534-D01007A061AB}"/>
          </ac:spMkLst>
        </pc:spChg>
      </pc:sldChg>
      <pc:sldChg chg="addSp modSp add mod modNotesTx">
        <pc:chgData name="Omar Paladines" userId="8b9f2ee83dbc6912" providerId="LiveId" clId="{51ADDF41-AF04-41EE-9BC4-67461DDABE09}" dt="2021-03-24T14:48:28.290" v="13920" actId="20577"/>
        <pc:sldMkLst>
          <pc:docMk/>
          <pc:sldMk cId="2457687715" sldId="357"/>
        </pc:sldMkLst>
        <pc:spChg chg="mod">
          <ac:chgData name="Omar Paladines" userId="8b9f2ee83dbc6912" providerId="LiveId" clId="{51ADDF41-AF04-41EE-9BC4-67461DDABE09}" dt="2021-03-24T14:48:28.290" v="13920" actId="20577"/>
          <ac:spMkLst>
            <pc:docMk/>
            <pc:sldMk cId="2457687715" sldId="357"/>
            <ac:spMk id="3" creationId="{430309FB-A1AF-9B48-8534-D01007A061AB}"/>
          </ac:spMkLst>
        </pc:spChg>
        <pc:spChg chg="mod">
          <ac:chgData name="Omar Paladines" userId="8b9f2ee83dbc6912" providerId="LiveId" clId="{51ADDF41-AF04-41EE-9BC4-67461DDABE09}" dt="2021-03-24T14:44:17.461" v="13580" actId="20577"/>
          <ac:spMkLst>
            <pc:docMk/>
            <pc:sldMk cId="2457687715" sldId="357"/>
            <ac:spMk id="9" creationId="{F8CF590A-62B2-1A42-90D3-9F22E63F9EF2}"/>
          </ac:spMkLst>
        </pc:spChg>
        <pc:picChg chg="add mod">
          <ac:chgData name="Omar Paladines" userId="8b9f2ee83dbc6912" providerId="LiveId" clId="{51ADDF41-AF04-41EE-9BC4-67461DDABE09}" dt="2021-03-24T14:47:10.743" v="13744" actId="1076"/>
          <ac:picMkLst>
            <pc:docMk/>
            <pc:sldMk cId="2457687715" sldId="357"/>
            <ac:picMk id="4" creationId="{FAA68916-7A97-463F-8468-05B74CFD5966}"/>
          </ac:picMkLst>
        </pc:picChg>
        <pc:picChg chg="add mod">
          <ac:chgData name="Omar Paladines" userId="8b9f2ee83dbc6912" providerId="LiveId" clId="{51ADDF41-AF04-41EE-9BC4-67461DDABE09}" dt="2021-03-24T14:47:15.445" v="13745" actId="1076"/>
          <ac:picMkLst>
            <pc:docMk/>
            <pc:sldMk cId="2457687715" sldId="357"/>
            <ac:picMk id="6" creationId="{BAACEC90-9FA7-44E7-9290-2B84E3A4AAAC}"/>
          </ac:picMkLst>
        </pc:picChg>
      </pc:sldChg>
      <pc:sldChg chg="addSp delSp modSp add mod modNotesTx">
        <pc:chgData name="Omar Paladines" userId="8b9f2ee83dbc6912" providerId="LiveId" clId="{51ADDF41-AF04-41EE-9BC4-67461DDABE09}" dt="2021-03-25T01:25:46.542" v="14640" actId="1076"/>
        <pc:sldMkLst>
          <pc:docMk/>
          <pc:sldMk cId="398913138" sldId="358"/>
        </pc:sldMkLst>
        <pc:spChg chg="mod">
          <ac:chgData name="Omar Paladines" userId="8b9f2ee83dbc6912" providerId="LiveId" clId="{51ADDF41-AF04-41EE-9BC4-67461DDABE09}" dt="2021-03-25T01:25:18.292" v="14633" actId="20577"/>
          <ac:spMkLst>
            <pc:docMk/>
            <pc:sldMk cId="398913138" sldId="358"/>
            <ac:spMk id="3" creationId="{430309FB-A1AF-9B48-8534-D01007A061AB}"/>
          </ac:spMkLst>
        </pc:spChg>
        <pc:spChg chg="mod">
          <ac:chgData name="Omar Paladines" userId="8b9f2ee83dbc6912" providerId="LiveId" clId="{51ADDF41-AF04-41EE-9BC4-67461DDABE09}" dt="2021-03-25T01:18:55.875" v="13927" actId="20577"/>
          <ac:spMkLst>
            <pc:docMk/>
            <pc:sldMk cId="398913138" sldId="358"/>
            <ac:spMk id="9" creationId="{F8CF590A-62B2-1A42-90D3-9F22E63F9EF2}"/>
          </ac:spMkLst>
        </pc:spChg>
        <pc:picChg chg="del">
          <ac:chgData name="Omar Paladines" userId="8b9f2ee83dbc6912" providerId="LiveId" clId="{51ADDF41-AF04-41EE-9BC4-67461DDABE09}" dt="2021-03-25T01:19:01.588" v="13928" actId="478"/>
          <ac:picMkLst>
            <pc:docMk/>
            <pc:sldMk cId="398913138" sldId="358"/>
            <ac:picMk id="4" creationId="{FAA68916-7A97-463F-8468-05B74CFD5966}"/>
          </ac:picMkLst>
        </pc:picChg>
        <pc:picChg chg="add mod">
          <ac:chgData name="Omar Paladines" userId="8b9f2ee83dbc6912" providerId="LiveId" clId="{51ADDF41-AF04-41EE-9BC4-67461DDABE09}" dt="2021-03-25T01:25:34.427" v="14636" actId="1076"/>
          <ac:picMkLst>
            <pc:docMk/>
            <pc:sldMk cId="398913138" sldId="358"/>
            <ac:picMk id="5" creationId="{F7660474-AD43-44EB-B62F-4F81B26FE962}"/>
          </ac:picMkLst>
        </pc:picChg>
        <pc:picChg chg="del">
          <ac:chgData name="Omar Paladines" userId="8b9f2ee83dbc6912" providerId="LiveId" clId="{51ADDF41-AF04-41EE-9BC4-67461DDABE09}" dt="2021-03-25T01:19:02.992" v="13929" actId="478"/>
          <ac:picMkLst>
            <pc:docMk/>
            <pc:sldMk cId="398913138" sldId="358"/>
            <ac:picMk id="6" creationId="{BAACEC90-9FA7-44E7-9290-2B84E3A4AAAC}"/>
          </ac:picMkLst>
        </pc:picChg>
        <pc:picChg chg="add mod">
          <ac:chgData name="Omar Paladines" userId="8b9f2ee83dbc6912" providerId="LiveId" clId="{51ADDF41-AF04-41EE-9BC4-67461DDABE09}" dt="2021-03-25T01:25:46.542" v="14640" actId="1076"/>
          <ac:picMkLst>
            <pc:docMk/>
            <pc:sldMk cId="398913138" sldId="358"/>
            <ac:picMk id="8" creationId="{CA7B81CD-699F-4F0E-8774-B2A797749BCF}"/>
          </ac:picMkLst>
        </pc:picChg>
      </pc:sldChg>
      <pc:sldChg chg="delSp modSp add mod modNotesTx">
        <pc:chgData name="Omar Paladines" userId="8b9f2ee83dbc6912" providerId="LiveId" clId="{51ADDF41-AF04-41EE-9BC4-67461DDABE09}" dt="2021-03-25T01:29:48.108" v="15272" actId="20577"/>
        <pc:sldMkLst>
          <pc:docMk/>
          <pc:sldMk cId="602870025" sldId="359"/>
        </pc:sldMkLst>
        <pc:spChg chg="mod">
          <ac:chgData name="Omar Paladines" userId="8b9f2ee83dbc6912" providerId="LiveId" clId="{51ADDF41-AF04-41EE-9BC4-67461DDABE09}" dt="2021-03-25T01:29:48.108" v="15272" actId="20577"/>
          <ac:spMkLst>
            <pc:docMk/>
            <pc:sldMk cId="602870025" sldId="359"/>
            <ac:spMk id="3" creationId="{430309FB-A1AF-9B48-8534-D01007A061AB}"/>
          </ac:spMkLst>
        </pc:spChg>
        <pc:spChg chg="mod">
          <ac:chgData name="Omar Paladines" userId="8b9f2ee83dbc6912" providerId="LiveId" clId="{51ADDF41-AF04-41EE-9BC4-67461DDABE09}" dt="2021-03-25T01:26:20.425" v="14658" actId="20577"/>
          <ac:spMkLst>
            <pc:docMk/>
            <pc:sldMk cId="602870025" sldId="359"/>
            <ac:spMk id="9" creationId="{F8CF590A-62B2-1A42-90D3-9F22E63F9EF2}"/>
          </ac:spMkLst>
        </pc:spChg>
        <pc:picChg chg="del">
          <ac:chgData name="Omar Paladines" userId="8b9f2ee83dbc6912" providerId="LiveId" clId="{51ADDF41-AF04-41EE-9BC4-67461DDABE09}" dt="2021-03-25T01:28:01.520" v="14932" actId="478"/>
          <ac:picMkLst>
            <pc:docMk/>
            <pc:sldMk cId="602870025" sldId="359"/>
            <ac:picMk id="5" creationId="{F7660474-AD43-44EB-B62F-4F81B26FE962}"/>
          </ac:picMkLst>
        </pc:picChg>
        <pc:picChg chg="del">
          <ac:chgData name="Omar Paladines" userId="8b9f2ee83dbc6912" providerId="LiveId" clId="{51ADDF41-AF04-41EE-9BC4-67461DDABE09}" dt="2021-03-25T01:28:02.991" v="14933" actId="478"/>
          <ac:picMkLst>
            <pc:docMk/>
            <pc:sldMk cId="602870025" sldId="359"/>
            <ac:picMk id="8" creationId="{CA7B81CD-699F-4F0E-8774-B2A797749BCF}"/>
          </ac:picMkLst>
        </pc:picChg>
      </pc:sldChg>
      <pc:sldChg chg="addSp delSp modSp add mod modNotesTx">
        <pc:chgData name="Omar Paladines" userId="8b9f2ee83dbc6912" providerId="LiveId" clId="{51ADDF41-AF04-41EE-9BC4-67461DDABE09}" dt="2021-03-25T01:36:59.325" v="15875"/>
        <pc:sldMkLst>
          <pc:docMk/>
          <pc:sldMk cId="1768403452" sldId="360"/>
        </pc:sldMkLst>
        <pc:spChg chg="del mod">
          <ac:chgData name="Omar Paladines" userId="8b9f2ee83dbc6912" providerId="LiveId" clId="{51ADDF41-AF04-41EE-9BC4-67461DDABE09}" dt="2021-03-25T01:31:57.697" v="15286" actId="478"/>
          <ac:spMkLst>
            <pc:docMk/>
            <pc:sldMk cId="1768403452" sldId="360"/>
            <ac:spMk id="3" creationId="{430309FB-A1AF-9B48-8534-D01007A061AB}"/>
          </ac:spMkLst>
        </pc:spChg>
        <pc:spChg chg="add mod">
          <ac:chgData name="Omar Paladines" userId="8b9f2ee83dbc6912" providerId="LiveId" clId="{51ADDF41-AF04-41EE-9BC4-67461DDABE09}" dt="2021-03-25T01:36:45.242" v="15874" actId="207"/>
          <ac:spMkLst>
            <pc:docMk/>
            <pc:sldMk cId="1768403452" sldId="360"/>
            <ac:spMk id="10" creationId="{52885A49-0D08-425A-BA6C-302F14BDE5FD}"/>
          </ac:spMkLst>
        </pc:spChg>
        <pc:picChg chg="add mod">
          <ac:chgData name="Omar Paladines" userId="8b9f2ee83dbc6912" providerId="LiveId" clId="{51ADDF41-AF04-41EE-9BC4-67461DDABE09}" dt="2021-03-25T01:31:51.756" v="15285" actId="1076"/>
          <ac:picMkLst>
            <pc:docMk/>
            <pc:sldMk cId="1768403452" sldId="360"/>
            <ac:picMk id="4" creationId="{967FF7E0-9850-48D6-826B-BD9D572D68C1}"/>
          </ac:picMkLst>
        </pc:picChg>
        <pc:picChg chg="add mod">
          <ac:chgData name="Omar Paladines" userId="8b9f2ee83dbc6912" providerId="LiveId" clId="{51ADDF41-AF04-41EE-9BC4-67461DDABE09}" dt="2021-03-25T01:31:44.521" v="15284" actId="1076"/>
          <ac:picMkLst>
            <pc:docMk/>
            <pc:sldMk cId="1768403452" sldId="360"/>
            <ac:picMk id="6" creationId="{C35D956C-B302-4FB8-9987-ACE0D09DB59A}"/>
          </ac:picMkLst>
        </pc:picChg>
      </pc:sldChg>
      <pc:sldChg chg="modSp add mod modNotesTx">
        <pc:chgData name="Omar Paladines" userId="8b9f2ee83dbc6912" providerId="LiveId" clId="{51ADDF41-AF04-41EE-9BC4-67461DDABE09}" dt="2021-03-25T01:38:23.842" v="16154" actId="20577"/>
        <pc:sldMkLst>
          <pc:docMk/>
          <pc:sldMk cId="2760649376" sldId="361"/>
        </pc:sldMkLst>
        <pc:spChg chg="mod">
          <ac:chgData name="Omar Paladines" userId="8b9f2ee83dbc6912" providerId="LiveId" clId="{51ADDF41-AF04-41EE-9BC4-67461DDABE09}" dt="2021-03-25T01:37:16.809" v="15877" actId="20577"/>
          <ac:spMkLst>
            <pc:docMk/>
            <pc:sldMk cId="2760649376" sldId="361"/>
            <ac:spMk id="3" creationId="{430309FB-A1AF-9B48-8534-D01007A061AB}"/>
          </ac:spMkLst>
        </pc:spChg>
        <pc:spChg chg="mod">
          <ac:chgData name="Omar Paladines" userId="8b9f2ee83dbc6912" providerId="LiveId" clId="{51ADDF41-AF04-41EE-9BC4-67461DDABE09}" dt="2021-03-25T01:37:32.759" v="15909" actId="1076"/>
          <ac:spMkLst>
            <pc:docMk/>
            <pc:sldMk cId="2760649376" sldId="361"/>
            <ac:spMk id="9" creationId="{F8CF590A-62B2-1A42-90D3-9F22E63F9E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3F2E0-8C57-A24C-AD97-274F7DF0AC4B}" type="datetimeFigureOut">
              <a:rPr lang="es-ES_tradnl" smtClean="0"/>
              <a:t>22/03/2021</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C9BA9-9B6E-6747-AAC0-613BA8BBCF9B}" type="slidenum">
              <a:rPr lang="es-ES_tradnl" smtClean="0"/>
              <a:t>‹#›</a:t>
            </a:fld>
            <a:endParaRPr lang="es-ES_tradnl" dirty="0"/>
          </a:p>
        </p:txBody>
      </p:sp>
    </p:spTree>
    <p:extLst>
      <p:ext uri="{BB962C8B-B14F-4D97-AF65-F5344CB8AC3E}">
        <p14:creationId xmlns:p14="http://schemas.microsoft.com/office/powerpoint/2010/main" val="169591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Hablamos inicialmente de estructuras de datos que tienen una implementación en la biblioteca estándar, como los son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stack</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queue</a:t>
            </a:r>
            <a:r>
              <a:rPr lang="es-EC" sz="1800" dirty="0">
                <a:effectLst/>
                <a:latin typeface="Calibri" panose="020F0502020204030204" pitchFamily="34" charset="0"/>
                <a:ea typeface="Calibri" panose="020F0502020204030204" pitchFamily="34" charset="0"/>
                <a:cs typeface="Times New Roman" panose="02020603050405020304" pitchFamily="18" charset="0"/>
              </a:rPr>
              <a:t> y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list</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También mencionamos que los grafos no están implementados en la biblioteca estándar, ya que tienen múltiples implementaciones posibles. En esta clase nos enfocaremos precisamente en eso: vamos a ver varias definiciones de qué son los grafos, y bajo qué circunstancias estos pueden ser una estructura de datos apropiada. Luego vamos a ver las ventajas y desventajas (en espacio y tiempo) de las distintas formas de representar un grafo.</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Luego vamos a ver 2 formas canónicas de recorrer un grafo, pues es de las cosas más básicas que podemos hacer teniendo esta estructura. Luego veremos implementación en código de las distintas formas de representar un grafo y de los algoritmos de recorrido. Finalmente, resolveremos el primer problema del deber.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br>
              <a:rPr lang="es-ES_tradnl" dirty="0"/>
            </a:br>
            <a:endParaRPr lang="es-ES_tradnl"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1</a:t>
            </a:fld>
            <a:endParaRPr lang="es-ES_tradnl"/>
          </a:p>
        </p:txBody>
      </p:sp>
    </p:spTree>
    <p:extLst>
      <p:ext uri="{BB962C8B-B14F-4D97-AF65-F5344CB8AC3E}">
        <p14:creationId xmlns:p14="http://schemas.microsoft.com/office/powerpoint/2010/main" val="2038243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Los grafos también tienen muchas propiedades interesantes, la primera de ellas se demostró en el ejemplo pasado, por lo cual solamente la vamos a enunciar con propósitos de referencia:</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Teorema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Sea G=(V,A) un grafo tal que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a,a</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r>
              <a:rPr lang="es-EC" sz="1800"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 para toda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a:t>
            </a:r>
            <a:r>
              <a:rPr lang="es-EC" sz="1800" dirty="0" err="1">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(no hay aristas que unan a un vértice consigo mismo), entonces existen dos vértices con el mismo grado.</a:t>
            </a:r>
          </a:p>
          <a:p>
            <a:pPr marL="0" marR="0" algn="l">
              <a:lnSpc>
                <a:spcPts val="1575"/>
              </a:lnSpc>
              <a:spcBef>
                <a:spcPts val="120"/>
              </a:spcBef>
              <a:spcAft>
                <a:spcPts val="1200"/>
              </a:spcAft>
            </a:pPr>
            <a:endParaRPr lang="es-EC"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 siguiente propiedad también tiene que ver con los grados de los vértices un grafo: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Teorema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Sea G=(V,A) un grafo se tiene que la suma de los grados de todos los vértices en V es exactamente 2|A|.</a:t>
            </a:r>
            <a:br>
              <a:rPr lang="en-US" sz="1800"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b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Al sumar los grados de todos los vértices, uno por uno, cada arista (</a:t>
            </a:r>
            <a:r>
              <a:rPr lang="es-EC" sz="1800" noProof="0" dirty="0" err="1">
                <a:effectLst/>
                <a:latin typeface="Calibri" panose="020F0502020204030204" pitchFamily="34" charset="0"/>
                <a:ea typeface="Calibri" panose="020F0502020204030204" pitchFamily="34" charset="0"/>
                <a:cs typeface="Times New Roman" panose="02020603050405020304" pitchFamily="18" charset="0"/>
              </a:rPr>
              <a:t>u,v</a:t>
            </a: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 se cuenta exactamente dos veces, una por u y otra por v. Por lo tanto la suma total es el doble de la cantidad de aristas.</a:t>
            </a:r>
            <a:br>
              <a:rPr lang="es-EC" sz="1800" noProof="0" dirty="0">
                <a:effectLst/>
                <a:latin typeface="Calibri" panose="020F0502020204030204" pitchFamily="34" charset="0"/>
                <a:ea typeface="Calibri" panose="020F0502020204030204" pitchFamily="34" charset="0"/>
                <a:cs typeface="Times New Roman" panose="02020603050405020304" pitchFamily="18" charset="0"/>
              </a:rPr>
            </a:br>
            <a:br>
              <a:rPr lang="es-EC" sz="1800" noProof="0" dirty="0">
                <a:effectLst/>
                <a:latin typeface="Calibri" panose="020F0502020204030204" pitchFamily="34" charset="0"/>
                <a:ea typeface="Calibri" panose="020F0502020204030204" pitchFamily="34" charset="0"/>
                <a:cs typeface="Times New Roman" panose="02020603050405020304" pitchFamily="18" charset="0"/>
              </a:rPr>
            </a:b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Teorema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Sea G=(V,A) un grafo, el número de vértices de grado impar es par.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ts val="1575"/>
              </a:lnSpc>
              <a:spcBef>
                <a:spcPts val="120"/>
              </a:spcBef>
              <a:spcAft>
                <a:spcPts val="1200"/>
              </a:spcAft>
              <a:buClrTx/>
              <a:buSzTx/>
              <a:buFontTx/>
              <a:buNone/>
              <a:tabLst/>
              <a:defRPr/>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Como la suma de grados es par entonces solamente puede ser obtenida como suma de una cantidad par de impares y 0 o más pares, por lo tanto, el número de vértices de grado impar es par.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10</a:t>
            </a:fld>
            <a:endParaRPr lang="es-ES_tradnl"/>
          </a:p>
        </p:txBody>
      </p:sp>
    </p:spTree>
    <p:extLst>
      <p:ext uri="{BB962C8B-B14F-4D97-AF65-F5344CB8AC3E}">
        <p14:creationId xmlns:p14="http://schemas.microsoft.com/office/powerpoint/2010/main" val="3577830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1200"/>
              </a:spcBef>
              <a:spcAft>
                <a:spcPts val="600"/>
              </a:spcAft>
            </a:pPr>
            <a:r>
              <a:rPr lang="es-EC" sz="1800" b="1" dirty="0">
                <a:solidFill>
                  <a:srgbClr val="333333"/>
                </a:solidFill>
                <a:effectLst/>
                <a:latin typeface="Arial" panose="020B0604020202020204" pitchFamily="34" charset="0"/>
                <a:ea typeface="Times New Roman" panose="02020603050405020304" pitchFamily="18" charset="0"/>
              </a:rPr>
              <a:t>Implementación</a:t>
            </a:r>
            <a:endParaRPr lang="en-US" sz="1800" b="1" dirty="0">
              <a:effectLst/>
              <a:latin typeface="Times New Roman" panose="02020603050405020304" pitchFamily="18" charset="0"/>
              <a:ea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rPr>
              <a:t>Luego de haber visto la naturaleza de los grafos, seguramente estas pensando en cómo implementar una estructura de datos similar a un grafo.</a:t>
            </a:r>
            <a:br>
              <a:rPr lang="es-EC" sz="1800" dirty="0">
                <a:solidFill>
                  <a:srgbClr val="333333"/>
                </a:solidFill>
                <a:effectLst/>
                <a:latin typeface="Arial" panose="020B0604020202020204" pitchFamily="34"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s-EC"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Hay muchas maneras de implementar grafos, pero solo se tratarán las 3 mas usadas: matriz de adyacencia, lista de aristas y listas de adyacencia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11</a:t>
            </a:fld>
            <a:endParaRPr lang="es-ES_tradnl"/>
          </a:p>
        </p:txBody>
      </p:sp>
    </p:spTree>
    <p:extLst>
      <p:ext uri="{BB962C8B-B14F-4D97-AF65-F5344CB8AC3E}">
        <p14:creationId xmlns:p14="http://schemas.microsoft.com/office/powerpoint/2010/main" val="3246042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1200"/>
              </a:spcBef>
              <a:spcAft>
                <a:spcPts val="600"/>
              </a:spcAft>
            </a:pPr>
            <a:r>
              <a:rPr lang="es-EC" sz="1800" b="1" dirty="0">
                <a:solidFill>
                  <a:srgbClr val="333333"/>
                </a:solidFill>
                <a:effectLst/>
                <a:latin typeface="Arial" panose="020B0604020202020204" pitchFamily="34" charset="0"/>
                <a:ea typeface="Times New Roman" panose="02020603050405020304" pitchFamily="18" charset="0"/>
              </a:rPr>
              <a:t>Implementación</a:t>
            </a:r>
            <a:endParaRPr lang="en-US" sz="180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 Un grafo G = (V, A) puede ser representado como una matriz M de |V | × |V |, con las entradas = 1 si existe una arista en A que une a los nodos vi y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vj</a:t>
            </a:r>
            <a:r>
              <a:rPr lang="es-EC" sz="1800" dirty="0">
                <a:effectLst/>
                <a:latin typeface="Calibri" panose="020F0502020204030204" pitchFamily="34" charset="0"/>
                <a:ea typeface="Calibri" panose="020F0502020204030204" pitchFamily="34" charset="0"/>
                <a:cs typeface="Times New Roman" panose="02020603050405020304" pitchFamily="18" charset="0"/>
              </a:rPr>
              <a:t> . </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Si tenemos un grafo no direccionado, tenemos que modificar </a:t>
            </a:r>
            <a:r>
              <a:rPr lang="es-ES" sz="1800" dirty="0">
                <a:solidFill>
                  <a:schemeClr val="bg1"/>
                </a:solidFill>
              </a:rPr>
              <a:t>M[</a:t>
            </a:r>
            <a:r>
              <a:rPr lang="es-ES" sz="1800" dirty="0" err="1">
                <a:solidFill>
                  <a:schemeClr val="bg1"/>
                </a:solidFill>
              </a:rPr>
              <a:t>i,j</a:t>
            </a:r>
            <a:r>
              <a:rPr lang="es-ES" sz="1800" dirty="0">
                <a:solidFill>
                  <a:schemeClr val="bg1"/>
                </a:solidFill>
              </a:rPr>
              <a:t>] y M[</a:t>
            </a:r>
            <a:r>
              <a:rPr lang="es-ES" sz="1800" dirty="0" err="1">
                <a:solidFill>
                  <a:schemeClr val="bg1"/>
                </a:solidFill>
              </a:rPr>
              <a:t>j,i</a:t>
            </a:r>
            <a:r>
              <a:rPr lang="es-ES" sz="1800" dirty="0">
                <a:solidFill>
                  <a:schemeClr val="bg1"/>
                </a:solidFill>
              </a:rPr>
              <a:t>] para respetar la invariante.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12</a:t>
            </a:fld>
            <a:endParaRPr lang="es-ES_tradnl"/>
          </a:p>
        </p:txBody>
      </p:sp>
    </p:spTree>
    <p:extLst>
      <p:ext uri="{BB962C8B-B14F-4D97-AF65-F5344CB8AC3E}">
        <p14:creationId xmlns:p14="http://schemas.microsoft.com/office/powerpoint/2010/main" val="3112250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1200"/>
              </a:spcBef>
              <a:spcAft>
                <a:spcPts val="600"/>
              </a:spcAft>
            </a:pPr>
            <a:r>
              <a:rPr lang="es-EC" sz="1800" b="1" dirty="0">
                <a:solidFill>
                  <a:srgbClr val="333333"/>
                </a:solidFill>
                <a:effectLst/>
                <a:latin typeface="Arial" panose="020B0604020202020204" pitchFamily="34" charset="0"/>
                <a:ea typeface="Times New Roman" panose="02020603050405020304" pitchFamily="18" charset="0"/>
              </a:rPr>
              <a:t>Implementación</a:t>
            </a:r>
            <a:endParaRPr lang="en-US" sz="1800" b="1"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Esta es quizá la forma mas común de representar un grafo en un lenguaje de programación debido a su sencillez, sin embargo, requiere |V |^2 de memoria, y en la mayoría de los casos es un poco lenta.</a:t>
            </a: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s-EC" sz="1800" dirty="0">
                <a:effectLst/>
                <a:latin typeface="Calibri" panose="020F0502020204030204" pitchFamily="34" charset="0"/>
                <a:ea typeface="Calibri" panose="020F0502020204030204" pitchFamily="34" charset="0"/>
                <a:cs typeface="Times New Roman" panose="02020603050405020304" pitchFamily="18" charset="0"/>
              </a:rPr>
              <a:t>La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implementacion</a:t>
            </a:r>
            <a:r>
              <a:rPr lang="es-EC" sz="1800" dirty="0">
                <a:effectLst/>
                <a:latin typeface="Calibri" panose="020F0502020204030204" pitchFamily="34" charset="0"/>
                <a:ea typeface="Calibri" panose="020F0502020204030204" pitchFamily="34" charset="0"/>
                <a:cs typeface="Times New Roman" panose="02020603050405020304" pitchFamily="18" charset="0"/>
              </a:rPr>
              <a:t> de un grafo por matriz de adyacencia es bastante simple: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es-EC" sz="1800" dirty="0">
                <a:effectLst/>
                <a:latin typeface="Calibri" panose="020F0502020204030204" pitchFamily="34" charset="0"/>
                <a:ea typeface="Calibri" panose="020F0502020204030204" pitchFamily="34" charset="0"/>
                <a:cs typeface="Times New Roman" panose="02020603050405020304" pitchFamily="18" charset="0"/>
              </a:rPr>
              <a:t> m[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número_de_vertices</a:t>
            </a:r>
            <a:r>
              <a:rPr lang="es-EC" sz="1800" dirty="0">
                <a:effectLst/>
                <a:latin typeface="Calibri" panose="020F0502020204030204" pitchFamily="34" charset="0"/>
                <a:ea typeface="Calibri" panose="020F0502020204030204" pitchFamily="34" charset="0"/>
                <a:cs typeface="Times New Roman" panose="02020603050405020304" pitchFamily="18" charset="0"/>
              </a:rPr>
              <a:t> ] [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número_de_vertices</a:t>
            </a:r>
            <a:r>
              <a:rPr lang="es-EC" sz="1800" dirty="0">
                <a:effectLst/>
                <a:latin typeface="Calibri" panose="020F0502020204030204" pitchFamily="34" charset="0"/>
                <a:ea typeface="Calibri" panose="020F0502020204030204" pitchFamily="34" charset="0"/>
                <a:cs typeface="Times New Roman" panose="02020603050405020304" pitchFamily="18" charset="0"/>
              </a:rPr>
              <a:t>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13</a:t>
            </a:fld>
            <a:endParaRPr lang="es-ES_tradnl"/>
          </a:p>
        </p:txBody>
      </p:sp>
    </p:spTree>
    <p:extLst>
      <p:ext uri="{BB962C8B-B14F-4D97-AF65-F5344CB8AC3E}">
        <p14:creationId xmlns:p14="http://schemas.microsoft.com/office/powerpoint/2010/main" val="75982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En lugar de tener una matriz, se pueden guardar todas las aristas para ahorrar memoria.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Conveniente si necesitamos procesar todas las aristas.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No es conveniente si necesitamos encontrar todas las aristas incidentes en un nodo particular.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14</a:t>
            </a:fld>
            <a:endParaRPr lang="es-ES_tradnl"/>
          </a:p>
        </p:txBody>
      </p:sp>
    </p:spTree>
    <p:extLst>
      <p:ext uri="{BB962C8B-B14F-4D97-AF65-F5344CB8AC3E}">
        <p14:creationId xmlns:p14="http://schemas.microsoft.com/office/powerpoint/2010/main" val="2513984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vector&lt;pair&lt;int, int&gt;&gt; edges;</a:t>
            </a:r>
          </a:p>
          <a:p>
            <a:pPr marL="0" marR="0">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noProof="0" dirty="0" err="1">
                <a:effectLst/>
                <a:latin typeface="Calibri" panose="020F0502020204030204" pitchFamily="34" charset="0"/>
                <a:ea typeface="Calibri" panose="020F0502020204030204" pitchFamily="34" charset="0"/>
                <a:cs typeface="Times New Roman" panose="02020603050405020304" pitchFamily="18" charset="0"/>
              </a:rPr>
              <a:t>pair</a:t>
            </a: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 es una estructura de datos que representa un par de elementos del mismo tipo, y está implementada en la biblioteca estándar.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s-EC" sz="1800" dirty="0">
                <a:effectLst/>
                <a:latin typeface="Calibri" panose="020F0502020204030204" pitchFamily="34" charset="0"/>
                <a:ea typeface="Calibri" panose="020F0502020204030204" pitchFamily="34" charset="0"/>
                <a:cs typeface="Times New Roman" panose="02020603050405020304" pitchFamily="18" charset="0"/>
              </a:rPr>
              <a:t>Cada par (u, v) representa una arista del nodo u al nodo v.</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C" sz="1800" dirty="0">
                <a:effectLst/>
                <a:latin typeface="Calibri" panose="020F0502020204030204" pitchFamily="34" charset="0"/>
                <a:ea typeface="Calibri" panose="020F0502020204030204" pitchFamily="34" charset="0"/>
                <a:cs typeface="Times New Roman" panose="02020603050405020304" pitchFamily="18" charset="0"/>
              </a:rPr>
              <a:t>Aquí es importante entender que buscamos la representación más compacta que nos de la funcionalidad requerida. Podríamos implementar un grafo usando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Classes</a:t>
            </a:r>
            <a:r>
              <a:rPr lang="es-EC" sz="1800" dirty="0">
                <a:effectLst/>
                <a:latin typeface="Calibri" panose="020F0502020204030204" pitchFamily="34" charset="0"/>
                <a:ea typeface="Calibri" panose="020F0502020204030204" pitchFamily="34" charset="0"/>
                <a:cs typeface="Times New Roman" panose="02020603050405020304" pitchFamily="18" charset="0"/>
              </a:rPr>
              <a:t> con métodos y miembros y tendríamos la misma funcionalidad, quizá con mejor legibilidad, mantenibilidad, abstracción y otras propiedades deseadas. Sin embargo, la verbosidad de una implementación usando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classes</a:t>
            </a:r>
            <a:r>
              <a:rPr lang="es-EC" sz="1800" dirty="0">
                <a:effectLst/>
                <a:latin typeface="Calibri" panose="020F0502020204030204" pitchFamily="34" charset="0"/>
                <a:ea typeface="Calibri" panose="020F0502020204030204" pitchFamily="34" charset="0"/>
                <a:cs typeface="Times New Roman" panose="02020603050405020304" pitchFamily="18" charset="0"/>
              </a:rPr>
              <a:t>, hace que tengamos preferencia hacia una implementación más compacta, usando estructuras ya creadas por la librería estándar, como lo son vector y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pair</a:t>
            </a:r>
            <a:r>
              <a:rPr lang="es-EC" sz="1800" dirty="0">
                <a:effectLst/>
                <a:latin typeface="Calibri" panose="020F0502020204030204" pitchFamily="34" charset="0"/>
                <a:ea typeface="Calibri" panose="020F0502020204030204" pitchFamily="34" charset="0"/>
                <a:cs typeface="Times New Roman" panose="02020603050405020304" pitchFamily="18" charset="0"/>
              </a:rPr>
              <a:t> en este caso. Esto ya que no tenemos suficiente tiempo en un concurso para escribir código tan verboso, incluso si es deseable tener algo así a más largo plazo (que es lo que se busca en la ingeniería en software por ejemplo).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15</a:t>
            </a:fld>
            <a:endParaRPr lang="es-ES_tradnl"/>
          </a:p>
        </p:txBody>
      </p:sp>
    </p:spTree>
    <p:extLst>
      <p:ext uri="{BB962C8B-B14F-4D97-AF65-F5344CB8AC3E}">
        <p14:creationId xmlns:p14="http://schemas.microsoft.com/office/powerpoint/2010/main" val="2714375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Lista de adyacencia:</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Consiste en |V| listas enlazadas, es decir, una lista enlazada para cada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vertice</a:t>
            </a:r>
            <a:r>
              <a:rPr lang="es-EC" sz="1800" dirty="0">
                <a:effectLst/>
                <a:latin typeface="Calibri" panose="020F0502020204030204" pitchFamily="34" charset="0"/>
                <a:ea typeface="Calibri" panose="020F0502020204030204" pitchFamily="34" charset="0"/>
                <a:cs typeface="Times New Roman" panose="02020603050405020304" pitchFamily="18" charset="0"/>
              </a:rPr>
              <a:t> v </a:t>
            </a:r>
            <a:r>
              <a:rPr lang="es-EC" sz="1800" dirty="0">
                <a:effectLst/>
                <a:latin typeface="Cambria Math" panose="02040503050406030204" pitchFamily="18" charset="0"/>
                <a:ea typeface="Calibri" panose="020F0502020204030204" pitchFamily="34" charset="0"/>
                <a:cs typeface="Cambria Math" panose="02040503050406030204" pitchFamily="18" charset="0"/>
              </a:rPr>
              <a:t>∈</a:t>
            </a:r>
            <a:r>
              <a:rPr lang="es-EC" sz="1800" dirty="0">
                <a:effectLst/>
                <a:latin typeface="Calibri" panose="020F0502020204030204" pitchFamily="34" charset="0"/>
                <a:ea typeface="Calibri" panose="020F0502020204030204" pitchFamily="34" charset="0"/>
                <a:cs typeface="Times New Roman" panose="02020603050405020304" pitchFamily="18" charset="0"/>
              </a:rPr>
              <a:t> V. Cada lista consta de los nodos que están unidos a v por medio de alguna arista. La ventaja fundamental de las listas de adyacencia sobre la matriz de adyacencia es que las listas de adyacencia solo requieren |A| + |V | de memoria.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Es quizá el término medio entre ambas representaciones: Usamos menos memoria que la matriz de adyacencia. Sin embargo, en el caso donde se tienen muchos vértices sin aristas entre ellos, usamos más memoria que la lista de aristas. A cambio, podemos obtener la lista de aristas incidentes a un vértice en tiempo constante, sin tener que iterar.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16</a:t>
            </a:fld>
            <a:endParaRPr lang="es-ES_tradnl"/>
          </a:p>
        </p:txBody>
      </p:sp>
    </p:spTree>
    <p:extLst>
      <p:ext uri="{BB962C8B-B14F-4D97-AF65-F5344CB8AC3E}">
        <p14:creationId xmlns:p14="http://schemas.microsoft.com/office/powerpoint/2010/main" val="3810278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s-EC" sz="1800" dirty="0">
                <a:effectLst/>
                <a:latin typeface="Calibri" panose="020F0502020204030204" pitchFamily="34" charset="0"/>
                <a:ea typeface="Calibri" panose="020F0502020204030204" pitchFamily="34" charset="0"/>
                <a:cs typeface="Times New Roman" panose="02020603050405020304" pitchFamily="18" charset="0"/>
              </a:rPr>
              <a:t>Usamos vector&lt;</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es-EC" sz="1800" dirty="0">
                <a:effectLst/>
                <a:latin typeface="Calibri" panose="020F0502020204030204" pitchFamily="34" charset="0"/>
                <a:ea typeface="Calibri" panose="020F0502020204030204" pitchFamily="34" charset="0"/>
                <a:cs typeface="Times New Roman" panose="02020603050405020304" pitchFamily="18" charset="0"/>
              </a:rPr>
              <a:t>&gt; para representar una lista para cada nodo en particular. Usamos vector pues no todas las listas tienen la misma longitud, por eso no gastamos memoria haciéndolo un array. Sin embargo, como por lo general ya sabemos cuantos nodos hay desde el inicio, podemos guardar las N listas bajo un array de tamaño fijo. </a:t>
            </a:r>
          </a:p>
          <a:p>
            <a:pPr marL="0" marR="0" lvl="0" indent="0" algn="l" defTabSz="914400" rtl="0" eaLnBrk="1" fontAlgn="auto" latinLnBrk="0" hangingPunct="1">
              <a:lnSpc>
                <a:spcPct val="107000"/>
              </a:lnSpc>
              <a:spcBef>
                <a:spcPts val="0"/>
              </a:spcBef>
              <a:spcAft>
                <a:spcPts val="800"/>
              </a:spcAft>
              <a:buClrTx/>
              <a:buSzTx/>
              <a:buFontTx/>
              <a:buNone/>
              <a:tabLst/>
              <a:defRPr/>
            </a:pP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Es la implementación por defecto, a menos que la solución se preste, por naturaleza del problema, a ser más eficiente usando una de las otras dos representaciones.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17</a:t>
            </a:fld>
            <a:endParaRPr lang="es-ES_tradnl"/>
          </a:p>
        </p:txBody>
      </p:sp>
    </p:spTree>
    <p:extLst>
      <p:ext uri="{BB962C8B-B14F-4D97-AF65-F5344CB8AC3E}">
        <p14:creationId xmlns:p14="http://schemas.microsoft.com/office/powerpoint/2010/main" val="604183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Ahora que ya conocemos los grafos y cómo representarlos en una computadora comenzaremos con una de sus aplicaciones más básicas: los recorridos en grafos o búsquedas. </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Imagina que estás en un laberinto donde te puedes mover de una casilla a otra si se cumple alguna condición. Empiezas desde una esquina, y la salida está en la esquina opuesta.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¿Cómo saldrías del laberinto?</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Podrías tener suerte y encontrar la salida en tu primer intento, o podrías pasarte horas moviéndote de una casilla a otra y no encontrar la salida. Si tienes mala memoria, ¡podrías repetir caminos! Esto sería desastroso, pues podrías quedar atrapado para siempre. </a:t>
            </a: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Claramente necesitas recorrer todos los caminos posibles de forma sistemática. A la final, si el laberinto es finito, existe un número finito de caminos posibles. Asumiendo que sí existe un camino desde el principio al fin (caso contrario no hay nada que hacer), lo más lógico es pensar en un recorrido que te permita garantizar que eventualmente vas a encontrar algún camino que te lleve a la salida, o al menos en el peor de los casos poder concluir que no existe este camino.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18</a:t>
            </a:fld>
            <a:endParaRPr lang="es-ES_tradnl"/>
          </a:p>
        </p:txBody>
      </p:sp>
    </p:spTree>
    <p:extLst>
      <p:ext uri="{BB962C8B-B14F-4D97-AF65-F5344CB8AC3E}">
        <p14:creationId xmlns:p14="http://schemas.microsoft.com/office/powerpoint/2010/main" val="1542974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Para ellos necesitamos unas cuántas definiciones más.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Un camino C es una sucesión de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vertices</a:t>
            </a:r>
            <a:r>
              <a:rPr lang="es-EC" sz="1800" dirty="0">
                <a:effectLst/>
                <a:latin typeface="Calibri" panose="020F0502020204030204" pitchFamily="34" charset="0"/>
                <a:ea typeface="Calibri" panose="020F0502020204030204" pitchFamily="34" charset="0"/>
                <a:cs typeface="Times New Roman" panose="02020603050405020304" pitchFamily="18" charset="0"/>
              </a:rPr>
              <a:t> C = (v1, v2, v3, ...,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vn</a:t>
            </a:r>
            <a:r>
              <a:rPr lang="es-EC" sz="1800" dirty="0">
                <a:effectLst/>
                <a:latin typeface="Calibri" panose="020F0502020204030204" pitchFamily="34" charset="0"/>
                <a:ea typeface="Calibri" panose="020F0502020204030204" pitchFamily="34" charset="0"/>
                <a:cs typeface="Times New Roman" panose="02020603050405020304" pitchFamily="18" charset="0"/>
              </a:rPr>
              <a:t>), tal que para toda 0 &lt; i ≤ n existe una arista que conecta vi con vi + 1. </a:t>
            </a: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Si es posible iniciar en una casilla y visitar todas los demás entonces se dice que ese grafo es conexo. O dicho de una manera mas precisa: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Un grafo G = (V, A) es conexo si para cada par de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vertices</a:t>
            </a:r>
            <a:r>
              <a:rPr lang="es-EC" sz="1800" dirty="0">
                <a:effectLst/>
                <a:latin typeface="Calibri" panose="020F0502020204030204" pitchFamily="34" charset="0"/>
                <a:ea typeface="Calibri" panose="020F0502020204030204" pitchFamily="34" charset="0"/>
                <a:cs typeface="Times New Roman" panose="02020603050405020304" pitchFamily="18" charset="0"/>
              </a:rPr>
              <a:t> v, w </a:t>
            </a:r>
            <a:r>
              <a:rPr lang="es-EC" sz="1800" dirty="0">
                <a:effectLst/>
                <a:latin typeface="Cambria Math" panose="02040503050406030204" pitchFamily="18" charset="0"/>
                <a:ea typeface="Calibri" panose="020F0502020204030204" pitchFamily="34" charset="0"/>
                <a:cs typeface="Cambria Math" panose="02040503050406030204" pitchFamily="18" charset="0"/>
              </a:rPr>
              <a:t>∈</a:t>
            </a:r>
            <a:r>
              <a:rPr lang="es-EC" sz="1800" dirty="0">
                <a:effectLst/>
                <a:latin typeface="Calibri" panose="020F0502020204030204" pitchFamily="34" charset="0"/>
                <a:ea typeface="Calibri" panose="020F0502020204030204" pitchFamily="34" charset="0"/>
                <a:cs typeface="Times New Roman" panose="02020603050405020304" pitchFamily="18" charset="0"/>
              </a:rPr>
              <a:t> V existe un camino.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19</a:t>
            </a:fld>
            <a:endParaRPr lang="es-ES_tradnl"/>
          </a:p>
        </p:txBody>
      </p:sp>
    </p:spTree>
    <p:extLst>
      <p:ext uri="{BB962C8B-B14F-4D97-AF65-F5344CB8AC3E}">
        <p14:creationId xmlns:p14="http://schemas.microsoft.com/office/powerpoint/2010/main" val="228774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C" sz="1800" dirty="0">
                <a:effectLst/>
                <a:latin typeface="Calibri" panose="020F0502020204030204" pitchFamily="34" charset="0"/>
                <a:ea typeface="Calibri" panose="020F0502020204030204" pitchFamily="34" charset="0"/>
                <a:cs typeface="Times New Roman" panose="02020603050405020304" pitchFamily="18" charset="0"/>
              </a:rPr>
              <a:t>Aquí cabe mencionar que no vamos a cubrir la implementación de grafos con arreglos solamente que da el libro en español, ya que si bien ilustra bien la idea de que se pueden implementar en base a estructuras básicas, no es totalmente aplicable a problemas de programación competitiva. </a:t>
            </a:r>
          </a:p>
          <a:p>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C" sz="1800" dirty="0">
                <a:effectLst/>
                <a:latin typeface="Calibri" panose="020F0502020204030204" pitchFamily="34" charset="0"/>
                <a:ea typeface="Calibri" panose="020F0502020204030204" pitchFamily="34" charset="0"/>
                <a:cs typeface="Times New Roman" panose="02020603050405020304" pitchFamily="18" charset="0"/>
              </a:rPr>
              <a:t>En lugar de eso, vamos a usar la forma propuesta en el libro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Competitive</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Programmer´s</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Handbook</a:t>
            </a:r>
            <a:r>
              <a:rPr lang="es-EC" sz="1800" dirty="0">
                <a:effectLst/>
                <a:latin typeface="Calibri" panose="020F0502020204030204" pitchFamily="34" charset="0"/>
                <a:ea typeface="Calibri" panose="020F0502020204030204" pitchFamily="34" charset="0"/>
                <a:cs typeface="Times New Roman" panose="02020603050405020304" pitchFamily="18" charset="0"/>
              </a:rPr>
              <a:t>, que usa vectores y es similar también a lo que recomienda el libro Programación competitiva, que se dio a los ganadores de la ONI.</a:t>
            </a:r>
            <a:br>
              <a:rPr lang="es-EC" sz="1100" dirty="0">
                <a:effectLst/>
                <a:latin typeface="Calibri" panose="020F0502020204030204" pitchFamily="34" charset="0"/>
                <a:ea typeface="Calibri" panose="020F0502020204030204" pitchFamily="34" charset="0"/>
              </a:rPr>
            </a:br>
            <a:endParaRPr lang="es-ES_tradnl" sz="1100"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2</a:t>
            </a:fld>
            <a:endParaRPr lang="es-ES_tradnl"/>
          </a:p>
        </p:txBody>
      </p:sp>
    </p:spTree>
    <p:extLst>
      <p:ext uri="{BB962C8B-B14F-4D97-AF65-F5344CB8AC3E}">
        <p14:creationId xmlns:p14="http://schemas.microsoft.com/office/powerpoint/2010/main" val="212084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El primer recorrido que veremos será la búsqueda en profundidad. La idea de este recorrido es visitar un camino en su totalidad antes de considerar otro camino. Al referirnos a su totalidad, nos referimos hasta llegar a un punto donde no podemos continuar, o volver a un nodo ya visitado en el camino (un ciclo). </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Podemos reformular de forma más concreta el algoritmo de búsqueda de profundidad de la siguiente forma: Empezamos en un nodo, y procedemos a visitar todos los vecinos (por una arista) de éste. Para asegurarnos de que visitamos cada nodo exactamente una vez, debemos acordarnos de qué nodos ya hemos visitado. </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20</a:t>
            </a:fld>
            <a:endParaRPr lang="es-ES_tradnl"/>
          </a:p>
        </p:txBody>
      </p:sp>
    </p:spTree>
    <p:extLst>
      <p:ext uri="{BB962C8B-B14F-4D97-AF65-F5344CB8AC3E}">
        <p14:creationId xmlns:p14="http://schemas.microsoft.com/office/powerpoint/2010/main" val="2896196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Empezamos en el nodo 1, visitamos el primer vecino 2. </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Estando en 2, vamos a su primer vecino 3 (no volvemos al 1 pues ya fue visitado). </a:t>
            </a: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Estando en 3, visitamos a vecino 5 (no volvemos al 2 pues ya fue visitado). </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Los </a:t>
            </a: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vecinos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 5 son 2 y 3, </a:t>
            </a: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pero la búsqueda ya los ha visitado, así que volvemos al nodo 3.</a:t>
            </a:r>
          </a:p>
          <a:p>
            <a:pPr marL="0" marR="0">
              <a:lnSpc>
                <a:spcPct val="107000"/>
              </a:lnSpc>
              <a:spcBef>
                <a:spcPts val="0"/>
              </a:spcBef>
              <a:spcAft>
                <a:spcPts val="800"/>
              </a:spcAft>
            </a:pPr>
            <a:endParaRPr lang="es-EC"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Lo mismo ocurre con el nodo 3, sus vecinos 2 y 5 ya fueron visitados, así que volvemos al nodo 2.</a:t>
            </a:r>
          </a:p>
          <a:p>
            <a:pPr marL="0" marR="0">
              <a:lnSpc>
                <a:spcPct val="107000"/>
              </a:lnSpc>
              <a:spcBef>
                <a:spcPts val="0"/>
              </a:spcBef>
              <a:spcAft>
                <a:spcPts val="800"/>
              </a:spcAft>
            </a:pPr>
            <a:endParaRPr lang="es-EC"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Los vecinos de 2, 3 y 5 ya fueron visitados así que volvemos al nodo 1.</a:t>
            </a:r>
          </a:p>
          <a:p>
            <a:pPr marL="0" marR="0">
              <a:lnSpc>
                <a:spcPct val="107000"/>
              </a:lnSpc>
              <a:spcBef>
                <a:spcPts val="0"/>
              </a:spcBef>
              <a:spcAft>
                <a:spcPts val="800"/>
              </a:spcAft>
            </a:pPr>
            <a:endParaRPr lang="es-EC"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Desde el nodo 1 visitamos a su siguiente vecino, el nodo 4.</a:t>
            </a:r>
            <a:br>
              <a:rPr lang="es-EC" sz="1800" noProof="0" dirty="0">
                <a:effectLst/>
                <a:latin typeface="Calibri" panose="020F0502020204030204" pitchFamily="34" charset="0"/>
                <a:ea typeface="Calibri" panose="020F0502020204030204" pitchFamily="34" charset="0"/>
                <a:cs typeface="Times New Roman" panose="02020603050405020304" pitchFamily="18" charset="0"/>
              </a:rPr>
            </a:br>
            <a:br>
              <a:rPr lang="es-EC" sz="1800" noProof="0" dirty="0">
                <a:effectLst/>
                <a:latin typeface="Calibri" panose="020F0502020204030204" pitchFamily="34" charset="0"/>
                <a:ea typeface="Calibri" panose="020F0502020204030204" pitchFamily="34" charset="0"/>
                <a:cs typeface="Times New Roman" panose="02020603050405020304" pitchFamily="18" charset="0"/>
              </a:rPr>
            </a:b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Al estar en el nodo 4 vemos que su único vecino 1 ya fue visitado. Aquí termina la búsqueda pues todos los nodos fueron visitados.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21</a:t>
            </a:fld>
            <a:endParaRPr lang="es-ES_tradnl"/>
          </a:p>
        </p:txBody>
      </p:sp>
    </p:spTree>
    <p:extLst>
      <p:ext uri="{BB962C8B-B14F-4D97-AF65-F5344CB8AC3E}">
        <p14:creationId xmlns:p14="http://schemas.microsoft.com/office/powerpoint/2010/main" val="10271553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La complejidad de la búsqueda de profundidad depende de la representación usada para el grafo.</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Para una lista de adyacencia, visitamos cada nodo y cada arista exactamente una vez, por lo que la complejidad es O(|V| + |A|) de tiempo. Esta cantidad es lineal en el tamaño de la entrada (número de vértices + número de aristas).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s-EC"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22</a:t>
            </a:fld>
            <a:endParaRPr lang="es-ES_tradnl"/>
          </a:p>
        </p:txBody>
      </p:sp>
    </p:spTree>
    <p:extLst>
      <p:ext uri="{BB962C8B-B14F-4D97-AF65-F5344CB8AC3E}">
        <p14:creationId xmlns:p14="http://schemas.microsoft.com/office/powerpoint/2010/main" val="3845025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Otra forma sistemática de recorrer un grafo es visitar todos los vecinos de un nodo antes de continuar. De esta forma, estaríamos cubriendo cada camino por niveles al mismo tiempo, en lugar de un camino totalmente.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La idea de la búsqueda en amplitud es visitar un nodo inicial v, y luego visitar los nodos que se encuentren a una arista de v, después los que se encuentren a 2 aristas de v y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asi</a:t>
            </a:r>
            <a:r>
              <a:rPr lang="es-EC" sz="1800" dirty="0">
                <a:effectLst/>
                <a:latin typeface="Calibri" panose="020F0502020204030204" pitchFamily="34" charset="0"/>
                <a:ea typeface="Calibri" panose="020F0502020204030204" pitchFamily="34" charset="0"/>
                <a:cs typeface="Times New Roman" panose="02020603050405020304" pitchFamily="18" charset="0"/>
              </a:rPr>
              <a:t> sucesivamente. De esa forma, la búsqueda en amplitud visita todos los nodos que pueden ser alcanzados desde v, y para cada uno de ellos, calcula su distancia(mínimo número de aristas) con v.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s-EC"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23</a:t>
            </a:fld>
            <a:endParaRPr lang="es-ES_tradnl"/>
          </a:p>
        </p:txBody>
      </p:sp>
    </p:spTree>
    <p:extLst>
      <p:ext uri="{BB962C8B-B14F-4D97-AF65-F5344CB8AC3E}">
        <p14:creationId xmlns:p14="http://schemas.microsoft.com/office/powerpoint/2010/main" val="3932983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Empezamos en el nodo 1 y visitamos sus vecinos 2 y 4. </a:t>
            </a: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Luego estamos en el nodo 2 y visitamos sus vecinos (no visitados) 3 y 5.</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Pasamos al nodo 3 y visitamos el nodo 6.</a:t>
            </a:r>
          </a:p>
          <a:p>
            <a:pPr marL="0" marR="0">
              <a:lnSpc>
                <a:spcPct val="107000"/>
              </a:lnSpc>
              <a:spcBef>
                <a:spcPts val="0"/>
              </a:spcBef>
              <a:spcAft>
                <a:spcPts val="8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Luego pasamos al nodo 5 y verificamos que su único vecino ya fue visitado.</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24</a:t>
            </a:fld>
            <a:endParaRPr lang="es-ES_tradnl"/>
          </a:p>
        </p:txBody>
      </p:sp>
    </p:spTree>
    <p:extLst>
      <p:ext uri="{BB962C8B-B14F-4D97-AF65-F5344CB8AC3E}">
        <p14:creationId xmlns:p14="http://schemas.microsoft.com/office/powerpoint/2010/main" val="4176338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Como nodo se visita una vez y cada arista se visita 1 o 2 veces dependiendo de si el grafo es dirigido o no dirigido, este algoritmo funciona en tiempo O(|V |^2 ) con matriz de adyacencia y con listas de adyacencia funciona en tiempo O(|V | +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s-EC"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25</a:t>
            </a:fld>
            <a:endParaRPr lang="es-ES_tradnl"/>
          </a:p>
        </p:txBody>
      </p:sp>
    </p:spTree>
    <p:extLst>
      <p:ext uri="{BB962C8B-B14F-4D97-AF65-F5344CB8AC3E}">
        <p14:creationId xmlns:p14="http://schemas.microsoft.com/office/powerpoint/2010/main" val="2896588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Ya vimos que un grafo se llama conexo si hay un camino entre cada par de vértices. Podemos determinar si un grafo es conexo empezando en cualquier vértice y recorriendo el grafo intentando llegar a todos los demás nodos. Se puede usar cualquier recorrido, en amplitud o profundidad. Usaremos profundidad (DFS) en el ejemplo, ya que es más fácil implementar.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Empezamos el recorrido en el nodo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Ya que el recorrido no visitó todos los nodos, podemos concluir que el grafo no es conexo. De una forma similar, podemos encontrar todas las componentes conexas iterando sobre los nodos y siempre empezamos un recorrido desde cada nodo que no haya sido asignado a ninguna componente.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26</a:t>
            </a:fld>
            <a:endParaRPr lang="es-ES_tradnl"/>
          </a:p>
        </p:txBody>
      </p:sp>
    </p:spTree>
    <p:extLst>
      <p:ext uri="{BB962C8B-B14F-4D97-AF65-F5344CB8AC3E}">
        <p14:creationId xmlns:p14="http://schemas.microsoft.com/office/powerpoint/2010/main" val="2635844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Un grafo contiene un ciclo si durante el recorrido, encontramos un nodo cuyo vecino (distinto al nodo desde donde venimos) ya ha sido visitado. Podemos utilizar cualquiera de los dos recorridos.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EJEMPLO:</a:t>
            </a:r>
          </a:p>
          <a:p>
            <a:pPr marL="0" marR="0" algn="l">
              <a:lnSpc>
                <a:spcPts val="1575"/>
              </a:lnSpc>
              <a:spcBef>
                <a:spcPts val="120"/>
              </a:spcBef>
              <a:spcAft>
                <a:spcPts val="1200"/>
              </a:spcAft>
            </a:pP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Otra vez usamos DFS como recorrido. Luego de movernos desde el nodo 2 al nodo 5, notamos que el nodo vecino 3 de 5 ya ha sido visitado. Por lo tanto, el grafo contiene un ciclo que contiene al nodo 3:</a:t>
            </a: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t>3 → 2 → 5 → 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ts val="1575"/>
              </a:lnSpc>
              <a:spcBef>
                <a:spcPts val="120"/>
              </a:spcBef>
              <a:spcAft>
                <a:spcPts val="1200"/>
              </a:spcAft>
              <a:buClrTx/>
              <a:buSzTx/>
              <a:buFontTx/>
              <a:buNone/>
              <a:tabLst/>
              <a:defRPr/>
            </a:pPr>
            <a:r>
              <a:rPr lang="es-EC" sz="1800" dirty="0">
                <a:effectLst/>
                <a:latin typeface="Calibri" panose="020F0502020204030204" pitchFamily="34" charset="0"/>
                <a:ea typeface="Calibri" panose="020F0502020204030204" pitchFamily="34" charset="0"/>
                <a:cs typeface="Times New Roman" panose="02020603050405020304" pitchFamily="18" charset="0"/>
              </a:rPr>
              <a:t>Otra forma de determinar si un grafo contiene un ciclo es calcular el número de nodos y aristas en cada componente. Si una componente tiene c nodos y ningún ciclo, debe contener exactamente c – 1 aristas ( debe ser un árbol). Si tiene c o más aristas, la componente necesariamente contiene un ciclo.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27</a:t>
            </a:fld>
            <a:endParaRPr lang="es-ES_tradnl"/>
          </a:p>
        </p:txBody>
      </p:sp>
    </p:spTree>
    <p:extLst>
      <p:ext uri="{BB962C8B-B14F-4D97-AF65-F5344CB8AC3E}">
        <p14:creationId xmlns:p14="http://schemas.microsoft.com/office/powerpoint/2010/main" val="3384855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ts val="1575"/>
              </a:lnSpc>
              <a:spcBef>
                <a:spcPts val="120"/>
              </a:spcBef>
              <a:spcAft>
                <a:spcPts val="1200"/>
              </a:spcAft>
              <a:buClrTx/>
              <a:buSzTx/>
              <a:buFontTx/>
              <a:buNone/>
              <a:tabLst/>
              <a:defRPr/>
            </a:pPr>
            <a:r>
              <a:rPr lang="es-EC" sz="1800" dirty="0">
                <a:effectLst/>
                <a:latin typeface="Calibri" panose="020F0502020204030204" pitchFamily="34" charset="0"/>
                <a:ea typeface="Calibri" panose="020F0502020204030204" pitchFamily="34" charset="0"/>
                <a:cs typeface="Times New Roman" panose="02020603050405020304" pitchFamily="18" charset="0"/>
              </a:rPr>
              <a:t>Un grafo es bipartito si sus nodos pueden ser coloreados usando 2 colores de tal forma que ningún par de nodos adyacentes tengan el mismo color.</a:t>
            </a:r>
          </a:p>
          <a:p>
            <a:pPr marL="0" marR="0" lvl="0" indent="0" algn="just" defTabSz="914400" rtl="0" eaLnBrk="1" fontAlgn="auto" latinLnBrk="0" hangingPunct="1">
              <a:lnSpc>
                <a:spcPts val="1575"/>
              </a:lnSpc>
              <a:spcBef>
                <a:spcPts val="120"/>
              </a:spcBef>
              <a:spcAft>
                <a:spcPts val="1200"/>
              </a:spcAft>
              <a:buClrTx/>
              <a:buSzTx/>
              <a:buFontTx/>
              <a:buNone/>
              <a:tabLst/>
              <a:defRPr/>
            </a:pPr>
            <a:br>
              <a:rPr lang="es-EC"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dirty="0">
                <a:effectLst/>
                <a:latin typeface="Calibri" panose="020F0502020204030204" pitchFamily="34" charset="0"/>
                <a:ea typeface="Calibri" panose="020F0502020204030204" pitchFamily="34" charset="0"/>
                <a:cs typeface="Times New Roman" panose="02020603050405020304" pitchFamily="18" charset="0"/>
              </a:rPr>
              <a:t>Es fácil determinar si un grafo es bipartito recorriendo el grafo (cualquiera de ambos recorridos funciona). La idea es empezar coloreando el primer nodo azul, todos sus vecinos de rojo, todos los vecinos de sus vecinos azul, y así sucesivamente. Si en algún momento notamos que dos nodos adyacentes tienen el mismo color, el grafo no es bipartito. Si esto no ocurre, el grafo es bipartito y ya hemos encontrado un coloreo válido.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28</a:t>
            </a:fld>
            <a:endParaRPr lang="es-ES_tradnl"/>
          </a:p>
        </p:txBody>
      </p:sp>
    </p:spTree>
    <p:extLst>
      <p:ext uri="{BB962C8B-B14F-4D97-AF65-F5344CB8AC3E}">
        <p14:creationId xmlns:p14="http://schemas.microsoft.com/office/powerpoint/2010/main" val="1853831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n-US" sz="2800" dirty="0"/>
              <a:t>We notice that the color or both nodes 2 and 5 is red, while they are adjacent nodes in the graph. Thus, the graph is not bipartite.</a:t>
            </a:r>
          </a:p>
          <a:p>
            <a:pPr marL="0" marR="0" algn="l">
              <a:lnSpc>
                <a:spcPts val="1575"/>
              </a:lnSpc>
              <a:spcBef>
                <a:spcPts val="120"/>
              </a:spcBef>
              <a:spcAft>
                <a:spcPts val="12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Durante el recorrido (en profundidad nuevamente), empezamos en 1 en azul, coloreamos al 2 rojo, al 3 azul, al 5 rojo. </a:t>
            </a:r>
            <a:br>
              <a:rPr lang="es-EC" sz="1800" noProof="0" dirty="0">
                <a:effectLst/>
                <a:latin typeface="Calibri" panose="020F0502020204030204" pitchFamily="34" charset="0"/>
                <a:ea typeface="Calibri" panose="020F0502020204030204" pitchFamily="34" charset="0"/>
                <a:cs typeface="Times New Roman" panose="02020603050405020304" pitchFamily="18" charset="0"/>
              </a:rPr>
            </a:br>
            <a:r>
              <a:rPr lang="es-EC" sz="1800" noProof="0" dirty="0">
                <a:effectLst/>
                <a:latin typeface="Calibri" panose="020F0502020204030204" pitchFamily="34" charset="0"/>
                <a:ea typeface="Calibri" panose="020F0502020204030204" pitchFamily="34" charset="0"/>
                <a:cs typeface="Times New Roman" panose="02020603050405020304" pitchFamily="18" charset="0"/>
              </a:rPr>
              <a:t>Al estar en el 5 rojo, vemos el color de su vecino 2, que es rojo también. Aquí nos detenemos y determinamos que el grafo no es bipartito.</a:t>
            </a:r>
          </a:p>
          <a:p>
            <a:pPr marL="0" marR="0" algn="l">
              <a:lnSpc>
                <a:spcPts val="1575"/>
              </a:lnSpc>
              <a:spcBef>
                <a:spcPts val="120"/>
              </a:spcBef>
              <a:spcAft>
                <a:spcPts val="1200"/>
              </a:spcAft>
            </a:pPr>
            <a:endParaRPr lang="es-EC"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El algoritmo siempre funciona ya que solamente tenemos dos colores. Esto implica que el color del primer nodo determina el color de todos los nodos en la componente. No hace diferencia si empezamos con el color azul o rojo.</a:t>
            </a:r>
          </a:p>
          <a:p>
            <a:pPr marL="0" marR="0" algn="l">
              <a:lnSpc>
                <a:spcPts val="1575"/>
              </a:lnSpc>
              <a:spcBef>
                <a:spcPts val="120"/>
              </a:spcBef>
              <a:spcAft>
                <a:spcPts val="1200"/>
              </a:spcAft>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ts val="1575"/>
              </a:lnSpc>
              <a:spcBef>
                <a:spcPts val="120"/>
              </a:spcBef>
              <a:spcAft>
                <a:spcPts val="1200"/>
              </a:spcAft>
            </a:pPr>
            <a:r>
              <a:rPr lang="es-EC" sz="1800" dirty="0">
                <a:effectLst/>
                <a:latin typeface="Calibri" panose="020F0502020204030204" pitchFamily="34" charset="0"/>
                <a:ea typeface="Calibri" panose="020F0502020204030204" pitchFamily="34" charset="0"/>
                <a:cs typeface="Times New Roman" panose="02020603050405020304" pitchFamily="18" charset="0"/>
              </a:rPr>
              <a:t>Cabe destacar que en el caso general con k </a:t>
            </a:r>
            <a:r>
              <a:rPr lang="en-US" sz="1800" b="0" i="0" dirty="0">
                <a:solidFill>
                  <a:schemeClr val="bg1"/>
                </a:solidFill>
                <a:effectLst/>
              </a:rPr>
              <a:t>≥ </a:t>
            </a:r>
            <a:r>
              <a:rPr lang="es-EC" sz="1800" dirty="0">
                <a:effectLst/>
                <a:latin typeface="Calibri" panose="020F0502020204030204" pitchFamily="34" charset="0"/>
                <a:ea typeface="Calibri" panose="020F0502020204030204" pitchFamily="34" charset="0"/>
                <a:cs typeface="Times New Roman" panose="02020603050405020304" pitchFamily="18" charset="0"/>
              </a:rPr>
              <a:t> 3 colores, no se conocen algoritmos eficientes que determinen si el grafo puede ser coloreado con k colores tal que no hay nodos adyacentes que tengan el mismo color. </a:t>
            </a:r>
            <a:r>
              <a:rPr lang="en-US" sz="1800" dirty="0">
                <a:effectLst/>
                <a:latin typeface="Calibri" panose="020F0502020204030204" pitchFamily="34" charset="0"/>
                <a:ea typeface="Calibri" panose="020F0502020204030204" pitchFamily="34" charset="0"/>
                <a:cs typeface="Times New Roman" panose="02020603050405020304" pitchFamily="18" charset="0"/>
              </a:rPr>
              <a:t>Este es un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ejemplo</a:t>
            </a:r>
            <a:r>
              <a:rPr lang="en-US" sz="1800" dirty="0">
                <a:effectLst/>
                <a:latin typeface="Calibri" panose="020F0502020204030204" pitchFamily="34" charset="0"/>
                <a:ea typeface="Calibri" panose="020F0502020204030204" pitchFamily="34" charset="0"/>
                <a:cs typeface="Times New Roman" panose="02020603050405020304" pitchFamily="18" charset="0"/>
              </a:rPr>
              <a:t> de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problema</a:t>
            </a:r>
            <a:r>
              <a:rPr lang="en-US" sz="1800" dirty="0">
                <a:effectLst/>
                <a:latin typeface="Calibri" panose="020F0502020204030204" pitchFamily="34" charset="0"/>
                <a:ea typeface="Calibri" panose="020F0502020204030204" pitchFamily="34" charset="0"/>
                <a:cs typeface="Times New Roman" panose="02020603050405020304" pitchFamily="18" charset="0"/>
              </a:rPr>
              <a:t> NP-</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Completo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s-EC"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29</a:t>
            </a:fld>
            <a:endParaRPr lang="es-ES_tradnl"/>
          </a:p>
        </p:txBody>
      </p:sp>
    </p:spTree>
    <p:extLst>
      <p:ext uri="{BB962C8B-B14F-4D97-AF65-F5344CB8AC3E}">
        <p14:creationId xmlns:p14="http://schemas.microsoft.com/office/powerpoint/2010/main" val="417156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Muchos problemas, nos presentan algún conjunto, en el cual algunos pares de elementos de dicho conjunto se relacionan entre sí. Ese tipo de problemas son muy estudiados en la teoría de </a:t>
            </a:r>
            <a:r>
              <a:rPr lang="es-EC" sz="1800"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grafos</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Ejemplo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En una reunión hay n invitados, se asume que si un invitado a conoce a un invitado b, b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tambien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conoce a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demuestra que en la reunión hay al menos 2 invitados que conocen al mismo número de invitados. Asúmase también que todos conocen por lo menos a alguien de la reunión.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3</a:t>
            </a:fld>
            <a:endParaRPr lang="es-ES_tradnl"/>
          </a:p>
        </p:txBody>
      </p:sp>
    </p:spTree>
    <p:extLst>
      <p:ext uri="{BB962C8B-B14F-4D97-AF65-F5344CB8AC3E}">
        <p14:creationId xmlns:p14="http://schemas.microsoft.com/office/powerpoint/2010/main" val="3384759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C" sz="1800" dirty="0">
                <a:effectLst/>
                <a:latin typeface="Calibri" panose="020F0502020204030204" pitchFamily="34" charset="0"/>
                <a:ea typeface="Calibri" panose="020F0502020204030204" pitchFamily="34" charset="0"/>
                <a:cs typeface="Times New Roman" panose="02020603050405020304" pitchFamily="18" charset="0"/>
              </a:rPr>
              <a:t>Vamos a ver implementación de la representación por lista de adyacencia y los dos recorridos: profundidad y amplitud.</a:t>
            </a:r>
          </a:p>
          <a:p>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C" sz="1800" dirty="0">
                <a:effectLst/>
                <a:latin typeface="Calibri" panose="020F0502020204030204" pitchFamily="34" charset="0"/>
                <a:ea typeface="Calibri" panose="020F0502020204030204" pitchFamily="34" charset="0"/>
                <a:cs typeface="Times New Roman" panose="02020603050405020304" pitchFamily="18" charset="0"/>
              </a:rPr>
              <a:t>Luego resolveremos un problema del deber.</a:t>
            </a:r>
            <a:br>
              <a:rPr lang="es-EC" sz="1100" dirty="0">
                <a:effectLst/>
                <a:latin typeface="Calibri" panose="020F0502020204030204" pitchFamily="34" charset="0"/>
                <a:ea typeface="Calibri" panose="020F0502020204030204" pitchFamily="34" charset="0"/>
              </a:rPr>
            </a:br>
            <a:endParaRPr lang="es-ES_tradnl" sz="1100" dirty="0"/>
          </a:p>
        </p:txBody>
      </p:sp>
      <p:sp>
        <p:nvSpPr>
          <p:cNvPr id="4" name="Slide Number Placeholder 3"/>
          <p:cNvSpPr>
            <a:spLocks noGrp="1"/>
          </p:cNvSpPr>
          <p:nvPr>
            <p:ph type="sldNum" sz="quarter" idx="5"/>
          </p:nvPr>
        </p:nvSpPr>
        <p:spPr/>
        <p:txBody>
          <a:bodyPr/>
          <a:lstStyle/>
          <a:p>
            <a:fld id="{048C9BA9-9B6E-6747-AAC0-613BA8BBCF9B}" type="slidenum">
              <a:rPr lang="es-ES_tradnl" smtClean="0"/>
              <a:t>30</a:t>
            </a:fld>
            <a:endParaRPr lang="es-ES_tradnl"/>
          </a:p>
        </p:txBody>
      </p:sp>
    </p:spTree>
    <p:extLst>
      <p:ext uri="{BB962C8B-B14F-4D97-AF65-F5344CB8AC3E}">
        <p14:creationId xmlns:p14="http://schemas.microsoft.com/office/powerpoint/2010/main" val="385414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Definición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(Definición Provisional de Grafo).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Conjunto de puntos llamados vértices, en el cual algunos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vertices</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pueden estar unidos por líneas llamadas aristas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Volviendo al ejemplo, es posible dibujar un punto por cada persona de la reunión, y entre cada par de personas que se conozca entre sí, colocar una línea.</a:t>
            </a:r>
          </a:p>
          <a:p>
            <a:pPr marL="0" marR="0" algn="just">
              <a:lnSpc>
                <a:spcPts val="1575"/>
              </a:lnSpc>
              <a:spcBef>
                <a:spcPts val="120"/>
              </a:spcBef>
              <a:spcAft>
                <a:spcPts val="1200"/>
              </a:spcAft>
            </a:pPr>
            <a:endParaRPr lang="es-EC"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ts val="1575"/>
              </a:lnSpc>
              <a:spcBef>
                <a:spcPts val="120"/>
              </a:spcBef>
              <a:spcAft>
                <a:spcPts val="1200"/>
              </a:spcAft>
              <a:buClrTx/>
              <a:buSzTx/>
              <a:buFontTx/>
              <a:buNone/>
              <a:tabLst/>
              <a:defRPr/>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Es posible dibujar un punto por cada persona de la reunión, y entre cada par de personas que se conozca entre sí, colocar una línea.</a:t>
            </a:r>
          </a:p>
          <a:p>
            <a:pPr marL="0" marR="0" lvl="0" indent="0" algn="just" defTabSz="914400" rtl="0" eaLnBrk="1" fontAlgn="auto" latinLnBrk="0" hangingPunct="1">
              <a:lnSpc>
                <a:spcPts val="1575"/>
              </a:lnSpc>
              <a:spcBef>
                <a:spcPts val="120"/>
              </a:spcBef>
              <a:spcAft>
                <a:spcPts val="1200"/>
              </a:spcAft>
              <a:buClrTx/>
              <a:buSzTx/>
              <a:buFontTx/>
              <a:buNone/>
              <a:tabLst/>
              <a:defRPr/>
            </a:pPr>
            <a:endParaRPr lang="es-EC" sz="18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ts val="1575"/>
              </a:lnSpc>
              <a:spcBef>
                <a:spcPts val="120"/>
              </a:spcBef>
              <a:spcAft>
                <a:spcPts val="1200"/>
              </a:spcAft>
              <a:buClrTx/>
              <a:buSzTx/>
              <a:buFontTx/>
              <a:buNone/>
              <a:tabLst/>
              <a:defRPr/>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Por ejemplo si 6 conoce a 4, 4 conoce a 5, 5 conoce a 1, 5 conoce a 2, 2 conoce a 1, 3 conoce a 2 y 4 conoce a 3, se podría dibujar un grafo similar al de la figura.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4</a:t>
            </a:fld>
            <a:endParaRPr lang="es-ES_tradnl"/>
          </a:p>
        </p:txBody>
      </p:sp>
    </p:spTree>
    <p:extLst>
      <p:ext uri="{BB962C8B-B14F-4D97-AF65-F5344CB8AC3E}">
        <p14:creationId xmlns:p14="http://schemas.microsoft.com/office/powerpoint/2010/main" val="98818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Ahora, una vez que tenemos visualizada de cierta manera la solución, podemos ver que cada nodo puede estar conectado con al menos otro nodo(cada invitado conoce por lo menos a otro invitado) y a lo mas n−1 nodos.</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Es decir, el número de conocidos de cada persona va desde 1 hasta n−1. Como cada persona puede tener n−1 números distintos de conocidos y hay n personas, por principio de las casillas al menos dos personas deberán tener el mismo número de conocidos.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ts val="1575"/>
              </a:lnSpc>
              <a:spcBef>
                <a:spcPts val="120"/>
              </a:spcBef>
              <a:spcAft>
                <a:spcPts val="120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5</a:t>
            </a:fld>
            <a:endParaRPr lang="es-ES_tradnl"/>
          </a:p>
        </p:txBody>
      </p:sp>
    </p:spTree>
    <p:extLst>
      <p:ext uri="{BB962C8B-B14F-4D97-AF65-F5344CB8AC3E}">
        <p14:creationId xmlns:p14="http://schemas.microsoft.com/office/powerpoint/2010/main" val="397198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Los grafos son muy útiles en problemas que involucran estructuras tales como carreteras, circuitos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electricos</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tuberías de agua y redes entre otras cosas, y como lo acabamos de ver, con los grafos incluso se pueden representar las relaciones en una sociedad.</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Si eres observador, tal vez ya te diste cuenta que tanto las listas enlazadas como los árboles son grafos.</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Hay que hacer notar que no importa cómo se dibujen los grafos, si las aristas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estan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curvas o rectas, o si los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vertices</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estan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en diferente posición no es relevante, lo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unico</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que importa qué pares de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vertices</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estan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unidos.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ts val="1575"/>
              </a:lnSpc>
              <a:spcBef>
                <a:spcPts val="120"/>
              </a:spcBef>
              <a:spcAft>
                <a:spcPts val="120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ts val="1575"/>
              </a:lnSpc>
              <a:spcBef>
                <a:spcPts val="120"/>
              </a:spcBef>
              <a:spcAft>
                <a:spcPts val="1200"/>
              </a:spcAft>
              <a:buClrTx/>
              <a:buSzTx/>
              <a:buFontTx/>
              <a:buNone/>
              <a:tabLst/>
              <a:defRPr/>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Por ejemplo, la figura anterior muestra dos maneras distintas de dibujar un mismo grafo.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ts val="1575"/>
              </a:lnSpc>
              <a:spcBef>
                <a:spcPts val="120"/>
              </a:spcBef>
              <a:spcAft>
                <a:spcPts val="120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6</a:t>
            </a:fld>
            <a:endParaRPr lang="es-ES_tradnl"/>
          </a:p>
        </p:txBody>
      </p:sp>
    </p:spTree>
    <p:extLst>
      <p:ext uri="{BB962C8B-B14F-4D97-AF65-F5344CB8AC3E}">
        <p14:creationId xmlns:p14="http://schemas.microsoft.com/office/powerpoint/2010/main" val="1282397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Definición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(Grafo).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Par ordenado G=(V,A), donde los elementos de V son llamados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vertices</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y A es un conjunto de pares no ordenados de vértices llamadas aristas.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 esa forma, el grafo que se dibuja arriba se puede expresar como: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G=({A,B,C,D},{{A,B},{A,D},{D,B},{D,C},{B,C},{A,C}})</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Esto no quiere decir que para manejar grafos hay que olvidarse completamente de dibujarlos como puntos unidos por líneas, ya que en un dibujo a simple vista se pueden distinguir detalles del grafo que no serían tan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facil</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distinguirlos sin el dibujo.</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S" sz="1800" dirty="0">
                <a:solidFill>
                  <a:schemeClr val="bg1"/>
                </a:solidFill>
              </a:rPr>
              <a:t>Las aristas pueden o no tener </a:t>
            </a:r>
            <a:r>
              <a:rPr lang="en-US" sz="1800" dirty="0">
                <a:solidFill>
                  <a:schemeClr val="bg1"/>
                </a:solidFill>
              </a:rPr>
              <a:t>“peso”: un </a:t>
            </a:r>
            <a:r>
              <a:rPr lang="es-EC" sz="1800" dirty="0">
                <a:solidFill>
                  <a:schemeClr val="bg1"/>
                </a:solidFill>
              </a:rPr>
              <a:t>entero asignado.</a:t>
            </a:r>
            <a:r>
              <a:rPr lang="en-US" sz="1800" dirty="0">
                <a:solidFill>
                  <a:schemeClr val="bg1"/>
                </a:solidFill>
                <a:effectLst/>
                <a:latin typeface="Calibri" panose="020F0502020204030204" pitchFamily="34" charset="0"/>
                <a:cs typeface="Times New Roman" panose="02020603050405020304" pitchFamily="18" charset="0"/>
              </a:rPr>
              <a:t> </a:t>
            </a:r>
            <a:r>
              <a:rPr lang="es-EC" sz="1800" noProof="0" dirty="0">
                <a:solidFill>
                  <a:schemeClr val="bg1"/>
                </a:solidFill>
                <a:effectLst/>
                <a:latin typeface="Calibri" panose="020F0502020204030204" pitchFamily="34" charset="0"/>
                <a:cs typeface="Times New Roman" panose="02020603050405020304" pitchFamily="18" charset="0"/>
              </a:rPr>
              <a:t>Pueden representar un costo, u otras propiedad de la relación entre dos vértices. Por ahora no consideraremos los pesos, pero es fácil extender la implementación para usar pesos.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7</a:t>
            </a:fld>
            <a:endParaRPr lang="es-ES_tradnl"/>
          </a:p>
        </p:txBody>
      </p:sp>
    </p:spTree>
    <p:extLst>
      <p:ext uri="{BB962C8B-B14F-4D97-AF65-F5344CB8AC3E}">
        <p14:creationId xmlns:p14="http://schemas.microsoft.com/office/powerpoint/2010/main" val="363931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Antes de proseguir es conveniente ver algunas definiciones relacionadas con los grafos.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 primera que veremos será la de </a:t>
            </a:r>
            <a:r>
              <a:rPr lang="es-EC" sz="1800"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grado</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o </a:t>
            </a:r>
            <a:r>
              <a:rPr lang="es-EC" sz="1800"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valencia</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al hablar del grado de un vértice, nos referimos al número de "extremos de arista" conectados con él, es decir:</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b="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Definición</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(Grado).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Para un grafo G=(V,A) el grado de un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vertice</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a:t>
            </a:r>
            <a:r>
              <a:rPr lang="es-EC" sz="1800" dirty="0" err="1">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es el número de aristas de la forma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v,w</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El grado de v se denota como </a:t>
            </a:r>
            <a:r>
              <a:rPr lang="en-US"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δ</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Por ejemplo, en la figura </a:t>
            </a:r>
            <a:r>
              <a:rPr lang="es-EC" sz="1800" i="1"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Dibujo de un grafo</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el nodo etiquetado como 1 tiene grado 2, y el nodo etiquetado como 4 tiene grado 3, mientras que en la figura del grafo K4 todos los nodos tienen grado 3.</a:t>
            </a:r>
          </a:p>
        </p:txBody>
      </p:sp>
      <p:sp>
        <p:nvSpPr>
          <p:cNvPr id="4" name="Slide Number Placeholder 3"/>
          <p:cNvSpPr>
            <a:spLocks noGrp="1"/>
          </p:cNvSpPr>
          <p:nvPr>
            <p:ph type="sldNum" sz="quarter" idx="5"/>
          </p:nvPr>
        </p:nvSpPr>
        <p:spPr/>
        <p:txBody>
          <a:bodyPr/>
          <a:lstStyle/>
          <a:p>
            <a:fld id="{048C9BA9-9B6E-6747-AAC0-613BA8BBCF9B}" type="slidenum">
              <a:rPr lang="es-ES_tradnl" smtClean="0"/>
              <a:t>8</a:t>
            </a:fld>
            <a:endParaRPr lang="es-ES_tradnl"/>
          </a:p>
        </p:txBody>
      </p:sp>
    </p:spTree>
    <p:extLst>
      <p:ext uri="{BB962C8B-B14F-4D97-AF65-F5344CB8AC3E}">
        <p14:creationId xmlns:p14="http://schemas.microsoft.com/office/powerpoint/2010/main" val="270007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Un grafo dirigido(o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digrafo</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informalmente hablando es un grafo en el cual las aristas tienen dirección, es decir una arista entre vi y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vj</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no implica una arista entre </a:t>
            </a:r>
            <a:r>
              <a:rPr lang="es-EC" sz="18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vj</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y vi.</a:t>
            </a: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 única diferencia es que en lugar de que las aristas sean conjuntos de uno o dos elementos, las aristas serán pares ordenados.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ts val="1575"/>
              </a:lnSpc>
              <a:spcBef>
                <a:spcPts val="120"/>
              </a:spcBef>
              <a:spcAft>
                <a:spcPts val="1200"/>
              </a:spcAft>
              <a:buClrTx/>
              <a:buSzTx/>
              <a:buFontTx/>
              <a:buNone/>
              <a:tabLst/>
              <a:defRPr/>
            </a:pP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Par ordenado G=(V,A) donde A</a:t>
            </a:r>
            <a:r>
              <a:rPr lang="es-EC" sz="1800" dirty="0">
                <a:solidFill>
                  <a:srgbClr val="333333"/>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s-EC" sz="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V×V.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575"/>
              </a:lnSpc>
              <a:spcBef>
                <a:spcPts val="120"/>
              </a:spcBef>
              <a:spcAft>
                <a:spcPts val="12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48C9BA9-9B6E-6747-AAC0-613BA8BBCF9B}" type="slidenum">
              <a:rPr lang="es-ES_tradnl" smtClean="0"/>
              <a:t>9</a:t>
            </a:fld>
            <a:endParaRPr lang="es-ES_tradnl"/>
          </a:p>
        </p:txBody>
      </p:sp>
    </p:spTree>
    <p:extLst>
      <p:ext uri="{BB962C8B-B14F-4D97-AF65-F5344CB8AC3E}">
        <p14:creationId xmlns:p14="http://schemas.microsoft.com/office/powerpoint/2010/main" val="299670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5FC0-6146-864C-920D-07B497432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82678-ECB0-6E40-92D4-65101BACCE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CC1042-9698-6B40-8CFB-23D2B9BDF038}"/>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5" name="Footer Placeholder 4">
            <a:extLst>
              <a:ext uri="{FF2B5EF4-FFF2-40B4-BE49-F238E27FC236}">
                <a16:creationId xmlns:a16="http://schemas.microsoft.com/office/drawing/2014/main" id="{CBC6ECB8-CA47-B645-B3FE-3B112FFBEF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88F72E-07E6-014E-90D0-39BBAC02EE5A}"/>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157683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7532-CB7C-3040-9F34-C84B46F1D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8D7B26-1D22-9242-981F-178E65A53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70210-BA1A-154E-A427-0F28D9CCE93A}"/>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5" name="Footer Placeholder 4">
            <a:extLst>
              <a:ext uri="{FF2B5EF4-FFF2-40B4-BE49-F238E27FC236}">
                <a16:creationId xmlns:a16="http://schemas.microsoft.com/office/drawing/2014/main" id="{3463319C-4CB3-7142-ADF7-9AD82B6274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129D06-6531-4F4C-912B-78FBDC1866EB}"/>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275177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8AA4F-C7E6-1C4F-8AB4-7363D7D59B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DE425-1FF8-3842-A732-5DFBBD3EA2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1DBF-F7C9-9243-833D-0F7ACB5F2923}"/>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5" name="Footer Placeholder 4">
            <a:extLst>
              <a:ext uri="{FF2B5EF4-FFF2-40B4-BE49-F238E27FC236}">
                <a16:creationId xmlns:a16="http://schemas.microsoft.com/office/drawing/2014/main" id="{825DD10E-F50B-A146-9B49-D6ACF7EAF3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2E54FE-83C3-3140-88F8-E668EC0D65AD}"/>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304274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DEA5-B3EC-D14F-B88F-08918E47FE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F70C09-B964-1346-8B3F-C53389F620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8A601-9C3B-5847-B9F2-E2536F4E4D85}"/>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5" name="Footer Placeholder 4">
            <a:extLst>
              <a:ext uri="{FF2B5EF4-FFF2-40B4-BE49-F238E27FC236}">
                <a16:creationId xmlns:a16="http://schemas.microsoft.com/office/drawing/2014/main" id="{C3AFBA42-ECB4-2C44-859D-CA1B190F67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6EA1DCC-16C4-C346-9C31-CD61752EE26E}"/>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284693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307B-C248-CB4A-8E8A-2FF1DF6B98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D96C4A-2A90-DD46-9565-DCA20DAADF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5E39F-97B7-B049-AF24-63F6B89D4A2B}"/>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5" name="Footer Placeholder 4">
            <a:extLst>
              <a:ext uri="{FF2B5EF4-FFF2-40B4-BE49-F238E27FC236}">
                <a16:creationId xmlns:a16="http://schemas.microsoft.com/office/drawing/2014/main" id="{9E8389A1-2300-854B-B33F-218DAFE163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0F84F5-5F95-8B4C-AEF5-0D26ADE5576C}"/>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402087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769C-B2F3-724E-96B1-3C29AE664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2BDE17-F518-8A44-BE76-C6359220C6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F62DED-25E2-8C4B-B0E6-8BD98990A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061713-89AD-B048-93F6-E5DA9C00CA6F}"/>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6" name="Footer Placeholder 5">
            <a:extLst>
              <a:ext uri="{FF2B5EF4-FFF2-40B4-BE49-F238E27FC236}">
                <a16:creationId xmlns:a16="http://schemas.microsoft.com/office/drawing/2014/main" id="{6BBCC56A-EBA4-C541-8759-BBB0490258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52934C4-74AA-1142-B47E-EAD1C65DCAAF}"/>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392367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E69E-10C0-6642-8A6A-6D61689C9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F71AE-F6DD-6D42-9F1F-A35DE459E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268EB5-3CE2-9544-B539-3A527E9A4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00477-6148-DC46-A71B-B33AF6386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CE690-AD56-BA4F-8865-F3B2D7E82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8D0A8A-6362-DC4C-B3F0-C94ED0B85CB7}"/>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8" name="Footer Placeholder 7">
            <a:extLst>
              <a:ext uri="{FF2B5EF4-FFF2-40B4-BE49-F238E27FC236}">
                <a16:creationId xmlns:a16="http://schemas.microsoft.com/office/drawing/2014/main" id="{7D0EA377-E589-0245-9E53-8F06E3EE7A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35D57DD-A406-6D4D-91FD-768391CAECC2}"/>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149514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96D8-582C-674B-A436-5EA399477D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0F20F8-C473-8D49-9800-9A0541F5688B}"/>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4" name="Footer Placeholder 3">
            <a:extLst>
              <a:ext uri="{FF2B5EF4-FFF2-40B4-BE49-F238E27FC236}">
                <a16:creationId xmlns:a16="http://schemas.microsoft.com/office/drawing/2014/main" id="{E0FAAFBB-AC71-EA4C-B8F9-FA88725540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2B92A49-D7C2-634F-AA5A-FA5F83C13A70}"/>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37743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55E51-AF81-7740-9FDF-D191F811DBCA}"/>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3" name="Footer Placeholder 2">
            <a:extLst>
              <a:ext uri="{FF2B5EF4-FFF2-40B4-BE49-F238E27FC236}">
                <a16:creationId xmlns:a16="http://schemas.microsoft.com/office/drawing/2014/main" id="{48CBD2ED-0173-404C-B0D2-5C54FBEEA43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9D86DC3-D3AC-6642-B28B-77ED1DFBFB36}"/>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4046623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C8AD-D872-D34B-8F7E-A5B8A8648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37BB84-06BC-264C-8A42-640152C6B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B7A225-2ADE-1147-836F-82F7C2B7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C5342-C2A8-6F42-B59E-0A7C7ACD10ED}"/>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6" name="Footer Placeholder 5">
            <a:extLst>
              <a:ext uri="{FF2B5EF4-FFF2-40B4-BE49-F238E27FC236}">
                <a16:creationId xmlns:a16="http://schemas.microsoft.com/office/drawing/2014/main" id="{2514457D-47E3-4F48-8689-F476965347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FC907CE-67FF-1448-840A-6390E5A6D866}"/>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387665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AC4C-10BE-E441-BEB3-97497B939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B1548-A585-134B-B788-CC5FB0C2A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76C5AFF-1E13-FE4E-A0A0-269570EBB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37B82E-9106-5747-8FC4-7968E1862FDF}"/>
              </a:ext>
            </a:extLst>
          </p:cNvPr>
          <p:cNvSpPr>
            <a:spLocks noGrp="1"/>
          </p:cNvSpPr>
          <p:nvPr>
            <p:ph type="dt" sz="half" idx="10"/>
          </p:nvPr>
        </p:nvSpPr>
        <p:spPr/>
        <p:txBody>
          <a:bodyPr/>
          <a:lstStyle/>
          <a:p>
            <a:fld id="{26DCD5E2-76C9-B042-8233-5647974266C0}" type="datetimeFigureOut">
              <a:rPr lang="en-US" smtClean="0"/>
              <a:t>3/22/2021</a:t>
            </a:fld>
            <a:endParaRPr lang="en-US" dirty="0"/>
          </a:p>
        </p:txBody>
      </p:sp>
      <p:sp>
        <p:nvSpPr>
          <p:cNvPr id="6" name="Footer Placeholder 5">
            <a:extLst>
              <a:ext uri="{FF2B5EF4-FFF2-40B4-BE49-F238E27FC236}">
                <a16:creationId xmlns:a16="http://schemas.microsoft.com/office/drawing/2014/main" id="{7FA54AE1-2657-D644-9BBB-1D80CACD2E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8B3690-C0A2-0C4B-B7B7-0220A994133A}"/>
              </a:ext>
            </a:extLst>
          </p:cNvPr>
          <p:cNvSpPr>
            <a:spLocks noGrp="1"/>
          </p:cNvSpPr>
          <p:nvPr>
            <p:ph type="sldNum" sz="quarter" idx="12"/>
          </p:nvPr>
        </p:nvSpPr>
        <p:spPr/>
        <p:txBody>
          <a:bodyPr/>
          <a:lstStyle/>
          <a:p>
            <a:fld id="{37CA7C4A-D4EE-8A42-ACC9-3DCBEC9D14DC}" type="slidenum">
              <a:rPr lang="en-US" smtClean="0"/>
              <a:t>‹#›</a:t>
            </a:fld>
            <a:endParaRPr lang="en-US" dirty="0"/>
          </a:p>
        </p:txBody>
      </p:sp>
    </p:spTree>
    <p:extLst>
      <p:ext uri="{BB962C8B-B14F-4D97-AF65-F5344CB8AC3E}">
        <p14:creationId xmlns:p14="http://schemas.microsoft.com/office/powerpoint/2010/main" val="253040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5C641C-D437-784D-83F2-0D15FE2D4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205FE6-FF2E-3648-B590-9A54644A3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68746-D8C9-7242-9462-49F3A255D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CD5E2-76C9-B042-8233-5647974266C0}" type="datetimeFigureOut">
              <a:rPr lang="en-US" smtClean="0"/>
              <a:t>3/22/2021</a:t>
            </a:fld>
            <a:endParaRPr lang="en-US" dirty="0"/>
          </a:p>
        </p:txBody>
      </p:sp>
      <p:sp>
        <p:nvSpPr>
          <p:cNvPr id="5" name="Footer Placeholder 4">
            <a:extLst>
              <a:ext uri="{FF2B5EF4-FFF2-40B4-BE49-F238E27FC236}">
                <a16:creationId xmlns:a16="http://schemas.microsoft.com/office/drawing/2014/main" id="{449E5A1E-884F-734A-9B34-3E72B9421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B73D5E6-567B-EF4B-8C1F-BF9D99367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A7C4A-D4EE-8A42-ACC9-3DCBEC9D14DC}" type="slidenum">
              <a:rPr lang="en-US" smtClean="0"/>
              <a:t>‹#›</a:t>
            </a:fld>
            <a:endParaRPr lang="en-US" dirty="0"/>
          </a:p>
        </p:txBody>
      </p:sp>
    </p:spTree>
    <p:extLst>
      <p:ext uri="{BB962C8B-B14F-4D97-AF65-F5344CB8AC3E}">
        <p14:creationId xmlns:p14="http://schemas.microsoft.com/office/powerpoint/2010/main" val="1055015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s://omegaup.com/img/libropre3.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ses.fi/book/book.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BB419E-ACF7-7D41-9DFB-7ECCB978C6E3}"/>
              </a:ext>
            </a:extLst>
          </p:cNvPr>
          <p:cNvSpPr>
            <a:spLocks noGrp="1"/>
          </p:cNvSpPr>
          <p:nvPr>
            <p:ph type="ctrTitle"/>
          </p:nvPr>
        </p:nvSpPr>
        <p:spPr>
          <a:xfrm>
            <a:off x="795342" y="637953"/>
            <a:ext cx="8272458" cy="3189507"/>
          </a:xfrm>
        </p:spPr>
        <p:txBody>
          <a:bodyPr>
            <a:normAutofit/>
          </a:bodyPr>
          <a:lstStyle/>
          <a:p>
            <a:pPr algn="l"/>
            <a:r>
              <a:rPr lang="es-ES_tradnl" sz="8000" b="1" dirty="0">
                <a:solidFill>
                  <a:srgbClr val="FFFFFF"/>
                </a:solidFill>
              </a:rPr>
              <a:t>Entrenamiento</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Subtitle 2">
            <a:extLst>
              <a:ext uri="{FF2B5EF4-FFF2-40B4-BE49-F238E27FC236}">
                <a16:creationId xmlns:a16="http://schemas.microsoft.com/office/drawing/2014/main" id="{AAD1407F-76C8-3140-9276-166685153843}"/>
              </a:ext>
            </a:extLst>
          </p:cNvPr>
          <p:cNvSpPr>
            <a:spLocks noGrp="1"/>
          </p:cNvSpPr>
          <p:nvPr>
            <p:ph type="subTitle" idx="1"/>
          </p:nvPr>
        </p:nvSpPr>
        <p:spPr>
          <a:xfrm>
            <a:off x="795342" y="4377268"/>
            <a:ext cx="7970903" cy="1280582"/>
          </a:xfrm>
        </p:spPr>
        <p:txBody>
          <a:bodyPr anchor="t">
            <a:normAutofit/>
          </a:bodyPr>
          <a:lstStyle/>
          <a:p>
            <a:pPr algn="l"/>
            <a:r>
              <a:rPr lang="es-ES_tradnl" sz="3200" dirty="0">
                <a:solidFill>
                  <a:srgbClr val="FEFFFF"/>
                </a:solidFill>
              </a:rPr>
              <a:t>Sesión #8: Grafos</a:t>
            </a:r>
          </a:p>
          <a:p>
            <a:pPr algn="l"/>
            <a:r>
              <a:rPr lang="es-ES_tradnl" sz="3200" dirty="0">
                <a:solidFill>
                  <a:srgbClr val="FEFFFF"/>
                </a:solidFill>
              </a:rPr>
              <a:t>Omar Paladines</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3653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667250"/>
          </a:xfrm>
        </p:spPr>
        <p:txBody>
          <a:bodyPr>
            <a:normAutofit lnSpcReduction="10000"/>
          </a:bodyPr>
          <a:lstStyle/>
          <a:p>
            <a:pPr marL="0" indent="0">
              <a:buNone/>
            </a:pPr>
            <a:r>
              <a:rPr lang="es-EC" sz="2000" dirty="0">
                <a:solidFill>
                  <a:schemeClr val="bg1"/>
                </a:solidFill>
              </a:rPr>
              <a:t>Los grafos tienen muchas propiedades interesantes. Ya demostramos la siguiente:</a:t>
            </a:r>
            <a:br>
              <a:rPr lang="en-US" sz="2000" dirty="0">
                <a:solidFill>
                  <a:schemeClr val="bg1"/>
                </a:solidFill>
              </a:rPr>
            </a:br>
            <a:br>
              <a:rPr lang="en-US" sz="2000" dirty="0">
                <a:solidFill>
                  <a:schemeClr val="bg1"/>
                </a:solidFill>
              </a:rPr>
            </a:br>
            <a:r>
              <a:rPr lang="es-EC" sz="2000" dirty="0">
                <a:solidFill>
                  <a:schemeClr val="bg1"/>
                </a:solidFill>
              </a:rPr>
              <a:t>Teorema:</a:t>
            </a:r>
            <a:br>
              <a:rPr lang="en-US" sz="2000" dirty="0">
                <a:solidFill>
                  <a:schemeClr val="bg1"/>
                </a:solidFill>
              </a:rPr>
            </a:br>
            <a:r>
              <a:rPr lang="en-US" sz="2000" dirty="0">
                <a:solidFill>
                  <a:schemeClr val="bg1"/>
                </a:solidFill>
              </a:rPr>
              <a:t>Sea </a:t>
            </a:r>
            <a:r>
              <a:rPr lang="es-ES" sz="2000" dirty="0">
                <a:solidFill>
                  <a:schemeClr val="bg1"/>
                </a:solidFill>
              </a:rPr>
              <a:t>G</a:t>
            </a:r>
            <a:r>
              <a:rPr lang="en-US" sz="2000" dirty="0">
                <a:solidFill>
                  <a:schemeClr val="bg1"/>
                </a:solidFill>
              </a:rPr>
              <a:t>=</a:t>
            </a:r>
            <a:r>
              <a:rPr lang="es-EC" sz="2000" dirty="0">
                <a:solidFill>
                  <a:schemeClr val="bg1"/>
                </a:solidFill>
              </a:rPr>
              <a:t>(V,A) tal que </a:t>
            </a:r>
            <a:r>
              <a:rPr lang="es-EC" sz="2000" dirty="0">
                <a:solidFill>
                  <a:schemeClr val="bg1"/>
                </a:solidFill>
                <a:effectLst/>
                <a:ea typeface="Times New Roman" panose="02020603050405020304" pitchFamily="18" charset="0"/>
                <a:cs typeface="Times New Roman" panose="02020603050405020304" pitchFamily="18" charset="0"/>
              </a:rPr>
              <a:t>{</a:t>
            </a:r>
            <a:r>
              <a:rPr lang="es-EC" sz="2000" dirty="0" err="1">
                <a:solidFill>
                  <a:schemeClr val="bg1"/>
                </a:solidFill>
                <a:effectLst/>
                <a:ea typeface="Times New Roman" panose="02020603050405020304" pitchFamily="18" charset="0"/>
                <a:cs typeface="Times New Roman" panose="02020603050405020304" pitchFamily="18" charset="0"/>
              </a:rPr>
              <a:t>a,a</a:t>
            </a:r>
            <a:r>
              <a:rPr lang="es-EC" sz="2000" dirty="0">
                <a:solidFill>
                  <a:schemeClr val="bg1"/>
                </a:solidFill>
                <a:effectLst/>
                <a:ea typeface="Times New Roman" panose="02020603050405020304" pitchFamily="18" charset="0"/>
                <a:cs typeface="Times New Roman" panose="02020603050405020304" pitchFamily="18" charset="0"/>
              </a:rPr>
              <a:t>} </a:t>
            </a:r>
            <a:r>
              <a:rPr lang="es-EC" sz="2000" dirty="0">
                <a:solidFill>
                  <a:schemeClr val="bg1"/>
                </a:solidFill>
                <a:effectLst/>
                <a:ea typeface="Times New Roman" panose="02020603050405020304" pitchFamily="18" charset="0"/>
                <a:cs typeface="Cambria Math" panose="02040503050406030204" pitchFamily="18" charset="0"/>
              </a:rPr>
              <a:t>∉ </a:t>
            </a:r>
            <a:r>
              <a:rPr lang="es-EC" sz="2000" dirty="0">
                <a:solidFill>
                  <a:schemeClr val="bg1"/>
                </a:solidFill>
                <a:effectLst/>
                <a:ea typeface="Times New Roman" panose="02020603050405020304" pitchFamily="18" charset="0"/>
                <a:cs typeface="Times New Roman" panose="02020603050405020304" pitchFamily="18" charset="0"/>
              </a:rPr>
              <a:t>A para toda a </a:t>
            </a:r>
            <a:r>
              <a:rPr lang="es-EC" sz="2000" dirty="0">
                <a:solidFill>
                  <a:schemeClr val="bg1"/>
                </a:solidFill>
                <a:effectLst/>
                <a:ea typeface="Times New Roman" panose="02020603050405020304" pitchFamily="18" charset="0"/>
                <a:cs typeface="Cambria Math" panose="02040503050406030204" pitchFamily="18" charset="0"/>
              </a:rPr>
              <a:t>∈ </a:t>
            </a:r>
            <a:r>
              <a:rPr lang="es-EC" sz="2000" dirty="0">
                <a:solidFill>
                  <a:schemeClr val="bg1"/>
                </a:solidFill>
                <a:effectLst/>
                <a:ea typeface="Times New Roman" panose="02020603050405020304" pitchFamily="18" charset="0"/>
                <a:cs typeface="Times New Roman" panose="02020603050405020304" pitchFamily="18" charset="0"/>
              </a:rPr>
              <a:t>V, existen u, v tal que </a:t>
            </a:r>
            <a:r>
              <a:rPr lang="en-US" sz="2000" dirty="0">
                <a:solidFill>
                  <a:schemeClr val="bg1"/>
                </a:solidFill>
                <a:effectLst/>
                <a:ea typeface="Times New Roman" panose="02020603050405020304" pitchFamily="18" charset="0"/>
                <a:cs typeface="Times New Roman" panose="02020603050405020304" pitchFamily="18" charset="0"/>
              </a:rPr>
              <a:t>δ</a:t>
            </a:r>
            <a:r>
              <a:rPr lang="es-EC" sz="2000" dirty="0">
                <a:solidFill>
                  <a:schemeClr val="bg1"/>
                </a:solidFill>
                <a:effectLst/>
                <a:ea typeface="Times New Roman" panose="02020603050405020304" pitchFamily="18" charset="0"/>
                <a:cs typeface="Times New Roman" panose="02020603050405020304" pitchFamily="18" charset="0"/>
              </a:rPr>
              <a:t>(u) </a:t>
            </a:r>
            <a:r>
              <a:rPr lang="en-US" sz="2000" dirty="0">
                <a:solidFill>
                  <a:schemeClr val="bg1"/>
                </a:solidFill>
                <a:effectLst/>
                <a:ea typeface="Times New Roman" panose="02020603050405020304" pitchFamily="18" charset="0"/>
                <a:cs typeface="Times New Roman" panose="02020603050405020304" pitchFamily="18" charset="0"/>
              </a:rPr>
              <a:t>= δ</a:t>
            </a:r>
            <a:r>
              <a:rPr lang="es-EC" sz="2000" dirty="0">
                <a:solidFill>
                  <a:schemeClr val="bg1"/>
                </a:solidFill>
                <a:effectLst/>
                <a:ea typeface="Times New Roman" panose="02020603050405020304" pitchFamily="18" charset="0"/>
                <a:cs typeface="Times New Roman" panose="02020603050405020304" pitchFamily="18" charset="0"/>
              </a:rPr>
              <a:t>(v).  </a:t>
            </a:r>
            <a:br>
              <a:rPr lang="en-US" sz="2000" dirty="0">
                <a:solidFill>
                  <a:schemeClr val="bg1"/>
                </a:solidFill>
              </a:rPr>
            </a:br>
            <a:br>
              <a:rPr lang="es-ES" sz="2000" dirty="0">
                <a:solidFill>
                  <a:schemeClr val="bg1"/>
                </a:solidFill>
              </a:rPr>
            </a:br>
            <a:r>
              <a:rPr lang="es-ES" sz="2000" dirty="0">
                <a:solidFill>
                  <a:schemeClr val="bg1"/>
                </a:solidFill>
              </a:rPr>
              <a:t>Teorema:</a:t>
            </a:r>
            <a:br>
              <a:rPr lang="es-ES" sz="2000" dirty="0">
                <a:solidFill>
                  <a:schemeClr val="bg1"/>
                </a:solidFill>
              </a:rPr>
            </a:br>
            <a:r>
              <a:rPr lang="el-GR" sz="2000" b="0" i="0" dirty="0">
                <a:solidFill>
                  <a:schemeClr val="bg1"/>
                </a:solidFill>
                <a:effectLst/>
              </a:rPr>
              <a:t>Σ</a:t>
            </a:r>
            <a:r>
              <a:rPr lang="en-US" sz="2000" b="0" i="0" dirty="0">
                <a:solidFill>
                  <a:schemeClr val="bg1"/>
                </a:solidFill>
                <a:effectLst/>
              </a:rPr>
              <a:t> </a:t>
            </a:r>
            <a:r>
              <a:rPr lang="en-US" sz="2000" dirty="0">
                <a:solidFill>
                  <a:schemeClr val="bg1"/>
                </a:solidFill>
                <a:effectLst/>
                <a:ea typeface="Times New Roman" panose="02020603050405020304" pitchFamily="18" charset="0"/>
                <a:cs typeface="Times New Roman" panose="02020603050405020304" pitchFamily="18" charset="0"/>
              </a:rPr>
              <a:t>δ</a:t>
            </a:r>
            <a:r>
              <a:rPr lang="es-EC" sz="2000" dirty="0">
                <a:solidFill>
                  <a:schemeClr val="bg1"/>
                </a:solidFill>
                <a:effectLst/>
                <a:ea typeface="Times New Roman" panose="02020603050405020304" pitchFamily="18" charset="0"/>
                <a:cs typeface="Times New Roman" panose="02020603050405020304" pitchFamily="18" charset="0"/>
              </a:rPr>
              <a:t>(u) </a:t>
            </a:r>
            <a:r>
              <a:rPr lang="en-US" sz="2000" dirty="0">
                <a:solidFill>
                  <a:schemeClr val="bg1"/>
                </a:solidFill>
                <a:effectLst/>
                <a:ea typeface="Times New Roman" panose="02020603050405020304" pitchFamily="18" charset="0"/>
                <a:cs typeface="Times New Roman" panose="02020603050405020304" pitchFamily="18" charset="0"/>
              </a:rPr>
              <a:t>= 2|A|.</a:t>
            </a:r>
            <a:r>
              <a:rPr lang="es-EC" sz="2000" dirty="0">
                <a:solidFill>
                  <a:schemeClr val="bg1"/>
                </a:solidFill>
                <a:effectLst/>
                <a:ea typeface="Times New Roman" panose="02020603050405020304" pitchFamily="18" charset="0"/>
                <a:cs typeface="Times New Roman" panose="02020603050405020304" pitchFamily="18" charset="0"/>
              </a:rPr>
              <a:t>  </a:t>
            </a:r>
            <a:endParaRPr lang="es-ES" sz="2000" dirty="0">
              <a:solidFill>
                <a:schemeClr val="bg1"/>
              </a:solidFill>
            </a:endParaRPr>
          </a:p>
          <a:p>
            <a:pPr marL="0" indent="0">
              <a:buNone/>
            </a:pPr>
            <a:r>
              <a:rPr lang="es-EC" sz="2000" noProof="0" dirty="0">
                <a:solidFill>
                  <a:schemeClr val="bg1"/>
                </a:solidFill>
                <a:effectLst/>
                <a:ea typeface="Calibri" panose="020F0502020204030204" pitchFamily="34" charset="0"/>
                <a:cs typeface="Times New Roman" panose="02020603050405020304" pitchFamily="18" charset="0"/>
              </a:rPr>
              <a:t>Al sumar los grados, cada arista (</a:t>
            </a:r>
            <a:r>
              <a:rPr lang="es-EC" sz="2000" noProof="0" dirty="0" err="1">
                <a:solidFill>
                  <a:schemeClr val="bg1"/>
                </a:solidFill>
                <a:effectLst/>
                <a:ea typeface="Calibri" panose="020F0502020204030204" pitchFamily="34" charset="0"/>
                <a:cs typeface="Times New Roman" panose="02020603050405020304" pitchFamily="18" charset="0"/>
              </a:rPr>
              <a:t>u,v</a:t>
            </a:r>
            <a:r>
              <a:rPr lang="es-EC" sz="2000" noProof="0" dirty="0">
                <a:solidFill>
                  <a:schemeClr val="bg1"/>
                </a:solidFill>
                <a:effectLst/>
                <a:ea typeface="Calibri" panose="020F0502020204030204" pitchFamily="34" charset="0"/>
                <a:cs typeface="Times New Roman" panose="02020603050405020304" pitchFamily="18" charset="0"/>
              </a:rPr>
              <a:t>) se cuenta exactamente dos veces.</a:t>
            </a:r>
            <a:endParaRPr lang="es-ES" sz="2000" dirty="0">
              <a:solidFill>
                <a:schemeClr val="bg1"/>
              </a:solidFill>
            </a:endParaRPr>
          </a:p>
          <a:p>
            <a:pPr marL="0" indent="0">
              <a:buNone/>
            </a:pPr>
            <a:br>
              <a:rPr lang="es-ES" sz="2000" dirty="0">
                <a:solidFill>
                  <a:schemeClr val="bg1"/>
                </a:solidFill>
              </a:rPr>
            </a:br>
            <a:r>
              <a:rPr lang="es-ES" sz="2000" dirty="0">
                <a:solidFill>
                  <a:schemeClr val="bg1"/>
                </a:solidFill>
              </a:rPr>
              <a:t>Corolario:</a:t>
            </a:r>
            <a:br>
              <a:rPr lang="es-ES" sz="2000" dirty="0">
                <a:solidFill>
                  <a:schemeClr val="bg1"/>
                </a:solidFill>
              </a:rPr>
            </a:br>
            <a:r>
              <a:rPr lang="es-ES" sz="2000" dirty="0">
                <a:solidFill>
                  <a:schemeClr val="bg1"/>
                </a:solidFill>
              </a:rPr>
              <a:t>La cantidad de vértices de grado impar es par.</a:t>
            </a:r>
          </a:p>
          <a:p>
            <a:pPr marL="0" indent="0">
              <a:buNone/>
            </a:pPr>
            <a:r>
              <a:rPr lang="en-US" sz="2000" dirty="0">
                <a:solidFill>
                  <a:schemeClr val="bg1"/>
                </a:solidFill>
                <a:effectLst/>
                <a:ea typeface="Times New Roman" panose="02020603050405020304" pitchFamily="18" charset="0"/>
              </a:rPr>
              <a:t>δ</a:t>
            </a:r>
            <a:r>
              <a:rPr lang="es-EC" sz="2000" dirty="0">
                <a:solidFill>
                  <a:schemeClr val="bg1"/>
                </a:solidFill>
                <a:effectLst/>
                <a:ea typeface="Times New Roman" panose="02020603050405020304" pitchFamily="18" charset="0"/>
              </a:rPr>
              <a:t>(v1)+</a:t>
            </a:r>
            <a:r>
              <a:rPr lang="en-US" sz="2000" dirty="0">
                <a:solidFill>
                  <a:schemeClr val="bg1"/>
                </a:solidFill>
                <a:effectLst/>
                <a:ea typeface="Times New Roman" panose="02020603050405020304" pitchFamily="18" charset="0"/>
              </a:rPr>
              <a:t>δ</a:t>
            </a:r>
            <a:r>
              <a:rPr lang="es-EC" sz="2000" dirty="0">
                <a:solidFill>
                  <a:schemeClr val="bg1"/>
                </a:solidFill>
                <a:effectLst/>
                <a:ea typeface="Times New Roman" panose="02020603050405020304" pitchFamily="18" charset="0"/>
              </a:rPr>
              <a:t>(v2)+...+</a:t>
            </a:r>
            <a:r>
              <a:rPr lang="en-US" sz="2000" dirty="0">
                <a:solidFill>
                  <a:schemeClr val="bg1"/>
                </a:solidFill>
                <a:effectLst/>
                <a:ea typeface="Times New Roman" panose="02020603050405020304" pitchFamily="18" charset="0"/>
              </a:rPr>
              <a:t>δ</a:t>
            </a:r>
            <a:r>
              <a:rPr lang="es-EC" sz="2000" dirty="0">
                <a:solidFill>
                  <a:schemeClr val="bg1"/>
                </a:solidFill>
                <a:effectLst/>
                <a:ea typeface="Times New Roman" panose="02020603050405020304" pitchFamily="18" charset="0"/>
              </a:rPr>
              <a:t>(</a:t>
            </a:r>
            <a:r>
              <a:rPr lang="es-EC" sz="2000" dirty="0" err="1">
                <a:solidFill>
                  <a:schemeClr val="bg1"/>
                </a:solidFill>
                <a:effectLst/>
                <a:ea typeface="Times New Roman" panose="02020603050405020304" pitchFamily="18" charset="0"/>
              </a:rPr>
              <a:t>v_n</a:t>
            </a:r>
            <a:r>
              <a:rPr lang="es-EC" sz="2000" dirty="0">
                <a:solidFill>
                  <a:schemeClr val="bg1"/>
                </a:solidFill>
                <a:effectLst/>
                <a:ea typeface="Times New Roman" panose="02020603050405020304" pitchFamily="18" charset="0"/>
              </a:rPr>
              <a:t>) </a:t>
            </a:r>
            <a:r>
              <a:rPr lang="es-ES" sz="2000" dirty="0">
                <a:solidFill>
                  <a:schemeClr val="bg1"/>
                </a:solidFill>
                <a:effectLst/>
                <a:ea typeface="Times New Roman" panose="02020603050405020304" pitchFamily="18" charset="0"/>
              </a:rPr>
              <a:t> es par, entonces necesariamente exist</a:t>
            </a:r>
            <a:r>
              <a:rPr lang="es-ES" sz="2000" dirty="0">
                <a:solidFill>
                  <a:schemeClr val="bg1"/>
                </a:solidFill>
                <a:ea typeface="Times New Roman" panose="02020603050405020304" pitchFamily="18" charset="0"/>
              </a:rPr>
              <a:t>e una cantidad par de sumandos impares.</a:t>
            </a:r>
            <a:endParaRPr lang="es-ES" sz="2000" dirty="0">
              <a:solidFill>
                <a:schemeClr val="bg1"/>
              </a:solidFill>
            </a:endParaRPr>
          </a:p>
          <a:p>
            <a:pPr marL="0" indent="0">
              <a:buNone/>
            </a:pP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spTree>
    <p:extLst>
      <p:ext uri="{BB962C8B-B14F-4D97-AF65-F5344CB8AC3E}">
        <p14:creationId xmlns:p14="http://schemas.microsoft.com/office/powerpoint/2010/main" val="269499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667250"/>
          </a:xfrm>
        </p:spPr>
        <p:txBody>
          <a:bodyPr>
            <a:normAutofit/>
          </a:bodyPr>
          <a:lstStyle/>
          <a:p>
            <a:pPr marL="0" indent="0">
              <a:buNone/>
            </a:pPr>
            <a:r>
              <a:rPr lang="es-EC" sz="2600" dirty="0">
                <a:solidFill>
                  <a:schemeClr val="bg1"/>
                </a:solidFill>
              </a:rPr>
              <a:t>Hay muchas maneras de implementar grafos. Presentamos las 3 más usadas:</a:t>
            </a:r>
          </a:p>
          <a:p>
            <a:pPr marL="0" indent="0">
              <a:buNone/>
            </a:pPr>
            <a:endParaRPr lang="es-ES" sz="2600" dirty="0">
              <a:solidFill>
                <a:schemeClr val="bg1"/>
              </a:solidFill>
            </a:endParaRPr>
          </a:p>
          <a:p>
            <a:r>
              <a:rPr lang="es-ES" sz="2600" dirty="0">
                <a:solidFill>
                  <a:schemeClr val="bg1"/>
                </a:solidFill>
              </a:rPr>
              <a:t>Matriz de adyacencia.</a:t>
            </a:r>
          </a:p>
          <a:p>
            <a:r>
              <a:rPr lang="es-ES" sz="2600" dirty="0">
                <a:solidFill>
                  <a:schemeClr val="bg1"/>
                </a:solidFill>
              </a:rPr>
              <a:t>Lista de aristas.</a:t>
            </a:r>
          </a:p>
          <a:p>
            <a:r>
              <a:rPr lang="es-ES" sz="2600" dirty="0">
                <a:solidFill>
                  <a:schemeClr val="bg1"/>
                </a:solidFill>
              </a:rPr>
              <a:t>Lista de adyacencia.</a:t>
            </a: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spTree>
    <p:extLst>
      <p:ext uri="{BB962C8B-B14F-4D97-AF65-F5344CB8AC3E}">
        <p14:creationId xmlns:p14="http://schemas.microsoft.com/office/powerpoint/2010/main" val="337126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900852"/>
          </a:xfrm>
        </p:spPr>
        <p:txBody>
          <a:bodyPr>
            <a:normAutofit/>
          </a:bodyPr>
          <a:lstStyle/>
          <a:p>
            <a:pPr marL="0" indent="0">
              <a:buNone/>
            </a:pPr>
            <a:r>
              <a:rPr lang="es-ES" sz="2600" dirty="0">
                <a:solidFill>
                  <a:schemeClr val="bg1"/>
                </a:solidFill>
              </a:rPr>
              <a:t>Matriz de adyacencia:</a:t>
            </a:r>
            <a:br>
              <a:rPr lang="es-ES" sz="2600" dirty="0">
                <a:solidFill>
                  <a:schemeClr val="bg1"/>
                </a:solidFill>
              </a:rPr>
            </a:br>
            <a:br>
              <a:rPr lang="es-ES" sz="2600" dirty="0">
                <a:solidFill>
                  <a:schemeClr val="bg1"/>
                </a:solidFill>
              </a:rPr>
            </a:br>
            <a:r>
              <a:rPr lang="es-ES" sz="2600" dirty="0">
                <a:solidFill>
                  <a:schemeClr val="bg1"/>
                </a:solidFill>
              </a:rPr>
              <a:t>Una matriz booleana M de |V| filas y |V| columnas.</a:t>
            </a:r>
          </a:p>
          <a:p>
            <a:pPr marL="0" indent="0">
              <a:buNone/>
            </a:pPr>
            <a:r>
              <a:rPr lang="es-ES" sz="2600" dirty="0">
                <a:solidFill>
                  <a:schemeClr val="bg1"/>
                </a:solidFill>
              </a:rPr>
              <a:t>M[</a:t>
            </a:r>
            <a:r>
              <a:rPr lang="es-ES" sz="2600" dirty="0" err="1">
                <a:solidFill>
                  <a:schemeClr val="bg1"/>
                </a:solidFill>
              </a:rPr>
              <a:t>i,j</a:t>
            </a:r>
            <a:r>
              <a:rPr lang="es-ES" sz="2600" dirty="0">
                <a:solidFill>
                  <a:schemeClr val="bg1"/>
                </a:solidFill>
              </a:rPr>
              <a:t>] = true implica que existe una arista desde </a:t>
            </a:r>
            <a:r>
              <a:rPr lang="es-ES" sz="2600" dirty="0" err="1">
                <a:solidFill>
                  <a:schemeClr val="bg1"/>
                </a:solidFill>
              </a:rPr>
              <a:t>v_i</a:t>
            </a:r>
            <a:r>
              <a:rPr lang="es-ES" sz="2600" dirty="0">
                <a:solidFill>
                  <a:schemeClr val="bg1"/>
                </a:solidFill>
              </a:rPr>
              <a:t> a </a:t>
            </a:r>
            <a:r>
              <a:rPr lang="es-ES" sz="2600" dirty="0" err="1">
                <a:solidFill>
                  <a:schemeClr val="bg1"/>
                </a:solidFill>
              </a:rPr>
              <a:t>v_j</a:t>
            </a:r>
            <a:r>
              <a:rPr lang="es-ES" sz="2600" dirty="0">
                <a:solidFill>
                  <a:schemeClr val="bg1"/>
                </a:solidFill>
              </a:rPr>
              <a:t>.</a:t>
            </a:r>
            <a:br>
              <a:rPr lang="es-ES" sz="2600" dirty="0">
                <a:solidFill>
                  <a:schemeClr val="bg1"/>
                </a:solidFill>
              </a:rPr>
            </a:br>
            <a:r>
              <a:rPr lang="es-ES" sz="2600" dirty="0">
                <a:solidFill>
                  <a:schemeClr val="bg1"/>
                </a:solidFill>
              </a:rPr>
              <a:t>Si el grafo no tiene dirección, M[</a:t>
            </a:r>
            <a:r>
              <a:rPr lang="es-ES" sz="2600" dirty="0" err="1">
                <a:solidFill>
                  <a:schemeClr val="bg1"/>
                </a:solidFill>
              </a:rPr>
              <a:t>i,j</a:t>
            </a:r>
            <a:r>
              <a:rPr lang="es-ES" sz="2600" dirty="0">
                <a:solidFill>
                  <a:schemeClr val="bg1"/>
                </a:solidFill>
              </a:rPr>
              <a:t>] = M[</a:t>
            </a:r>
            <a:r>
              <a:rPr lang="es-ES" sz="2600" dirty="0" err="1">
                <a:solidFill>
                  <a:schemeClr val="bg1"/>
                </a:solidFill>
              </a:rPr>
              <a:t>j,i</a:t>
            </a:r>
            <a:r>
              <a:rPr lang="es-ES" sz="2600" dirty="0">
                <a:solidFill>
                  <a:schemeClr val="bg1"/>
                </a:solidFill>
              </a:rPr>
              <a:t>].</a:t>
            </a:r>
            <a:br>
              <a:rPr lang="es-ES" sz="2600" dirty="0">
                <a:solidFill>
                  <a:schemeClr val="bg1"/>
                </a:solidFill>
              </a:rPr>
            </a:br>
            <a:br>
              <a:rPr lang="es-ES" sz="2600" dirty="0">
                <a:solidFill>
                  <a:schemeClr val="bg1"/>
                </a:solidFill>
              </a:rPr>
            </a:br>
            <a:br>
              <a:rPr lang="es-ES" sz="2600"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4" name="Picture 3">
            <a:extLst>
              <a:ext uri="{FF2B5EF4-FFF2-40B4-BE49-F238E27FC236}">
                <a16:creationId xmlns:a16="http://schemas.microsoft.com/office/drawing/2014/main" id="{E1452D0F-264E-4FAB-88BD-A39468F9EB8B}"/>
              </a:ext>
            </a:extLst>
          </p:cNvPr>
          <p:cNvPicPr>
            <a:picLocks noChangeAspect="1"/>
          </p:cNvPicPr>
          <p:nvPr/>
        </p:nvPicPr>
        <p:blipFill>
          <a:blip r:embed="rId3"/>
          <a:stretch>
            <a:fillRect/>
          </a:stretch>
        </p:blipFill>
        <p:spPr>
          <a:xfrm>
            <a:off x="5311022" y="3975534"/>
            <a:ext cx="1569955" cy="2517341"/>
          </a:xfrm>
          <a:prstGeom prst="rect">
            <a:avLst/>
          </a:prstGeom>
        </p:spPr>
      </p:pic>
    </p:spTree>
    <p:extLst>
      <p:ext uri="{BB962C8B-B14F-4D97-AF65-F5344CB8AC3E}">
        <p14:creationId xmlns:p14="http://schemas.microsoft.com/office/powerpoint/2010/main" val="138753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00643"/>
          </a:xfrm>
        </p:spPr>
        <p:txBody>
          <a:bodyPr>
            <a:normAutofit fontScale="92500" lnSpcReduction="10000"/>
          </a:bodyPr>
          <a:lstStyle/>
          <a:p>
            <a:pPr marL="0" indent="0">
              <a:buNone/>
            </a:pPr>
            <a:r>
              <a:rPr lang="es-ES" sz="2600" dirty="0">
                <a:solidFill>
                  <a:schemeClr val="bg1"/>
                </a:solidFill>
              </a:rPr>
              <a:t>Matriz de adyacencia:</a:t>
            </a:r>
            <a:br>
              <a:rPr lang="es-ES" sz="2600" dirty="0">
                <a:solidFill>
                  <a:schemeClr val="bg1"/>
                </a:solidFill>
              </a:rPr>
            </a:br>
            <a:br>
              <a:rPr lang="es-ES" sz="2600" dirty="0">
                <a:solidFill>
                  <a:schemeClr val="bg1"/>
                </a:solidFill>
              </a:rPr>
            </a:br>
            <a:r>
              <a:rPr lang="es-ES" sz="2600" dirty="0">
                <a:solidFill>
                  <a:schemeClr val="bg1"/>
                </a:solidFill>
              </a:rPr>
              <a:t>La forma más simple de representar un grafo.</a:t>
            </a:r>
            <a:br>
              <a:rPr lang="es-ES" sz="2600" dirty="0">
                <a:solidFill>
                  <a:schemeClr val="bg1"/>
                </a:solidFill>
              </a:rPr>
            </a:br>
            <a:endParaRPr lang="es-ES" sz="2600" dirty="0">
              <a:solidFill>
                <a:schemeClr val="bg1"/>
              </a:solidFill>
            </a:endParaRPr>
          </a:p>
          <a:p>
            <a:pPr marL="0" indent="0">
              <a:buNone/>
            </a:pPr>
            <a:r>
              <a:rPr lang="es-ES" sz="2600" dirty="0">
                <a:solidFill>
                  <a:schemeClr val="bg1"/>
                </a:solidFill>
              </a:rPr>
              <a:t>Toma memoria O(</a:t>
            </a:r>
            <a:r>
              <a:rPr lang="en-US" sz="2600" dirty="0">
                <a:solidFill>
                  <a:schemeClr val="bg1"/>
                </a:solidFill>
              </a:rPr>
              <a:t>|V|^2) y </a:t>
            </a:r>
            <a:r>
              <a:rPr lang="es-EC" sz="2600" dirty="0">
                <a:solidFill>
                  <a:schemeClr val="bg1"/>
                </a:solidFill>
              </a:rPr>
              <a:t>puede resultar un poco lenta:</a:t>
            </a:r>
          </a:p>
          <a:p>
            <a:pPr marL="0" indent="0">
              <a:buNone/>
            </a:pPr>
            <a:r>
              <a:rPr lang="es-EC" sz="2600" dirty="0">
                <a:solidFill>
                  <a:schemeClr val="bg1"/>
                </a:solidFill>
              </a:rPr>
              <a:t>Si se tiene muchos nodos y no muchas aristas, desperdiciamos memoria.</a:t>
            </a:r>
          </a:p>
          <a:p>
            <a:pPr marL="0" indent="0">
              <a:buNone/>
            </a:pPr>
            <a:endParaRPr lang="es-EC" sz="2600" dirty="0">
              <a:solidFill>
                <a:schemeClr val="bg1"/>
              </a:solidFill>
            </a:endParaRPr>
          </a:p>
          <a:p>
            <a:pPr marL="0" indent="0">
              <a:buNone/>
            </a:pPr>
            <a:r>
              <a:rPr lang="es-EC" sz="2600" dirty="0" err="1">
                <a:solidFill>
                  <a:schemeClr val="bg1"/>
                </a:solidFill>
                <a:effectLst/>
                <a:ea typeface="Calibri" panose="020F0502020204030204" pitchFamily="34" charset="0"/>
                <a:cs typeface="Times New Roman" panose="02020603050405020304" pitchFamily="18" charset="0"/>
              </a:rPr>
              <a:t>int</a:t>
            </a:r>
            <a:r>
              <a:rPr lang="es-EC" sz="2600" dirty="0">
                <a:solidFill>
                  <a:schemeClr val="bg1"/>
                </a:solidFill>
                <a:effectLst/>
                <a:ea typeface="Calibri" panose="020F0502020204030204" pitchFamily="34" charset="0"/>
                <a:cs typeface="Times New Roman" panose="02020603050405020304" pitchFamily="18" charset="0"/>
              </a:rPr>
              <a:t> m[</a:t>
            </a:r>
            <a:r>
              <a:rPr lang="es-EC" sz="2600" dirty="0" err="1">
                <a:solidFill>
                  <a:schemeClr val="bg1"/>
                </a:solidFill>
                <a:effectLst/>
                <a:ea typeface="Calibri" panose="020F0502020204030204" pitchFamily="34" charset="0"/>
                <a:cs typeface="Times New Roman" panose="02020603050405020304" pitchFamily="18" charset="0"/>
              </a:rPr>
              <a:t>número_de_vertices</a:t>
            </a:r>
            <a:r>
              <a:rPr lang="es-EC" sz="2600" dirty="0">
                <a:solidFill>
                  <a:schemeClr val="bg1"/>
                </a:solidFill>
                <a:effectLst/>
                <a:ea typeface="Calibri" panose="020F0502020204030204" pitchFamily="34" charset="0"/>
                <a:cs typeface="Times New Roman" panose="02020603050405020304" pitchFamily="18" charset="0"/>
              </a:rPr>
              <a:t> ] [</a:t>
            </a:r>
            <a:r>
              <a:rPr lang="es-EC" sz="2600" dirty="0" err="1">
                <a:solidFill>
                  <a:schemeClr val="bg1"/>
                </a:solidFill>
                <a:effectLst/>
                <a:ea typeface="Calibri" panose="020F0502020204030204" pitchFamily="34" charset="0"/>
                <a:cs typeface="Times New Roman" panose="02020603050405020304" pitchFamily="18" charset="0"/>
              </a:rPr>
              <a:t>número_de_vertices</a:t>
            </a:r>
            <a:r>
              <a:rPr lang="es-EC" sz="2600" dirty="0">
                <a:solidFill>
                  <a:schemeClr val="bg1"/>
                </a:solidFill>
                <a:effectLst/>
                <a:ea typeface="Calibri" panose="020F0502020204030204" pitchFamily="34" charset="0"/>
                <a:cs typeface="Times New Roman" panose="02020603050405020304" pitchFamily="18" charset="0"/>
              </a:rPr>
              <a:t> ];</a:t>
            </a:r>
            <a:endParaRPr lang="en-US" sz="2600" dirty="0">
              <a:solidFill>
                <a:schemeClr val="bg1"/>
              </a:solidFill>
              <a:effectLst/>
              <a:ea typeface="Calibri" panose="020F0502020204030204" pitchFamily="34" charset="0"/>
              <a:cs typeface="Times New Roman" panose="02020603050405020304" pitchFamily="18" charset="0"/>
            </a:endParaRPr>
          </a:p>
          <a:p>
            <a:pPr marL="0" indent="0">
              <a:buNone/>
            </a:pPr>
            <a:br>
              <a:rPr lang="es-ES" sz="2600" dirty="0">
                <a:solidFill>
                  <a:schemeClr val="bg1"/>
                </a:solidFill>
              </a:rPr>
            </a:br>
            <a:br>
              <a:rPr lang="es-ES" sz="2600" dirty="0">
                <a:solidFill>
                  <a:schemeClr val="bg1"/>
                </a:solidFill>
              </a:rPr>
            </a:br>
            <a:br>
              <a:rPr lang="es-ES" sz="2600"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spTree>
    <p:extLst>
      <p:ext uri="{BB962C8B-B14F-4D97-AF65-F5344CB8AC3E}">
        <p14:creationId xmlns:p14="http://schemas.microsoft.com/office/powerpoint/2010/main" val="426559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88327"/>
          </a:xfrm>
        </p:spPr>
        <p:txBody>
          <a:bodyPr>
            <a:normAutofit fontScale="25000" lnSpcReduction="20000"/>
          </a:bodyPr>
          <a:lstStyle/>
          <a:p>
            <a:pPr marL="0" indent="0">
              <a:buNone/>
            </a:pPr>
            <a:r>
              <a:rPr lang="es-ES" sz="9600" dirty="0">
                <a:solidFill>
                  <a:schemeClr val="bg1"/>
                </a:solidFill>
              </a:rPr>
              <a:t>Lista de aristas:</a:t>
            </a:r>
            <a:br>
              <a:rPr lang="es-ES" sz="9600" dirty="0">
                <a:solidFill>
                  <a:schemeClr val="bg1"/>
                </a:solidFill>
              </a:rPr>
            </a:br>
            <a:endParaRPr lang="es-ES" sz="9600" dirty="0">
              <a:solidFill>
                <a:schemeClr val="bg1"/>
              </a:solidFill>
            </a:endParaRPr>
          </a:p>
          <a:p>
            <a:pPr marL="0" indent="0">
              <a:buNone/>
            </a:pPr>
            <a:r>
              <a:rPr lang="es-ES" sz="9600" dirty="0">
                <a:solidFill>
                  <a:schemeClr val="bg1"/>
                </a:solidFill>
              </a:rPr>
              <a:t>Para evitar desperdiciar memoria, guardamos una lista de aristas.</a:t>
            </a:r>
          </a:p>
          <a:p>
            <a:pPr marL="0" indent="0">
              <a:buNone/>
            </a:pPr>
            <a:endParaRPr lang="es-ES" sz="9600" dirty="0">
              <a:solidFill>
                <a:schemeClr val="bg1"/>
              </a:solidFill>
            </a:endParaRPr>
          </a:p>
          <a:p>
            <a:pPr marL="0" indent="0">
              <a:buNone/>
            </a:pPr>
            <a:br>
              <a:rPr lang="es-ES" sz="9600" dirty="0">
                <a:solidFill>
                  <a:schemeClr val="bg1"/>
                </a:solidFill>
              </a:rPr>
            </a:br>
            <a:br>
              <a:rPr lang="es-ES" sz="9600" dirty="0">
                <a:solidFill>
                  <a:schemeClr val="bg1"/>
                </a:solidFill>
              </a:rPr>
            </a:br>
            <a:endParaRPr lang="es-ES" sz="9600" dirty="0">
              <a:solidFill>
                <a:schemeClr val="bg1"/>
              </a:solidFill>
            </a:endParaRPr>
          </a:p>
          <a:p>
            <a:pPr marL="0" indent="0">
              <a:buNone/>
            </a:pPr>
            <a:endParaRPr lang="es-ES" sz="9600" dirty="0">
              <a:solidFill>
                <a:schemeClr val="bg1"/>
              </a:solidFill>
            </a:endParaRPr>
          </a:p>
          <a:p>
            <a:pPr marL="0" indent="0">
              <a:buNone/>
            </a:pPr>
            <a:endParaRPr lang="es-ES" sz="9600" dirty="0">
              <a:solidFill>
                <a:schemeClr val="bg1"/>
              </a:solidFill>
            </a:endParaRPr>
          </a:p>
          <a:p>
            <a:pPr marL="0" indent="0">
              <a:buNone/>
            </a:pPr>
            <a:r>
              <a:rPr lang="es-ES" sz="9600" dirty="0">
                <a:solidFill>
                  <a:schemeClr val="bg1"/>
                </a:solidFill>
              </a:rPr>
              <a:t>Memoria O(</a:t>
            </a:r>
            <a:r>
              <a:rPr lang="en-US" sz="9600" dirty="0">
                <a:solidFill>
                  <a:schemeClr val="bg1"/>
                </a:solidFill>
              </a:rPr>
              <a:t>|A|) != O(|V|^2).</a:t>
            </a:r>
            <a:br>
              <a:rPr lang="es-ES" sz="9600" dirty="0">
                <a:solidFill>
                  <a:schemeClr val="bg1"/>
                </a:solidFill>
              </a:rPr>
            </a:br>
            <a:br>
              <a:rPr lang="es-ES" sz="9600" dirty="0">
                <a:solidFill>
                  <a:schemeClr val="bg1"/>
                </a:solidFill>
              </a:rPr>
            </a:br>
            <a:r>
              <a:rPr lang="es-ES" sz="9600" dirty="0">
                <a:solidFill>
                  <a:schemeClr val="bg1"/>
                </a:solidFill>
              </a:rPr>
              <a:t>Conveniente si necesitamos iterar sobre todas las aristas.</a:t>
            </a:r>
            <a:br>
              <a:rPr lang="es-ES" sz="9600" dirty="0">
                <a:solidFill>
                  <a:schemeClr val="bg1"/>
                </a:solidFill>
              </a:rPr>
            </a:br>
            <a:br>
              <a:rPr lang="es-ES" sz="9600" dirty="0">
                <a:solidFill>
                  <a:schemeClr val="bg1"/>
                </a:solidFill>
              </a:rPr>
            </a:br>
            <a:r>
              <a:rPr lang="es-ES" sz="9600" dirty="0">
                <a:solidFill>
                  <a:schemeClr val="bg1"/>
                </a:solidFill>
              </a:rPr>
              <a:t>No es conveniente si necesitamos enfocarnos en las aristas en un nodo particular.</a:t>
            </a:r>
            <a:br>
              <a:rPr lang="es-ES" sz="2600" dirty="0">
                <a:solidFill>
                  <a:schemeClr val="bg1"/>
                </a:solidFill>
              </a:rPr>
            </a:br>
            <a:endParaRPr lang="es-ES" sz="2600" dirty="0">
              <a:solidFill>
                <a:schemeClr val="bg1"/>
              </a:solidFill>
            </a:endParaRPr>
          </a:p>
          <a:p>
            <a:pPr marL="0" indent="0">
              <a:buNone/>
            </a:pPr>
            <a:br>
              <a:rPr lang="es-ES" sz="2600" dirty="0">
                <a:solidFill>
                  <a:schemeClr val="bg1"/>
                </a:solidFill>
              </a:rPr>
            </a:br>
            <a:br>
              <a:rPr lang="es-ES" sz="2600" dirty="0">
                <a:solidFill>
                  <a:schemeClr val="bg1"/>
                </a:solidFill>
              </a:rPr>
            </a:br>
            <a:br>
              <a:rPr lang="es-ES" sz="2600"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4" name="Picture 3">
            <a:extLst>
              <a:ext uri="{FF2B5EF4-FFF2-40B4-BE49-F238E27FC236}">
                <a16:creationId xmlns:a16="http://schemas.microsoft.com/office/drawing/2014/main" id="{3ACBCFF5-F2A2-4ED5-95F3-7ABDDA86AB72}"/>
              </a:ext>
            </a:extLst>
          </p:cNvPr>
          <p:cNvPicPr>
            <a:picLocks noChangeAspect="1"/>
          </p:cNvPicPr>
          <p:nvPr/>
        </p:nvPicPr>
        <p:blipFill>
          <a:blip r:embed="rId3"/>
          <a:stretch>
            <a:fillRect/>
          </a:stretch>
        </p:blipFill>
        <p:spPr>
          <a:xfrm>
            <a:off x="3038475" y="3174412"/>
            <a:ext cx="6115050" cy="1095375"/>
          </a:xfrm>
          <a:prstGeom prst="rect">
            <a:avLst/>
          </a:prstGeom>
        </p:spPr>
      </p:pic>
    </p:spTree>
    <p:extLst>
      <p:ext uri="{BB962C8B-B14F-4D97-AF65-F5344CB8AC3E}">
        <p14:creationId xmlns:p14="http://schemas.microsoft.com/office/powerpoint/2010/main" val="201419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00643"/>
          </a:xfrm>
        </p:spPr>
        <p:txBody>
          <a:bodyPr>
            <a:normAutofit/>
          </a:bodyPr>
          <a:lstStyle/>
          <a:p>
            <a:pPr marL="0" marR="0" indent="0">
              <a:lnSpc>
                <a:spcPct val="107000"/>
              </a:lnSpc>
              <a:spcBef>
                <a:spcPts val="0"/>
              </a:spcBef>
              <a:spcAft>
                <a:spcPts val="800"/>
              </a:spcAft>
              <a:buNone/>
            </a:pPr>
            <a:r>
              <a:rPr lang="es-ES" sz="2600" dirty="0">
                <a:solidFill>
                  <a:schemeClr val="bg1"/>
                </a:solidFill>
              </a:rPr>
              <a:t>Lista de aristas:</a:t>
            </a:r>
            <a:br>
              <a:rPr lang="es-ES" sz="2600" dirty="0">
                <a:solidFill>
                  <a:schemeClr val="bg1"/>
                </a:solidFill>
              </a:rPr>
            </a:br>
            <a:r>
              <a:rPr lang="en-US" sz="2600" dirty="0">
                <a:solidFill>
                  <a:schemeClr val="bg1"/>
                </a:solidFill>
                <a:effectLst/>
                <a:ea typeface="Calibri" panose="020F0502020204030204" pitchFamily="34" charset="0"/>
                <a:cs typeface="Times New Roman" panose="02020603050405020304" pitchFamily="18" charset="0"/>
              </a:rPr>
              <a:t>vector&lt;pair&lt;int, int&gt;&gt; edges;</a:t>
            </a:r>
          </a:p>
          <a:p>
            <a:pPr marL="0" indent="0">
              <a:buNone/>
            </a:pPr>
            <a:br>
              <a:rPr lang="es-ES" sz="2600" dirty="0">
                <a:solidFill>
                  <a:schemeClr val="bg1"/>
                </a:solidFill>
              </a:rPr>
            </a:br>
            <a:r>
              <a:rPr lang="es-ES" sz="2600" dirty="0">
                <a:solidFill>
                  <a:schemeClr val="bg1"/>
                </a:solidFill>
              </a:rPr>
              <a:t>Cada par representa una arista del nodo u al nodo v.</a:t>
            </a:r>
            <a:br>
              <a:rPr lang="es-ES" sz="2600" dirty="0">
                <a:solidFill>
                  <a:schemeClr val="bg1"/>
                </a:solidFill>
              </a:rPr>
            </a:br>
            <a:br>
              <a:rPr lang="es-ES" sz="2600" dirty="0">
                <a:solidFill>
                  <a:schemeClr val="bg1"/>
                </a:solidFill>
              </a:rPr>
            </a:br>
            <a:r>
              <a:rPr lang="es-ES" sz="2600" dirty="0">
                <a:solidFill>
                  <a:schemeClr val="bg1"/>
                </a:solidFill>
              </a:rPr>
              <a:t>Si las aristas no tienen dirección, es necesario añadir el par (</a:t>
            </a:r>
            <a:r>
              <a:rPr lang="es-ES" sz="2600" dirty="0" err="1">
                <a:solidFill>
                  <a:schemeClr val="bg1"/>
                </a:solidFill>
              </a:rPr>
              <a:t>u,v</a:t>
            </a:r>
            <a:r>
              <a:rPr lang="es-ES" sz="2600" dirty="0">
                <a:solidFill>
                  <a:schemeClr val="bg1"/>
                </a:solidFill>
              </a:rPr>
              <a:t>) y (</a:t>
            </a:r>
            <a:r>
              <a:rPr lang="es-ES" sz="2600" dirty="0" err="1">
                <a:solidFill>
                  <a:schemeClr val="bg1"/>
                </a:solidFill>
              </a:rPr>
              <a:t>v,u</a:t>
            </a:r>
            <a:r>
              <a:rPr lang="es-ES" sz="2600" dirty="0">
                <a:solidFill>
                  <a:schemeClr val="bg1"/>
                </a:solidFill>
              </a:rPr>
              <a:t>).</a:t>
            </a:r>
            <a:br>
              <a:rPr lang="es-ES" sz="2600" dirty="0">
                <a:solidFill>
                  <a:schemeClr val="bg1"/>
                </a:solidFill>
              </a:rPr>
            </a:br>
            <a:br>
              <a:rPr lang="es-ES" sz="2600" dirty="0">
                <a:solidFill>
                  <a:schemeClr val="bg1"/>
                </a:solidFill>
              </a:rPr>
            </a:br>
            <a:br>
              <a:rPr lang="es-ES" sz="2600"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spTree>
    <p:extLst>
      <p:ext uri="{BB962C8B-B14F-4D97-AF65-F5344CB8AC3E}">
        <p14:creationId xmlns:p14="http://schemas.microsoft.com/office/powerpoint/2010/main" val="106485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5032376"/>
          </a:xfrm>
        </p:spPr>
        <p:txBody>
          <a:bodyPr>
            <a:normAutofit fontScale="85000" lnSpcReduction="20000"/>
          </a:bodyPr>
          <a:lstStyle/>
          <a:p>
            <a:pPr marL="0" indent="0">
              <a:buNone/>
            </a:pPr>
            <a:r>
              <a:rPr lang="es-EC" dirty="0">
                <a:solidFill>
                  <a:schemeClr val="bg1"/>
                </a:solidFill>
              </a:rPr>
              <a:t>Lista de adyacencia:</a:t>
            </a:r>
          </a:p>
          <a:p>
            <a:pPr marL="0" indent="0">
              <a:buNone/>
            </a:pPr>
            <a:endParaRPr lang="es-EC" sz="2400" dirty="0">
              <a:solidFill>
                <a:schemeClr val="bg1"/>
              </a:solidFill>
            </a:endParaRPr>
          </a:p>
          <a:p>
            <a:pPr marL="0" indent="0">
              <a:buNone/>
            </a:pPr>
            <a:br>
              <a:rPr lang="es-EC" sz="2400" dirty="0">
                <a:solidFill>
                  <a:schemeClr val="bg1"/>
                </a:solidFill>
              </a:rPr>
            </a:br>
            <a:br>
              <a:rPr lang="es-EC" sz="2400" dirty="0">
                <a:solidFill>
                  <a:schemeClr val="bg1"/>
                </a:solidFill>
              </a:rPr>
            </a:br>
            <a:endParaRPr lang="es-EC" sz="2400" dirty="0">
              <a:solidFill>
                <a:schemeClr val="bg1"/>
              </a:solidFill>
            </a:endParaRPr>
          </a:p>
          <a:p>
            <a:pPr marL="0" indent="0">
              <a:buNone/>
            </a:pPr>
            <a:endParaRPr lang="es-EC" sz="2400" dirty="0">
              <a:solidFill>
                <a:schemeClr val="bg1"/>
              </a:solidFill>
              <a:effectLst/>
              <a:ea typeface="Calibri" panose="020F0502020204030204" pitchFamily="34" charset="0"/>
              <a:cs typeface="Times New Roman" panose="02020603050405020304" pitchFamily="18" charset="0"/>
            </a:endParaRPr>
          </a:p>
          <a:p>
            <a:pPr marL="0" indent="0">
              <a:buNone/>
            </a:pPr>
            <a:endParaRPr lang="es-EC" sz="2400" dirty="0">
              <a:solidFill>
                <a:schemeClr val="bg1"/>
              </a:solidFill>
              <a:effectLst/>
              <a:ea typeface="Calibri" panose="020F0502020204030204" pitchFamily="34" charset="0"/>
              <a:cs typeface="Times New Roman" panose="02020603050405020304" pitchFamily="18" charset="0"/>
            </a:endParaRPr>
          </a:p>
          <a:p>
            <a:pPr marL="0" indent="0">
              <a:buNone/>
            </a:pPr>
            <a:endParaRPr lang="es-EC" sz="2400" dirty="0">
              <a:solidFill>
                <a:schemeClr val="bg1"/>
              </a:solidFill>
              <a:effectLst/>
              <a:ea typeface="Calibri" panose="020F0502020204030204" pitchFamily="34" charset="0"/>
              <a:cs typeface="Times New Roman" panose="02020603050405020304" pitchFamily="18" charset="0"/>
            </a:endParaRPr>
          </a:p>
          <a:p>
            <a:pPr marL="0" indent="0">
              <a:buNone/>
            </a:pPr>
            <a:endParaRPr lang="es-EC" sz="2400" dirty="0">
              <a:solidFill>
                <a:schemeClr val="bg1"/>
              </a:solidFill>
              <a:effectLst/>
              <a:ea typeface="Calibri" panose="020F0502020204030204" pitchFamily="34" charset="0"/>
              <a:cs typeface="Times New Roman" panose="02020603050405020304" pitchFamily="18" charset="0"/>
            </a:endParaRPr>
          </a:p>
          <a:p>
            <a:pPr marL="0" indent="0">
              <a:buNone/>
            </a:pPr>
            <a:r>
              <a:rPr lang="es-EC" sz="2600" dirty="0">
                <a:solidFill>
                  <a:schemeClr val="bg1"/>
                </a:solidFill>
                <a:effectLst/>
                <a:ea typeface="Calibri" panose="020F0502020204030204" pitchFamily="34" charset="0"/>
                <a:cs typeface="Times New Roman" panose="02020603050405020304" pitchFamily="18" charset="0"/>
              </a:rPr>
              <a:t>|V| listas enlazadas, </a:t>
            </a:r>
            <a:r>
              <a:rPr lang="es-EC" sz="2600" dirty="0">
                <a:solidFill>
                  <a:schemeClr val="bg1"/>
                </a:solidFill>
              </a:rPr>
              <a:t>Una por nodo.</a:t>
            </a:r>
            <a:br>
              <a:rPr lang="es-EC" sz="2600" dirty="0">
                <a:solidFill>
                  <a:schemeClr val="bg1"/>
                </a:solidFill>
              </a:rPr>
            </a:br>
            <a:r>
              <a:rPr lang="es-EC" sz="2600" dirty="0">
                <a:solidFill>
                  <a:schemeClr val="bg1"/>
                </a:solidFill>
              </a:rPr>
              <a:t>Cada lista consta de los nodos conectados a él por una arista.</a:t>
            </a:r>
            <a:br>
              <a:rPr lang="es-EC" sz="2600" dirty="0">
                <a:solidFill>
                  <a:schemeClr val="bg1"/>
                </a:solidFill>
              </a:rPr>
            </a:br>
            <a:endParaRPr lang="es-EC" sz="2600" dirty="0">
              <a:solidFill>
                <a:schemeClr val="bg1"/>
              </a:solidFill>
            </a:endParaRPr>
          </a:p>
          <a:p>
            <a:pPr marL="0" indent="0">
              <a:buNone/>
            </a:pPr>
            <a:r>
              <a:rPr lang="en-US" sz="2600" dirty="0">
                <a:solidFill>
                  <a:schemeClr val="bg1"/>
                </a:solidFill>
                <a:effectLst/>
                <a:ea typeface="Calibri" panose="020F0502020204030204" pitchFamily="34" charset="0"/>
                <a:cs typeface="Times New Roman" panose="02020603050405020304" pitchFamily="18" charset="0"/>
              </a:rPr>
              <a:t>O(</a:t>
            </a:r>
            <a:r>
              <a:rPr lang="es-EC" sz="2600" dirty="0">
                <a:solidFill>
                  <a:schemeClr val="bg1"/>
                </a:solidFill>
                <a:effectLst/>
                <a:ea typeface="Calibri" panose="020F0502020204030204" pitchFamily="34" charset="0"/>
                <a:cs typeface="Times New Roman" panose="02020603050405020304" pitchFamily="18" charset="0"/>
              </a:rPr>
              <a:t>|A|+|V|) memoria </a:t>
            </a:r>
            <a:r>
              <a:rPr lang="en-US" sz="2600" dirty="0">
                <a:solidFill>
                  <a:schemeClr val="bg1"/>
                </a:solidFill>
                <a:effectLst/>
                <a:ea typeface="Calibri" panose="020F0502020204030204" pitchFamily="34" charset="0"/>
                <a:cs typeface="Times New Roman" panose="02020603050405020304" pitchFamily="18" charset="0"/>
              </a:rPr>
              <a:t>=&gt; </a:t>
            </a:r>
            <a:r>
              <a:rPr lang="es-ES" sz="2600" dirty="0">
                <a:solidFill>
                  <a:schemeClr val="bg1"/>
                </a:solidFill>
              </a:rPr>
              <a:t>Menos memoria que la matriz de adyacencia.</a:t>
            </a:r>
          </a:p>
          <a:p>
            <a:pPr marL="0" indent="0">
              <a:buNone/>
            </a:pPr>
            <a:r>
              <a:rPr lang="es-ES" sz="2600" dirty="0">
                <a:solidFill>
                  <a:schemeClr val="bg1"/>
                </a:solidFill>
              </a:rPr>
              <a:t>M</a:t>
            </a:r>
            <a:r>
              <a:rPr lang="es-EC" sz="2600" dirty="0" err="1">
                <a:solidFill>
                  <a:schemeClr val="bg1"/>
                </a:solidFill>
              </a:rPr>
              <a:t>ás</a:t>
            </a:r>
            <a:r>
              <a:rPr lang="es-EC" sz="2600" dirty="0">
                <a:solidFill>
                  <a:schemeClr val="bg1"/>
                </a:solidFill>
              </a:rPr>
              <a:t> memoria que la lista de aristas, en caso de tener muchos vértices sin aristas.</a:t>
            </a:r>
            <a:br>
              <a:rPr lang="es-EC" sz="2600" dirty="0">
                <a:solidFill>
                  <a:schemeClr val="bg1"/>
                </a:solidFill>
              </a:rPr>
            </a:br>
            <a:r>
              <a:rPr lang="es-EC" sz="2600" dirty="0">
                <a:solidFill>
                  <a:schemeClr val="bg1"/>
                </a:solidFill>
              </a:rPr>
              <a:t>Pero podemos obtener la lista de aristas incidentes a un vértice en tiempo O(1).</a:t>
            </a: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4" name="Picture 3">
            <a:extLst>
              <a:ext uri="{FF2B5EF4-FFF2-40B4-BE49-F238E27FC236}">
                <a16:creationId xmlns:a16="http://schemas.microsoft.com/office/drawing/2014/main" id="{455D877E-C00E-43CD-8D3E-1C31D6936C04}"/>
              </a:ext>
            </a:extLst>
          </p:cNvPr>
          <p:cNvPicPr>
            <a:picLocks noChangeAspect="1"/>
          </p:cNvPicPr>
          <p:nvPr/>
        </p:nvPicPr>
        <p:blipFill>
          <a:blip r:embed="rId3"/>
          <a:stretch>
            <a:fillRect/>
          </a:stretch>
        </p:blipFill>
        <p:spPr>
          <a:xfrm>
            <a:off x="5153025" y="2039719"/>
            <a:ext cx="1885950" cy="2352675"/>
          </a:xfrm>
          <a:prstGeom prst="rect">
            <a:avLst/>
          </a:prstGeom>
        </p:spPr>
      </p:pic>
    </p:spTree>
    <p:extLst>
      <p:ext uri="{BB962C8B-B14F-4D97-AF65-F5344CB8AC3E}">
        <p14:creationId xmlns:p14="http://schemas.microsoft.com/office/powerpoint/2010/main" val="341227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00643"/>
          </a:xfrm>
        </p:spPr>
        <p:txBody>
          <a:bodyPr>
            <a:normAutofit/>
          </a:bodyPr>
          <a:lstStyle/>
          <a:p>
            <a:pPr marL="0" indent="0">
              <a:buNone/>
            </a:pPr>
            <a:r>
              <a:rPr lang="es-EC" sz="2400" dirty="0">
                <a:solidFill>
                  <a:schemeClr val="bg1"/>
                </a:solidFill>
              </a:rPr>
              <a:t>Lista de adyacencia:</a:t>
            </a:r>
          </a:p>
          <a:p>
            <a:pPr marL="0" indent="0">
              <a:buNone/>
            </a:pPr>
            <a:r>
              <a:rPr lang="en-US" sz="2400" dirty="0">
                <a:solidFill>
                  <a:schemeClr val="bg1"/>
                </a:solidFill>
                <a:effectLst/>
                <a:ea typeface="Calibri" panose="020F0502020204030204" pitchFamily="34" charset="0"/>
                <a:cs typeface="Times New Roman" panose="02020603050405020304" pitchFamily="18" charset="0"/>
              </a:rPr>
              <a:t>vector&lt;int &gt; adj[N]</a:t>
            </a:r>
            <a:br>
              <a:rPr lang="es-EC" sz="2400" dirty="0">
                <a:solidFill>
                  <a:schemeClr val="bg1"/>
                </a:solidFill>
              </a:rPr>
            </a:br>
            <a:endParaRPr lang="es-EC" sz="2400" dirty="0">
              <a:solidFill>
                <a:schemeClr val="bg1"/>
              </a:solidFill>
            </a:endParaRPr>
          </a:p>
          <a:p>
            <a:pPr marL="0" indent="0">
              <a:buNone/>
            </a:pPr>
            <a:r>
              <a:rPr lang="es-EC" sz="2400" dirty="0">
                <a:solidFill>
                  <a:schemeClr val="bg1"/>
                </a:solidFill>
              </a:rPr>
              <a:t>Usamos vector para la lista de cada nodo. </a:t>
            </a:r>
            <a:br>
              <a:rPr lang="es-EC" sz="2400" dirty="0">
                <a:solidFill>
                  <a:schemeClr val="bg1"/>
                </a:solidFill>
              </a:rPr>
            </a:br>
            <a:r>
              <a:rPr lang="es-EC" sz="2400" dirty="0">
                <a:solidFill>
                  <a:schemeClr val="bg1"/>
                </a:solidFill>
              </a:rPr>
              <a:t>No todas las listas tienen el mismo tamaño.</a:t>
            </a:r>
            <a:br>
              <a:rPr lang="es-EC" sz="2400" dirty="0">
                <a:solidFill>
                  <a:schemeClr val="bg1"/>
                </a:solidFill>
              </a:rPr>
            </a:br>
            <a:br>
              <a:rPr lang="es-EC" sz="2400" dirty="0">
                <a:solidFill>
                  <a:schemeClr val="bg1"/>
                </a:solidFill>
              </a:rPr>
            </a:br>
            <a:r>
              <a:rPr lang="es-EC" sz="2400" dirty="0">
                <a:solidFill>
                  <a:schemeClr val="bg1"/>
                </a:solidFill>
              </a:rPr>
              <a:t>Usamos un array de tamaño fijo para guardar todas las listas.</a:t>
            </a:r>
            <a:br>
              <a:rPr lang="es-EC" sz="2400" dirty="0">
                <a:solidFill>
                  <a:schemeClr val="bg1"/>
                </a:solidFill>
              </a:rPr>
            </a:br>
            <a:r>
              <a:rPr lang="es-EC" sz="2400" dirty="0">
                <a:solidFill>
                  <a:schemeClr val="bg1"/>
                </a:solidFill>
              </a:rPr>
              <a:t>Usualmente, sabemos la cantidad total de nodos desde el inicio.</a:t>
            </a:r>
          </a:p>
          <a:p>
            <a:pPr marL="0" indent="0">
              <a:buNone/>
            </a:pPr>
            <a:br>
              <a:rPr lang="es-EC" sz="2400" dirty="0">
                <a:solidFill>
                  <a:schemeClr val="bg1"/>
                </a:solidFill>
              </a:rPr>
            </a:br>
            <a:r>
              <a:rPr lang="es-EC" sz="2400" dirty="0">
                <a:solidFill>
                  <a:schemeClr val="bg1"/>
                </a:solidFill>
              </a:rPr>
              <a:t>Preferimos listas de adyacencia, a menos que las demás sean más eficientes.</a:t>
            </a: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spTree>
    <p:extLst>
      <p:ext uri="{BB962C8B-B14F-4D97-AF65-F5344CB8AC3E}">
        <p14:creationId xmlns:p14="http://schemas.microsoft.com/office/powerpoint/2010/main" val="469035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00643"/>
          </a:xfrm>
        </p:spPr>
        <p:txBody>
          <a:bodyPr>
            <a:normAutofit/>
          </a:bodyPr>
          <a:lstStyle/>
          <a:p>
            <a:pPr marL="0" indent="0">
              <a:buNone/>
            </a:pPr>
            <a:r>
              <a:rPr lang="es-ES" sz="2400" dirty="0">
                <a:solidFill>
                  <a:schemeClr val="bg1"/>
                </a:solidFill>
              </a:rPr>
              <a:t>Imagina un laberinto donde te puedes mover entre casillas y quieres encontrar la salida.</a:t>
            </a:r>
            <a:br>
              <a:rPr lang="es-ES" sz="2400" dirty="0">
                <a:solidFill>
                  <a:schemeClr val="bg1"/>
                </a:solidFill>
              </a:rPr>
            </a:br>
            <a:br>
              <a:rPr lang="es-ES" sz="2400" dirty="0">
                <a:solidFill>
                  <a:schemeClr val="bg1"/>
                </a:solidFill>
              </a:rPr>
            </a:br>
            <a:br>
              <a:rPr lang="es-ES" sz="2400" dirty="0">
                <a:solidFill>
                  <a:schemeClr val="bg1"/>
                </a:solidFill>
              </a:rPr>
            </a:br>
            <a:br>
              <a:rPr lang="es-ES" sz="2400" dirty="0">
                <a:solidFill>
                  <a:schemeClr val="bg1"/>
                </a:solidFill>
              </a:rPr>
            </a:br>
            <a:br>
              <a:rPr lang="es-ES" sz="2400" dirty="0">
                <a:solidFill>
                  <a:schemeClr val="bg1"/>
                </a:solidFill>
              </a:rPr>
            </a:br>
            <a:br>
              <a:rPr lang="es-ES" sz="2400" dirty="0">
                <a:solidFill>
                  <a:schemeClr val="bg1"/>
                </a:solidFill>
              </a:rPr>
            </a:br>
            <a:br>
              <a:rPr lang="es-ES" sz="2400" dirty="0">
                <a:solidFill>
                  <a:schemeClr val="bg1"/>
                </a:solidFill>
              </a:rPr>
            </a:br>
            <a:r>
              <a:rPr lang="es-ES" sz="2400" dirty="0">
                <a:solidFill>
                  <a:schemeClr val="bg1"/>
                </a:solidFill>
              </a:rPr>
              <a:t>¿Cómo saldrías?</a:t>
            </a:r>
            <a:br>
              <a:rPr lang="es-ES" sz="2400" dirty="0">
                <a:solidFill>
                  <a:schemeClr val="bg1"/>
                </a:solidFill>
              </a:rPr>
            </a:br>
            <a:br>
              <a:rPr lang="es-ES" sz="2400" dirty="0">
                <a:solidFill>
                  <a:schemeClr val="bg1"/>
                </a:solidFill>
              </a:rPr>
            </a:br>
            <a:r>
              <a:rPr lang="es-ES" sz="2400" dirty="0">
                <a:solidFill>
                  <a:schemeClr val="bg1"/>
                </a:solidFill>
              </a:rPr>
              <a:t>Podrías tener suerte y salir rápido o intentar por horas. </a:t>
            </a:r>
            <a:br>
              <a:rPr lang="es-ES" sz="2400" dirty="0">
                <a:solidFill>
                  <a:schemeClr val="bg1"/>
                </a:solidFill>
              </a:rPr>
            </a:br>
            <a:r>
              <a:rPr lang="es-ES" sz="2400" dirty="0">
                <a:solidFill>
                  <a:schemeClr val="bg1"/>
                </a:solidFill>
              </a:rPr>
              <a:t>¡Hasta podrías repetir caminos!</a:t>
            </a:r>
            <a:br>
              <a:rPr lang="es-ES" sz="2400" dirty="0">
                <a:solidFill>
                  <a:schemeClr val="bg1"/>
                </a:solidFill>
              </a:rPr>
            </a:br>
            <a:br>
              <a:rPr lang="es-ES" sz="2400" dirty="0">
                <a:solidFill>
                  <a:schemeClr val="bg1"/>
                </a:solidFill>
              </a:rPr>
            </a:br>
            <a:r>
              <a:rPr lang="es-ES" sz="2400" dirty="0">
                <a:solidFill>
                  <a:schemeClr val="bg1"/>
                </a:solidFill>
              </a:rPr>
              <a:t>Necesitas recorrer los caminos de forma sistemática.</a:t>
            </a:r>
            <a:endParaRPr lang="en-US"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Recorridos</a:t>
            </a:r>
          </a:p>
        </p:txBody>
      </p:sp>
      <p:pic>
        <p:nvPicPr>
          <p:cNvPr id="1030" name="Picture 6" descr="Maze Creation - Die Informatikseite von Prof. Dr. Otto Rauh">
            <a:extLst>
              <a:ext uri="{FF2B5EF4-FFF2-40B4-BE49-F238E27FC236}">
                <a16:creationId xmlns:a16="http://schemas.microsoft.com/office/drawing/2014/main" id="{9E03DF2F-873D-4005-85BE-2C063E1A0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675" y="2529740"/>
            <a:ext cx="1706650" cy="179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118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00643"/>
          </a:xfrm>
        </p:spPr>
        <p:txBody>
          <a:bodyPr>
            <a:normAutofit/>
          </a:bodyPr>
          <a:lstStyle/>
          <a:p>
            <a:pPr marL="0" indent="0">
              <a:buNone/>
            </a:pPr>
            <a:r>
              <a:rPr lang="en-US" sz="2400" dirty="0">
                <a:solidFill>
                  <a:schemeClr val="bg1"/>
                </a:solidFill>
              </a:rPr>
              <a:t>Camino: </a:t>
            </a:r>
            <a:r>
              <a:rPr lang="es-EC" sz="2400" dirty="0">
                <a:solidFill>
                  <a:schemeClr val="bg1"/>
                </a:solidFill>
              </a:rPr>
              <a:t>sucesión de vértices C = (v_1, v_2, …, </a:t>
            </a:r>
            <a:r>
              <a:rPr lang="es-EC" sz="2400" dirty="0" err="1">
                <a:solidFill>
                  <a:schemeClr val="bg1"/>
                </a:solidFill>
              </a:rPr>
              <a:t>v_n</a:t>
            </a:r>
            <a:r>
              <a:rPr lang="es-EC" sz="2400" dirty="0">
                <a:solidFill>
                  <a:schemeClr val="bg1"/>
                </a:solidFill>
              </a:rPr>
              <a:t>) tal que para toda i exista una arista que conecta </a:t>
            </a:r>
            <a:r>
              <a:rPr lang="es-EC" sz="2400" dirty="0" err="1">
                <a:solidFill>
                  <a:schemeClr val="bg1"/>
                </a:solidFill>
              </a:rPr>
              <a:t>v_i</a:t>
            </a:r>
            <a:r>
              <a:rPr lang="es-EC" sz="2400" dirty="0">
                <a:solidFill>
                  <a:schemeClr val="bg1"/>
                </a:solidFill>
              </a:rPr>
              <a:t> con v_{i+1}.</a:t>
            </a:r>
          </a:p>
          <a:p>
            <a:pPr marL="0" indent="0">
              <a:buNone/>
            </a:pPr>
            <a:endParaRPr lang="es-EC" dirty="0">
              <a:solidFill>
                <a:schemeClr val="bg1"/>
              </a:solidFill>
            </a:endParaRPr>
          </a:p>
          <a:p>
            <a:pPr marL="0" indent="0">
              <a:buNone/>
            </a:pPr>
            <a:endParaRPr lang="es-EC" dirty="0">
              <a:solidFill>
                <a:schemeClr val="bg1"/>
              </a:solidFill>
            </a:endParaRPr>
          </a:p>
          <a:p>
            <a:pPr marL="0" indent="0">
              <a:buNone/>
            </a:pPr>
            <a:endParaRPr lang="es-EC" dirty="0">
              <a:solidFill>
                <a:schemeClr val="bg1"/>
              </a:solidFill>
            </a:endParaRPr>
          </a:p>
          <a:p>
            <a:pPr marL="0" indent="0">
              <a:buNone/>
            </a:pPr>
            <a:endParaRPr lang="es-EC" dirty="0">
              <a:solidFill>
                <a:schemeClr val="bg1"/>
              </a:solidFill>
            </a:endParaRPr>
          </a:p>
          <a:p>
            <a:pPr marL="0" indent="0">
              <a:buNone/>
            </a:pPr>
            <a:r>
              <a:rPr lang="es-EC" sz="2400" dirty="0">
                <a:solidFill>
                  <a:schemeClr val="bg1"/>
                </a:solidFill>
              </a:rPr>
              <a:t>Grafo conexo: Si existe un camino para cada par de vértices.</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Recorridos</a:t>
            </a:r>
          </a:p>
        </p:txBody>
      </p:sp>
      <p:pic>
        <p:nvPicPr>
          <p:cNvPr id="2050" name="Picture 2">
            <a:extLst>
              <a:ext uri="{FF2B5EF4-FFF2-40B4-BE49-F238E27FC236}">
                <a16:creationId xmlns:a16="http://schemas.microsoft.com/office/drawing/2014/main" id="{9E9C45E7-04BA-4105-9CBF-323FF15EF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119" y="2536651"/>
            <a:ext cx="2755762" cy="18256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edge-connected graph - Wikipedia">
            <a:extLst>
              <a:ext uri="{FF2B5EF4-FFF2-40B4-BE49-F238E27FC236}">
                <a16:creationId xmlns:a16="http://schemas.microsoft.com/office/drawing/2014/main" id="{175CE35F-566F-4569-8A07-79A3C13DD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517" y="5073302"/>
            <a:ext cx="1552966" cy="1552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85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r>
              <a:rPr lang="es-ES" dirty="0">
                <a:solidFill>
                  <a:schemeClr val="bg1"/>
                </a:solidFill>
              </a:rPr>
              <a:t>Esta sesión está basada en el libro de </a:t>
            </a:r>
            <a:r>
              <a:rPr lang="es-ES" dirty="0" err="1">
                <a:solidFill>
                  <a:schemeClr val="bg1"/>
                </a:solidFill>
              </a:rPr>
              <a:t>omegaUp</a:t>
            </a:r>
            <a:r>
              <a:rPr lang="es-ES" dirty="0">
                <a:solidFill>
                  <a:schemeClr val="bg1"/>
                </a:solidFill>
              </a:rPr>
              <a:t>:</a:t>
            </a:r>
            <a:br>
              <a:rPr lang="es-ES" dirty="0">
                <a:solidFill>
                  <a:schemeClr val="bg1"/>
                </a:solidFill>
              </a:rPr>
            </a:br>
            <a:r>
              <a:rPr lang="es-ES" dirty="0">
                <a:solidFill>
                  <a:schemeClr val="bg1"/>
                </a:solidFill>
                <a:hlinkClick r:id="rId3"/>
              </a:rPr>
              <a:t>https://omegaup.com/img/libropre3.pdf</a:t>
            </a:r>
            <a:br>
              <a:rPr lang="es-ES" dirty="0">
                <a:solidFill>
                  <a:schemeClr val="bg1"/>
                </a:solidFill>
              </a:rPr>
            </a:br>
            <a:br>
              <a:rPr lang="es-ES" dirty="0">
                <a:solidFill>
                  <a:schemeClr val="bg1"/>
                </a:solidFill>
              </a:rPr>
            </a:br>
            <a:r>
              <a:rPr lang="es-ES" dirty="0">
                <a:solidFill>
                  <a:schemeClr val="bg1"/>
                </a:solidFill>
              </a:rPr>
              <a:t>El libro “</a:t>
            </a:r>
            <a:r>
              <a:rPr lang="es-ES" dirty="0" err="1">
                <a:solidFill>
                  <a:schemeClr val="bg1"/>
                </a:solidFill>
              </a:rPr>
              <a:t>Competitive</a:t>
            </a:r>
            <a:r>
              <a:rPr lang="es-ES" dirty="0">
                <a:solidFill>
                  <a:schemeClr val="bg1"/>
                </a:solidFill>
              </a:rPr>
              <a:t> </a:t>
            </a:r>
            <a:r>
              <a:rPr lang="es-ES" dirty="0" err="1">
                <a:solidFill>
                  <a:schemeClr val="bg1"/>
                </a:solidFill>
              </a:rPr>
              <a:t>Programmer</a:t>
            </a:r>
            <a:r>
              <a:rPr lang="en-US" dirty="0">
                <a:solidFill>
                  <a:schemeClr val="bg1"/>
                </a:solidFill>
              </a:rPr>
              <a:t>’s Handbook”:</a:t>
            </a:r>
            <a:br>
              <a:rPr lang="en-US" dirty="0">
                <a:solidFill>
                  <a:schemeClr val="bg1"/>
                </a:solidFill>
              </a:rPr>
            </a:br>
            <a:r>
              <a:rPr lang="en-US" dirty="0">
                <a:solidFill>
                  <a:schemeClr val="bg1"/>
                </a:solidFill>
                <a:hlinkClick r:id="rId4"/>
              </a:rPr>
              <a:t>https://cses.fi/book/book.pdf</a:t>
            </a:r>
            <a:br>
              <a:rPr lang="en-US" dirty="0">
                <a:solidFill>
                  <a:schemeClr val="bg1"/>
                </a:solidFill>
              </a:rPr>
            </a:br>
            <a:br>
              <a:rPr lang="en-US" dirty="0">
                <a:solidFill>
                  <a:schemeClr val="bg1"/>
                </a:solidFill>
              </a:rPr>
            </a:br>
            <a:r>
              <a:rPr lang="en-US" dirty="0">
                <a:solidFill>
                  <a:schemeClr val="bg1"/>
                </a:solidFill>
              </a:rPr>
              <a:t>Y el</a:t>
            </a:r>
            <a:r>
              <a:rPr lang="es-EC" dirty="0">
                <a:solidFill>
                  <a:schemeClr val="bg1"/>
                </a:solidFill>
              </a:rPr>
              <a:t> libro </a:t>
            </a:r>
            <a:r>
              <a:rPr lang="en-US" dirty="0">
                <a:solidFill>
                  <a:schemeClr val="bg1"/>
                </a:solidFill>
              </a:rPr>
              <a:t>“</a:t>
            </a:r>
            <a:r>
              <a:rPr lang="es-EC" dirty="0" err="1">
                <a:solidFill>
                  <a:schemeClr val="bg1"/>
                </a:solidFill>
              </a:rPr>
              <a:t>Programac</a:t>
            </a:r>
            <a:r>
              <a:rPr lang="en-US" dirty="0">
                <a:solidFill>
                  <a:schemeClr val="bg1"/>
                </a:solidFill>
              </a:rPr>
              <a:t>i</a:t>
            </a:r>
            <a:r>
              <a:rPr lang="es-EC" dirty="0" err="1">
                <a:solidFill>
                  <a:schemeClr val="bg1"/>
                </a:solidFill>
              </a:rPr>
              <a:t>ón</a:t>
            </a:r>
            <a:r>
              <a:rPr lang="es-EC" dirty="0">
                <a:solidFill>
                  <a:schemeClr val="bg1"/>
                </a:solidFill>
              </a:rPr>
              <a:t> Competitiva</a:t>
            </a:r>
            <a:r>
              <a:rPr lang="en-US" dirty="0">
                <a:solidFill>
                  <a:schemeClr val="bg1"/>
                </a:solidFill>
              </a:rPr>
              <a:t>”.</a:t>
            </a:r>
            <a:br>
              <a:rPr lang="es-ES"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spTree>
    <p:extLst>
      <p:ext uri="{BB962C8B-B14F-4D97-AF65-F5344CB8AC3E}">
        <p14:creationId xmlns:p14="http://schemas.microsoft.com/office/powerpoint/2010/main" val="300840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312129"/>
          </a:xfrm>
        </p:spPr>
        <p:txBody>
          <a:bodyPr>
            <a:normAutofit/>
          </a:bodyPr>
          <a:lstStyle/>
          <a:p>
            <a:pPr marL="0" indent="0">
              <a:buNone/>
            </a:pPr>
            <a:r>
              <a:rPr lang="es-EC" sz="2400" dirty="0">
                <a:solidFill>
                  <a:schemeClr val="bg1"/>
                </a:solidFill>
              </a:rPr>
              <a:t>Idea: Visitar un camino “en su totalidad” antes del siguiente camino.</a:t>
            </a:r>
            <a:br>
              <a:rPr lang="es-EC" sz="2400" dirty="0">
                <a:solidFill>
                  <a:schemeClr val="bg1"/>
                </a:solidFill>
              </a:rPr>
            </a:br>
            <a:br>
              <a:rPr lang="es-EC" sz="2400" dirty="0">
                <a:solidFill>
                  <a:schemeClr val="bg1"/>
                </a:solidFill>
              </a:rPr>
            </a:br>
            <a:r>
              <a:rPr lang="es-EC" sz="2400" dirty="0">
                <a:solidFill>
                  <a:schemeClr val="bg1"/>
                </a:solidFill>
              </a:rPr>
              <a:t>Recorremos dicho camino hasta no poder continuar, o volver a un nodo ya visitado.</a:t>
            </a:r>
            <a:br>
              <a:rPr lang="es-EC" sz="2400" dirty="0">
                <a:solidFill>
                  <a:schemeClr val="bg1"/>
                </a:solidFill>
              </a:rPr>
            </a:br>
            <a:endParaRPr lang="es-EC" sz="2400" dirty="0">
              <a:solidFill>
                <a:schemeClr val="bg1"/>
              </a:solidFill>
            </a:endParaRPr>
          </a:p>
          <a:p>
            <a:pPr marL="0" indent="0">
              <a:buNone/>
            </a:pPr>
            <a:r>
              <a:rPr lang="es-EC" sz="2400" dirty="0">
                <a:solidFill>
                  <a:schemeClr val="bg1"/>
                </a:solidFill>
              </a:rPr>
              <a:t>Algoritmo: Empezamos en un nodo y visitamos completamente cada vecino.</a:t>
            </a:r>
          </a:p>
          <a:p>
            <a:pPr marL="0" indent="0">
              <a:buNone/>
            </a:pPr>
            <a:endParaRPr lang="es-EC" sz="2400" dirty="0">
              <a:solidFill>
                <a:schemeClr val="bg1"/>
              </a:solidFill>
            </a:endParaRPr>
          </a:p>
          <a:p>
            <a:pPr marL="0" indent="0">
              <a:buNone/>
            </a:pPr>
            <a:r>
              <a:rPr lang="es-EC" sz="2400" dirty="0">
                <a:solidFill>
                  <a:schemeClr val="bg1"/>
                </a:solidFill>
              </a:rPr>
              <a:t>Debemos acordarnos de qué nodos ya hemos visitado, para no caer en ciclos.</a:t>
            </a:r>
          </a:p>
          <a:p>
            <a:pPr marL="0" indent="0">
              <a:buNone/>
            </a:pPr>
            <a:endParaRPr lang="es-EC" sz="2400" dirty="0">
              <a:solidFill>
                <a:schemeClr val="bg1"/>
              </a:solidFill>
            </a:endParaRPr>
          </a:p>
          <a:p>
            <a:pPr marL="0" indent="0">
              <a:buNone/>
            </a:pPr>
            <a:r>
              <a:rPr lang="es-EC" sz="2400" dirty="0">
                <a:solidFill>
                  <a:schemeClr val="bg1"/>
                </a:solidFill>
              </a:rPr>
              <a:t>DFS </a:t>
            </a:r>
            <a:r>
              <a:rPr lang="en-US" sz="2400" dirty="0">
                <a:solidFill>
                  <a:schemeClr val="bg1"/>
                </a:solidFill>
              </a:rPr>
              <a:t>= Depth-First Search.</a:t>
            </a: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Búsqueda en Profundidad (DFS)</a:t>
            </a:r>
          </a:p>
        </p:txBody>
      </p:sp>
    </p:spTree>
    <p:extLst>
      <p:ext uri="{BB962C8B-B14F-4D97-AF65-F5344CB8AC3E}">
        <p14:creationId xmlns:p14="http://schemas.microsoft.com/office/powerpoint/2010/main" val="33414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DAA6118-10B3-4844-8B98-BDF9B39C68C8}"/>
              </a:ext>
            </a:extLst>
          </p:cNvPr>
          <p:cNvPicPr>
            <a:picLocks noGrp="1" noChangeAspect="1"/>
          </p:cNvPicPr>
          <p:nvPr>
            <p:ph idx="1"/>
          </p:nvPr>
        </p:nvPicPr>
        <p:blipFill>
          <a:blip r:embed="rId3"/>
          <a:stretch>
            <a:fillRect/>
          </a:stretch>
        </p:blipFill>
        <p:spPr>
          <a:xfrm>
            <a:off x="5224462" y="5013802"/>
            <a:ext cx="1790700" cy="1104900"/>
          </a:xfrm>
        </p:spPr>
      </p:pic>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Búsqueda en Profundidad (DFS)</a:t>
            </a:r>
          </a:p>
        </p:txBody>
      </p:sp>
      <p:pic>
        <p:nvPicPr>
          <p:cNvPr id="4" name="Picture 3">
            <a:extLst>
              <a:ext uri="{FF2B5EF4-FFF2-40B4-BE49-F238E27FC236}">
                <a16:creationId xmlns:a16="http://schemas.microsoft.com/office/drawing/2014/main" id="{BC3FBA28-C2CA-4917-83DA-A48E42AD37A4}"/>
              </a:ext>
            </a:extLst>
          </p:cNvPr>
          <p:cNvPicPr>
            <a:picLocks noChangeAspect="1"/>
          </p:cNvPicPr>
          <p:nvPr/>
        </p:nvPicPr>
        <p:blipFill>
          <a:blip r:embed="rId4"/>
          <a:stretch>
            <a:fillRect/>
          </a:stretch>
        </p:blipFill>
        <p:spPr>
          <a:xfrm>
            <a:off x="5176837" y="2014471"/>
            <a:ext cx="1838325" cy="1076325"/>
          </a:xfrm>
          <a:prstGeom prst="rect">
            <a:avLst/>
          </a:prstGeom>
        </p:spPr>
      </p:pic>
      <p:pic>
        <p:nvPicPr>
          <p:cNvPr id="6" name="Picture 5">
            <a:extLst>
              <a:ext uri="{FF2B5EF4-FFF2-40B4-BE49-F238E27FC236}">
                <a16:creationId xmlns:a16="http://schemas.microsoft.com/office/drawing/2014/main" id="{A84A682B-FFB7-4EEC-ADB0-694C3377C784}"/>
              </a:ext>
            </a:extLst>
          </p:cNvPr>
          <p:cNvPicPr>
            <a:picLocks noChangeAspect="1"/>
          </p:cNvPicPr>
          <p:nvPr/>
        </p:nvPicPr>
        <p:blipFill>
          <a:blip r:embed="rId5"/>
          <a:stretch>
            <a:fillRect/>
          </a:stretch>
        </p:blipFill>
        <p:spPr>
          <a:xfrm>
            <a:off x="5167312" y="3490324"/>
            <a:ext cx="1847850" cy="1123950"/>
          </a:xfrm>
          <a:prstGeom prst="rect">
            <a:avLst/>
          </a:prstGeom>
        </p:spPr>
      </p:pic>
    </p:spTree>
    <p:extLst>
      <p:ext uri="{BB962C8B-B14F-4D97-AF65-F5344CB8AC3E}">
        <p14:creationId xmlns:p14="http://schemas.microsoft.com/office/powerpoint/2010/main" val="55581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312129"/>
          </a:xfrm>
        </p:spPr>
        <p:txBody>
          <a:bodyPr>
            <a:normAutofit/>
          </a:bodyPr>
          <a:lstStyle/>
          <a:p>
            <a:pPr marL="0" indent="0">
              <a:buNone/>
            </a:pPr>
            <a:r>
              <a:rPr lang="es-EC" sz="2600" dirty="0">
                <a:solidFill>
                  <a:schemeClr val="bg1"/>
                </a:solidFill>
                <a:effectLst/>
                <a:ea typeface="Calibri" panose="020F0502020204030204" pitchFamily="34" charset="0"/>
                <a:cs typeface="Times New Roman" panose="02020603050405020304" pitchFamily="18" charset="0"/>
              </a:rPr>
              <a:t>La complejidad depende de la representación usada para el grafo.</a:t>
            </a:r>
          </a:p>
          <a:p>
            <a:pPr marL="0" indent="0">
              <a:buNone/>
            </a:pPr>
            <a:endParaRPr lang="es-EC" sz="2600" dirty="0">
              <a:solidFill>
                <a:schemeClr val="bg1"/>
              </a:solidFill>
            </a:endParaRPr>
          </a:p>
          <a:p>
            <a:pPr marL="0" indent="0">
              <a:buNone/>
            </a:pPr>
            <a:r>
              <a:rPr lang="es-EC" sz="2600" dirty="0">
                <a:solidFill>
                  <a:schemeClr val="bg1"/>
                </a:solidFill>
              </a:rPr>
              <a:t>En una lista de adyacencia, visitamos cada nodo y cada arista solamente una vez.</a:t>
            </a:r>
          </a:p>
          <a:p>
            <a:pPr marL="0" indent="0">
              <a:buNone/>
            </a:pPr>
            <a:endParaRPr lang="es-EC" sz="2600" dirty="0">
              <a:solidFill>
                <a:schemeClr val="bg1"/>
              </a:solidFill>
            </a:endParaRPr>
          </a:p>
          <a:p>
            <a:pPr marL="0" indent="0">
              <a:buNone/>
            </a:pPr>
            <a:r>
              <a:rPr lang="es-EC" sz="2600" dirty="0">
                <a:solidFill>
                  <a:schemeClr val="bg1"/>
                </a:solidFill>
              </a:rPr>
              <a:t>Complejidad de tiempo: </a:t>
            </a:r>
            <a:r>
              <a:rPr lang="es-EC" sz="2600" dirty="0">
                <a:solidFill>
                  <a:schemeClr val="bg1"/>
                </a:solidFill>
                <a:effectLst/>
                <a:ea typeface="Calibri" panose="020F0502020204030204" pitchFamily="34" charset="0"/>
                <a:cs typeface="Times New Roman" panose="02020603050405020304" pitchFamily="18" charset="0"/>
              </a:rPr>
              <a:t>O(|V| + |A|) lineal en el tamaño de la entrada.</a:t>
            </a:r>
            <a:endParaRPr lang="es-EC" sz="26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Búsqueda en Profundidad (DFS)</a:t>
            </a:r>
          </a:p>
        </p:txBody>
      </p:sp>
    </p:spTree>
    <p:extLst>
      <p:ext uri="{BB962C8B-B14F-4D97-AF65-F5344CB8AC3E}">
        <p14:creationId xmlns:p14="http://schemas.microsoft.com/office/powerpoint/2010/main" val="1910757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312129"/>
          </a:xfrm>
        </p:spPr>
        <p:txBody>
          <a:bodyPr>
            <a:normAutofit/>
          </a:bodyPr>
          <a:lstStyle/>
          <a:p>
            <a:pPr marL="0" indent="0">
              <a:buNone/>
            </a:pPr>
            <a:r>
              <a:rPr lang="es-EC" sz="2400" dirty="0">
                <a:solidFill>
                  <a:schemeClr val="bg1"/>
                </a:solidFill>
              </a:rPr>
              <a:t>Otra forma de recorrer un grafo es visitar todos los vecinos de un nodo. </a:t>
            </a:r>
            <a:br>
              <a:rPr lang="es-EC" sz="2400" dirty="0">
                <a:solidFill>
                  <a:schemeClr val="bg1"/>
                </a:solidFill>
              </a:rPr>
            </a:br>
            <a:br>
              <a:rPr lang="es-EC" sz="2400" dirty="0">
                <a:solidFill>
                  <a:schemeClr val="bg1"/>
                </a:solidFill>
              </a:rPr>
            </a:br>
            <a:r>
              <a:rPr lang="es-EC" sz="2400" dirty="0">
                <a:solidFill>
                  <a:schemeClr val="bg1"/>
                </a:solidFill>
              </a:rPr>
              <a:t>Cubrimos cada camino por niveles, en lugar de un sólo camino en su totalidad.</a:t>
            </a:r>
          </a:p>
          <a:p>
            <a:pPr marL="0" indent="0">
              <a:buNone/>
            </a:pPr>
            <a:endParaRPr lang="es-EC" sz="2400" dirty="0">
              <a:solidFill>
                <a:schemeClr val="bg1"/>
              </a:solidFill>
            </a:endParaRPr>
          </a:p>
          <a:p>
            <a:pPr marL="0" indent="0">
              <a:buNone/>
            </a:pPr>
            <a:r>
              <a:rPr lang="es-EC" sz="2400" dirty="0">
                <a:solidFill>
                  <a:schemeClr val="bg1"/>
                </a:solidFill>
              </a:rPr>
              <a:t>Empezamos en un nodo inicial v, y visitamos todos los nodos vecinos. Luego visitamos los vecinos de estos vecinos, y así sucesivamente.</a:t>
            </a:r>
          </a:p>
          <a:p>
            <a:pPr marL="0" indent="0">
              <a:buNone/>
            </a:pPr>
            <a:endParaRPr lang="es-EC" sz="2400" dirty="0">
              <a:solidFill>
                <a:schemeClr val="bg1"/>
              </a:solidFill>
            </a:endParaRPr>
          </a:p>
          <a:p>
            <a:pPr marL="0" indent="0">
              <a:buNone/>
            </a:pPr>
            <a:r>
              <a:rPr lang="es-EC" sz="2400" dirty="0">
                <a:solidFill>
                  <a:schemeClr val="bg1"/>
                </a:solidFill>
              </a:rPr>
              <a:t>De esta forma, visitamos todos los nodos a una cierta distancia de v.</a:t>
            </a:r>
            <a:br>
              <a:rPr lang="es-EC" sz="2400" dirty="0">
                <a:solidFill>
                  <a:schemeClr val="bg1"/>
                </a:solidFill>
              </a:rPr>
            </a:br>
            <a:r>
              <a:rPr lang="es-EC" sz="2400" dirty="0">
                <a:solidFill>
                  <a:schemeClr val="bg1"/>
                </a:solidFill>
              </a:rPr>
              <a:t>Para cada nodo, recordamos esta distancia.</a:t>
            </a:r>
          </a:p>
          <a:p>
            <a:pPr marL="0" indent="0">
              <a:buNone/>
            </a:pP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Búsqueda en Profundidad (BFS)</a:t>
            </a:r>
          </a:p>
        </p:txBody>
      </p:sp>
    </p:spTree>
    <p:extLst>
      <p:ext uri="{BB962C8B-B14F-4D97-AF65-F5344CB8AC3E}">
        <p14:creationId xmlns:p14="http://schemas.microsoft.com/office/powerpoint/2010/main" val="3884112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Búsqueda en Profundidad (BFS)</a:t>
            </a:r>
          </a:p>
        </p:txBody>
      </p:sp>
      <p:pic>
        <p:nvPicPr>
          <p:cNvPr id="4" name="Picture 3">
            <a:extLst>
              <a:ext uri="{FF2B5EF4-FFF2-40B4-BE49-F238E27FC236}">
                <a16:creationId xmlns:a16="http://schemas.microsoft.com/office/drawing/2014/main" id="{9DDF34DA-5B18-414C-BA1B-7145A4E1FF75}"/>
              </a:ext>
            </a:extLst>
          </p:cNvPr>
          <p:cNvPicPr>
            <a:picLocks noChangeAspect="1"/>
          </p:cNvPicPr>
          <p:nvPr/>
        </p:nvPicPr>
        <p:blipFill>
          <a:blip r:embed="rId3"/>
          <a:stretch>
            <a:fillRect/>
          </a:stretch>
        </p:blipFill>
        <p:spPr>
          <a:xfrm>
            <a:off x="5041160" y="1990509"/>
            <a:ext cx="2109680" cy="1138669"/>
          </a:xfrm>
          <a:prstGeom prst="rect">
            <a:avLst/>
          </a:prstGeom>
        </p:spPr>
      </p:pic>
      <p:pic>
        <p:nvPicPr>
          <p:cNvPr id="6" name="Picture 5">
            <a:extLst>
              <a:ext uri="{FF2B5EF4-FFF2-40B4-BE49-F238E27FC236}">
                <a16:creationId xmlns:a16="http://schemas.microsoft.com/office/drawing/2014/main" id="{CA50B48B-4D17-40FB-AC26-FB03DD31E33D}"/>
              </a:ext>
            </a:extLst>
          </p:cNvPr>
          <p:cNvPicPr>
            <a:picLocks noChangeAspect="1"/>
          </p:cNvPicPr>
          <p:nvPr/>
        </p:nvPicPr>
        <p:blipFill>
          <a:blip r:embed="rId4"/>
          <a:stretch>
            <a:fillRect/>
          </a:stretch>
        </p:blipFill>
        <p:spPr>
          <a:xfrm>
            <a:off x="5062750" y="3429000"/>
            <a:ext cx="2066500" cy="1214717"/>
          </a:xfrm>
          <a:prstGeom prst="rect">
            <a:avLst/>
          </a:prstGeom>
        </p:spPr>
      </p:pic>
      <p:pic>
        <p:nvPicPr>
          <p:cNvPr id="8" name="Picture 7">
            <a:extLst>
              <a:ext uri="{FF2B5EF4-FFF2-40B4-BE49-F238E27FC236}">
                <a16:creationId xmlns:a16="http://schemas.microsoft.com/office/drawing/2014/main" id="{5E73009E-0918-4E63-914E-44A095B84B0B}"/>
              </a:ext>
            </a:extLst>
          </p:cNvPr>
          <p:cNvPicPr>
            <a:picLocks noChangeAspect="1"/>
          </p:cNvPicPr>
          <p:nvPr/>
        </p:nvPicPr>
        <p:blipFill>
          <a:blip r:embed="rId5"/>
          <a:stretch>
            <a:fillRect/>
          </a:stretch>
        </p:blipFill>
        <p:spPr>
          <a:xfrm>
            <a:off x="5079967" y="4943539"/>
            <a:ext cx="2070873" cy="1214717"/>
          </a:xfrm>
          <a:prstGeom prst="rect">
            <a:avLst/>
          </a:prstGeom>
        </p:spPr>
      </p:pic>
    </p:spTree>
    <p:extLst>
      <p:ext uri="{BB962C8B-B14F-4D97-AF65-F5344CB8AC3E}">
        <p14:creationId xmlns:p14="http://schemas.microsoft.com/office/powerpoint/2010/main" val="4032373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312129"/>
          </a:xfrm>
        </p:spPr>
        <p:txBody>
          <a:bodyPr>
            <a:normAutofit/>
          </a:bodyPr>
          <a:lstStyle/>
          <a:p>
            <a:pPr marL="0" indent="0">
              <a:buNone/>
            </a:pPr>
            <a:r>
              <a:rPr lang="es-EC" sz="2400" dirty="0">
                <a:solidFill>
                  <a:schemeClr val="bg1"/>
                </a:solidFill>
                <a:effectLst/>
                <a:ea typeface="Calibri" panose="020F0502020204030204" pitchFamily="34" charset="0"/>
                <a:cs typeface="Times New Roman" panose="02020603050405020304" pitchFamily="18" charset="0"/>
              </a:rPr>
              <a:t>La complejidad depende de la representación usada para el grafo.</a:t>
            </a:r>
          </a:p>
          <a:p>
            <a:pPr marL="0" indent="0">
              <a:buNone/>
            </a:pPr>
            <a:endParaRPr lang="es-EC" sz="2400" dirty="0">
              <a:solidFill>
                <a:schemeClr val="bg1"/>
              </a:solidFill>
            </a:endParaRPr>
          </a:p>
          <a:p>
            <a:pPr marL="0" indent="0">
              <a:buNone/>
            </a:pPr>
            <a:r>
              <a:rPr lang="es-EC" sz="2400" dirty="0">
                <a:solidFill>
                  <a:schemeClr val="bg1"/>
                </a:solidFill>
              </a:rPr>
              <a:t>En una lista de adyacencia, visitamos cada nodo y cada arista solamente una vez.</a:t>
            </a:r>
          </a:p>
          <a:p>
            <a:pPr marL="0" indent="0">
              <a:buNone/>
            </a:pPr>
            <a:endParaRPr lang="es-EC" sz="2400" dirty="0">
              <a:solidFill>
                <a:schemeClr val="bg1"/>
              </a:solidFill>
            </a:endParaRPr>
          </a:p>
          <a:p>
            <a:pPr marL="0" indent="0">
              <a:buNone/>
            </a:pPr>
            <a:r>
              <a:rPr lang="es-EC" sz="2400" dirty="0">
                <a:solidFill>
                  <a:schemeClr val="bg1"/>
                </a:solidFill>
              </a:rPr>
              <a:t>Complejidad de tiempo: </a:t>
            </a:r>
            <a:r>
              <a:rPr lang="es-EC" sz="2400" dirty="0">
                <a:solidFill>
                  <a:schemeClr val="bg1"/>
                </a:solidFill>
                <a:effectLst/>
                <a:ea typeface="Calibri" panose="020F0502020204030204" pitchFamily="34" charset="0"/>
                <a:cs typeface="Times New Roman" panose="02020603050405020304" pitchFamily="18" charset="0"/>
              </a:rPr>
              <a:t>O(|V| + |A|) lineal en el tamaño de la entrada.</a:t>
            </a:r>
            <a:endParaRPr lang="es-EC" sz="2400" dirty="0">
              <a:solidFill>
                <a:schemeClr val="bg1"/>
              </a:solidFill>
            </a:endParaRPr>
          </a:p>
          <a:p>
            <a:pPr marL="0" indent="0">
              <a:buNone/>
            </a:pPr>
            <a:endParaRPr lang="es-EC" sz="2400"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Búsqueda en Profundidad (BFS)</a:t>
            </a:r>
          </a:p>
        </p:txBody>
      </p:sp>
    </p:spTree>
    <p:extLst>
      <p:ext uri="{BB962C8B-B14F-4D97-AF65-F5344CB8AC3E}">
        <p14:creationId xmlns:p14="http://schemas.microsoft.com/office/powerpoint/2010/main" val="1729738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71011"/>
          </a:xfrm>
        </p:spPr>
        <p:txBody>
          <a:bodyPr>
            <a:normAutofit/>
          </a:bodyPr>
          <a:lstStyle/>
          <a:p>
            <a:pPr marL="0" indent="0">
              <a:buNone/>
            </a:pPr>
            <a:r>
              <a:rPr lang="es-EC" sz="2400" dirty="0">
                <a:solidFill>
                  <a:schemeClr val="bg1"/>
                </a:solidFill>
              </a:rPr>
              <a:t>Podemos determinar conectividad usando cualquier recorrido.</a:t>
            </a:r>
          </a:p>
          <a:p>
            <a:pPr marL="0" indent="0">
              <a:buNone/>
            </a:pPr>
            <a:br>
              <a:rPr lang="es-EC" sz="2400" dirty="0">
                <a:solidFill>
                  <a:schemeClr val="bg1"/>
                </a:solidFill>
              </a:rPr>
            </a:br>
            <a:r>
              <a:rPr lang="es-EC" sz="2400" dirty="0">
                <a:solidFill>
                  <a:schemeClr val="bg1"/>
                </a:solidFill>
              </a:rPr>
              <a:t>Empezamos en cualquier vértice e intentamos llegar a todos los nodos.</a:t>
            </a:r>
          </a:p>
          <a:p>
            <a:pPr marL="0" indent="0">
              <a:buNone/>
            </a:pPr>
            <a:endParaRPr lang="es-EC" sz="2400" dirty="0">
              <a:solidFill>
                <a:schemeClr val="bg1"/>
              </a:solidFill>
            </a:endParaRPr>
          </a:p>
          <a:p>
            <a:pPr marL="0" indent="0">
              <a:buNone/>
            </a:pPr>
            <a:endParaRPr lang="es-EC" sz="2400" dirty="0">
              <a:solidFill>
                <a:schemeClr val="bg1"/>
              </a:solidFill>
            </a:endParaRPr>
          </a:p>
          <a:p>
            <a:pPr marL="0" indent="0">
              <a:buNone/>
            </a:pPr>
            <a:endParaRPr lang="es-EC" sz="2400" dirty="0">
              <a:solidFill>
                <a:schemeClr val="bg1"/>
              </a:solidFill>
            </a:endParaRPr>
          </a:p>
          <a:p>
            <a:pPr marL="0" indent="0">
              <a:buNone/>
            </a:pPr>
            <a:endParaRPr lang="es-EC" sz="2400" dirty="0">
              <a:solidFill>
                <a:schemeClr val="bg1"/>
              </a:solidFill>
            </a:endParaRPr>
          </a:p>
          <a:p>
            <a:pPr marL="0" indent="0">
              <a:buNone/>
            </a:pPr>
            <a:endParaRPr lang="es-EC" sz="2400" dirty="0">
              <a:solidFill>
                <a:schemeClr val="bg1"/>
              </a:solidFill>
            </a:endParaRPr>
          </a:p>
          <a:p>
            <a:pPr marL="0" indent="0">
              <a:buNone/>
            </a:pPr>
            <a:r>
              <a:rPr lang="es-EC" sz="2400" dirty="0">
                <a:solidFill>
                  <a:schemeClr val="bg1"/>
                </a:solidFill>
              </a:rPr>
              <a:t>En el ejemplo, no llegamos a todos los nodos, entonces el grafo no es conexo.</a:t>
            </a:r>
            <a:br>
              <a:rPr lang="es-EC" sz="2400" dirty="0">
                <a:solidFill>
                  <a:schemeClr val="bg1"/>
                </a:solidFill>
              </a:rPr>
            </a:br>
            <a:br>
              <a:rPr lang="es-EC" sz="2400" dirty="0">
                <a:solidFill>
                  <a:schemeClr val="bg1"/>
                </a:solidFill>
              </a:rPr>
            </a:br>
            <a:r>
              <a:rPr lang="es-EC" sz="2400" dirty="0">
                <a:solidFill>
                  <a:schemeClr val="bg1"/>
                </a:solidFill>
              </a:rPr>
              <a:t>Podemos extender el algoritmo para hallar todas las componentes conexas.</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Aplicaciones: Conectividad</a:t>
            </a:r>
          </a:p>
        </p:txBody>
      </p:sp>
      <p:pic>
        <p:nvPicPr>
          <p:cNvPr id="4" name="Picture 3">
            <a:extLst>
              <a:ext uri="{FF2B5EF4-FFF2-40B4-BE49-F238E27FC236}">
                <a16:creationId xmlns:a16="http://schemas.microsoft.com/office/drawing/2014/main" id="{FAA68916-7A97-463F-8468-05B74CFD5966}"/>
              </a:ext>
            </a:extLst>
          </p:cNvPr>
          <p:cNvPicPr>
            <a:picLocks noChangeAspect="1"/>
          </p:cNvPicPr>
          <p:nvPr/>
        </p:nvPicPr>
        <p:blipFill>
          <a:blip r:embed="rId3"/>
          <a:stretch>
            <a:fillRect/>
          </a:stretch>
        </p:blipFill>
        <p:spPr>
          <a:xfrm>
            <a:off x="1716180" y="3439874"/>
            <a:ext cx="2914650" cy="1562100"/>
          </a:xfrm>
          <a:prstGeom prst="rect">
            <a:avLst/>
          </a:prstGeom>
        </p:spPr>
      </p:pic>
      <p:pic>
        <p:nvPicPr>
          <p:cNvPr id="6" name="Picture 5">
            <a:extLst>
              <a:ext uri="{FF2B5EF4-FFF2-40B4-BE49-F238E27FC236}">
                <a16:creationId xmlns:a16="http://schemas.microsoft.com/office/drawing/2014/main" id="{BAACEC90-9FA7-44E7-9290-2B84E3A4AAAC}"/>
              </a:ext>
            </a:extLst>
          </p:cNvPr>
          <p:cNvPicPr>
            <a:picLocks noChangeAspect="1"/>
          </p:cNvPicPr>
          <p:nvPr/>
        </p:nvPicPr>
        <p:blipFill>
          <a:blip r:embed="rId4"/>
          <a:stretch>
            <a:fillRect/>
          </a:stretch>
        </p:blipFill>
        <p:spPr>
          <a:xfrm>
            <a:off x="6534989" y="3429000"/>
            <a:ext cx="2914651" cy="1583846"/>
          </a:xfrm>
          <a:prstGeom prst="rect">
            <a:avLst/>
          </a:prstGeom>
        </p:spPr>
      </p:pic>
    </p:spTree>
    <p:extLst>
      <p:ext uri="{BB962C8B-B14F-4D97-AF65-F5344CB8AC3E}">
        <p14:creationId xmlns:p14="http://schemas.microsoft.com/office/powerpoint/2010/main" val="2457687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71011"/>
          </a:xfrm>
        </p:spPr>
        <p:txBody>
          <a:bodyPr>
            <a:normAutofit/>
          </a:bodyPr>
          <a:lstStyle/>
          <a:p>
            <a:pPr marL="0" indent="0">
              <a:buNone/>
            </a:pPr>
            <a:r>
              <a:rPr lang="es-EC" sz="2400" dirty="0">
                <a:solidFill>
                  <a:schemeClr val="bg1"/>
                </a:solidFill>
              </a:rPr>
              <a:t>Existe un ciclo si durante un recorrido llegamos a un nodo ya visitado.</a:t>
            </a:r>
          </a:p>
          <a:p>
            <a:pPr marL="0" indent="0">
              <a:buNone/>
            </a:pPr>
            <a:r>
              <a:rPr lang="es-EC" sz="2400" dirty="0">
                <a:solidFill>
                  <a:schemeClr val="bg1"/>
                </a:solidFill>
              </a:rPr>
              <a:t>Se cumple sin importar el recorrido que usemos</a:t>
            </a:r>
          </a:p>
          <a:p>
            <a:pPr marL="0" indent="0">
              <a:buNone/>
            </a:pPr>
            <a:endParaRPr lang="es-EC" sz="2400" dirty="0">
              <a:solidFill>
                <a:schemeClr val="bg1"/>
              </a:solidFill>
            </a:endParaRPr>
          </a:p>
          <a:p>
            <a:pPr marL="0" indent="0">
              <a:buNone/>
            </a:pPr>
            <a:endParaRPr lang="es-EC" sz="2400" dirty="0">
              <a:solidFill>
                <a:schemeClr val="bg1"/>
              </a:solidFill>
            </a:endParaRPr>
          </a:p>
          <a:p>
            <a:pPr marL="0" indent="0">
              <a:buNone/>
            </a:pPr>
            <a:endParaRPr lang="es-EC" sz="2400" dirty="0">
              <a:solidFill>
                <a:schemeClr val="bg1"/>
              </a:solidFill>
            </a:endParaRPr>
          </a:p>
          <a:p>
            <a:pPr marL="0" indent="0">
              <a:buNone/>
            </a:pPr>
            <a:endParaRPr lang="es-EC" sz="2400" dirty="0">
              <a:solidFill>
                <a:schemeClr val="bg1"/>
              </a:solidFill>
            </a:endParaRPr>
          </a:p>
          <a:p>
            <a:pPr marL="0" indent="0">
              <a:buNone/>
            </a:pPr>
            <a:endParaRPr lang="es-EC" sz="2400" dirty="0">
              <a:solidFill>
                <a:schemeClr val="bg1"/>
              </a:solidFill>
            </a:endParaRPr>
          </a:p>
          <a:p>
            <a:pPr marL="0" indent="0">
              <a:buNone/>
            </a:pPr>
            <a:r>
              <a:rPr lang="es-EC" sz="2400" dirty="0">
                <a:solidFill>
                  <a:schemeClr val="bg1"/>
                </a:solidFill>
              </a:rPr>
              <a:t>Otra forma para hallar ciclos es calcular el número de nodos y aristas en cada componente.</a:t>
            </a:r>
            <a:br>
              <a:rPr lang="es-EC" sz="2400" dirty="0">
                <a:solidFill>
                  <a:schemeClr val="bg1"/>
                </a:solidFill>
              </a:rPr>
            </a:br>
            <a:br>
              <a:rPr lang="es-EC" sz="2400" dirty="0">
                <a:solidFill>
                  <a:schemeClr val="bg1"/>
                </a:solidFill>
              </a:rPr>
            </a:br>
            <a:r>
              <a:rPr lang="es-EC" sz="2400" dirty="0">
                <a:solidFill>
                  <a:schemeClr val="bg1"/>
                </a:solidFill>
              </a:rPr>
              <a:t>Si una componente tiene c nodos y más de c-1 aristas, contiene un ciclo.</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Aplicaciones: Ciclos</a:t>
            </a:r>
          </a:p>
        </p:txBody>
      </p:sp>
      <p:pic>
        <p:nvPicPr>
          <p:cNvPr id="5" name="Picture 4">
            <a:extLst>
              <a:ext uri="{FF2B5EF4-FFF2-40B4-BE49-F238E27FC236}">
                <a16:creationId xmlns:a16="http://schemas.microsoft.com/office/drawing/2014/main" id="{F7660474-AD43-44EB-B62F-4F81B26FE962}"/>
              </a:ext>
            </a:extLst>
          </p:cNvPr>
          <p:cNvPicPr>
            <a:picLocks noChangeAspect="1"/>
          </p:cNvPicPr>
          <p:nvPr/>
        </p:nvPicPr>
        <p:blipFill>
          <a:blip r:embed="rId3"/>
          <a:stretch>
            <a:fillRect/>
          </a:stretch>
        </p:blipFill>
        <p:spPr>
          <a:xfrm>
            <a:off x="2442036" y="3094831"/>
            <a:ext cx="2551007" cy="1414539"/>
          </a:xfrm>
          <a:prstGeom prst="rect">
            <a:avLst/>
          </a:prstGeom>
        </p:spPr>
      </p:pic>
      <p:pic>
        <p:nvPicPr>
          <p:cNvPr id="8" name="Picture 7">
            <a:extLst>
              <a:ext uri="{FF2B5EF4-FFF2-40B4-BE49-F238E27FC236}">
                <a16:creationId xmlns:a16="http://schemas.microsoft.com/office/drawing/2014/main" id="{CA7B81CD-699F-4F0E-8774-B2A797749BCF}"/>
              </a:ext>
            </a:extLst>
          </p:cNvPr>
          <p:cNvPicPr>
            <a:picLocks noChangeAspect="1"/>
          </p:cNvPicPr>
          <p:nvPr/>
        </p:nvPicPr>
        <p:blipFill>
          <a:blip r:embed="rId4"/>
          <a:stretch>
            <a:fillRect/>
          </a:stretch>
        </p:blipFill>
        <p:spPr>
          <a:xfrm>
            <a:off x="6596877" y="3094831"/>
            <a:ext cx="2271550" cy="1360564"/>
          </a:xfrm>
          <a:prstGeom prst="rect">
            <a:avLst/>
          </a:prstGeom>
        </p:spPr>
      </p:pic>
    </p:spTree>
    <p:extLst>
      <p:ext uri="{BB962C8B-B14F-4D97-AF65-F5344CB8AC3E}">
        <p14:creationId xmlns:p14="http://schemas.microsoft.com/office/powerpoint/2010/main" val="398913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4"/>
            <a:ext cx="10515600" cy="4871011"/>
          </a:xfrm>
        </p:spPr>
        <p:txBody>
          <a:bodyPr>
            <a:normAutofit/>
          </a:bodyPr>
          <a:lstStyle/>
          <a:p>
            <a:pPr marL="0" indent="0">
              <a:buNone/>
            </a:pPr>
            <a:r>
              <a:rPr lang="es-EC" sz="2400" dirty="0">
                <a:solidFill>
                  <a:schemeClr val="bg1"/>
                </a:solidFill>
              </a:rPr>
              <a:t>Grafo Bipartito: sus nodos pueden ser coloreados usando 2 colores tal que ningún par de nodos adyacentes tengan el mismo color.</a:t>
            </a:r>
          </a:p>
          <a:p>
            <a:pPr marL="0" indent="0">
              <a:buNone/>
            </a:pPr>
            <a:endParaRPr lang="es-EC" sz="2400" dirty="0">
              <a:solidFill>
                <a:schemeClr val="bg1"/>
              </a:solidFill>
            </a:endParaRPr>
          </a:p>
          <a:p>
            <a:pPr marL="0" indent="0">
              <a:buNone/>
            </a:pPr>
            <a:r>
              <a:rPr lang="es-EC" sz="2400" dirty="0">
                <a:solidFill>
                  <a:schemeClr val="bg1"/>
                </a:solidFill>
              </a:rPr>
              <a:t>Podemos determinar si un grafo es bipartito recorriendo el grafo:</a:t>
            </a:r>
            <a:br>
              <a:rPr lang="es-EC" sz="2400" dirty="0">
                <a:solidFill>
                  <a:schemeClr val="bg1"/>
                </a:solidFill>
              </a:rPr>
            </a:br>
            <a:r>
              <a:rPr lang="es-EC" sz="2400" dirty="0">
                <a:solidFill>
                  <a:schemeClr val="bg1"/>
                </a:solidFill>
              </a:rPr>
              <a:t>Coloreamos alternadamente los nodos que encontremos.</a:t>
            </a:r>
          </a:p>
          <a:p>
            <a:pPr marL="0" indent="0">
              <a:buNone/>
            </a:pPr>
            <a:endParaRPr lang="es-EC" sz="2400" dirty="0">
              <a:solidFill>
                <a:schemeClr val="bg1"/>
              </a:solidFill>
            </a:endParaRPr>
          </a:p>
          <a:p>
            <a:pPr marL="0" indent="0">
              <a:buNone/>
            </a:pPr>
            <a:r>
              <a:rPr lang="es-EC" sz="2400" dirty="0">
                <a:solidFill>
                  <a:schemeClr val="bg1"/>
                </a:solidFill>
              </a:rPr>
              <a:t>Si en algún punto encontramos dos nodos adyacentes con el mismo color, el grafo no es bipartito. Si terminamos el recorrido, hemos encontrado un coloreo válido.</a:t>
            </a: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Aplicaciones: Grafos Bipartitos</a:t>
            </a:r>
          </a:p>
        </p:txBody>
      </p:sp>
    </p:spTree>
    <p:extLst>
      <p:ext uri="{BB962C8B-B14F-4D97-AF65-F5344CB8AC3E}">
        <p14:creationId xmlns:p14="http://schemas.microsoft.com/office/powerpoint/2010/main" val="602870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Aplicaciones: Grafos Bipartitos</a:t>
            </a:r>
          </a:p>
        </p:txBody>
      </p:sp>
      <p:pic>
        <p:nvPicPr>
          <p:cNvPr id="4" name="Picture 3">
            <a:extLst>
              <a:ext uri="{FF2B5EF4-FFF2-40B4-BE49-F238E27FC236}">
                <a16:creationId xmlns:a16="http://schemas.microsoft.com/office/drawing/2014/main" id="{967FF7E0-9850-48D6-826B-BD9D572D68C1}"/>
              </a:ext>
            </a:extLst>
          </p:cNvPr>
          <p:cNvPicPr>
            <a:picLocks noChangeAspect="1"/>
          </p:cNvPicPr>
          <p:nvPr/>
        </p:nvPicPr>
        <p:blipFill>
          <a:blip r:embed="rId3"/>
          <a:stretch>
            <a:fillRect/>
          </a:stretch>
        </p:blipFill>
        <p:spPr>
          <a:xfrm>
            <a:off x="2521906" y="2194741"/>
            <a:ext cx="2452753" cy="1422075"/>
          </a:xfrm>
          <a:prstGeom prst="rect">
            <a:avLst/>
          </a:prstGeom>
        </p:spPr>
      </p:pic>
      <p:pic>
        <p:nvPicPr>
          <p:cNvPr id="6" name="Picture 5">
            <a:extLst>
              <a:ext uri="{FF2B5EF4-FFF2-40B4-BE49-F238E27FC236}">
                <a16:creationId xmlns:a16="http://schemas.microsoft.com/office/drawing/2014/main" id="{C35D956C-B302-4FB8-9987-ACE0D09DB59A}"/>
              </a:ext>
            </a:extLst>
          </p:cNvPr>
          <p:cNvPicPr>
            <a:picLocks noChangeAspect="1"/>
          </p:cNvPicPr>
          <p:nvPr/>
        </p:nvPicPr>
        <p:blipFill>
          <a:blip r:embed="rId4"/>
          <a:stretch>
            <a:fillRect/>
          </a:stretch>
        </p:blipFill>
        <p:spPr>
          <a:xfrm>
            <a:off x="7220342" y="2206105"/>
            <a:ext cx="2311966" cy="1399348"/>
          </a:xfrm>
          <a:prstGeom prst="rect">
            <a:avLst/>
          </a:prstGeom>
        </p:spPr>
      </p:pic>
      <p:sp>
        <p:nvSpPr>
          <p:cNvPr id="10" name="TextBox 9">
            <a:extLst>
              <a:ext uri="{FF2B5EF4-FFF2-40B4-BE49-F238E27FC236}">
                <a16:creationId xmlns:a16="http://schemas.microsoft.com/office/drawing/2014/main" id="{52885A49-0D08-425A-BA6C-302F14BDE5FD}"/>
              </a:ext>
            </a:extLst>
          </p:cNvPr>
          <p:cNvSpPr txBox="1"/>
          <p:nvPr/>
        </p:nvSpPr>
        <p:spPr>
          <a:xfrm>
            <a:off x="1097071" y="4132233"/>
            <a:ext cx="9997858" cy="1938992"/>
          </a:xfrm>
          <a:prstGeom prst="rect">
            <a:avLst/>
          </a:prstGeom>
          <a:noFill/>
        </p:spPr>
        <p:txBody>
          <a:bodyPr wrap="square">
            <a:spAutoFit/>
          </a:bodyPr>
          <a:lstStyle/>
          <a:p>
            <a:r>
              <a:rPr lang="es-EC"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 primer nodo determina el color de todos los demás.</a:t>
            </a:r>
          </a:p>
          <a:p>
            <a:endParaRPr lang="es-EC"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s-EC"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 caso general </a:t>
            </a:r>
            <a:r>
              <a:rPr lang="es-EC" sz="2400" dirty="0">
                <a:solidFill>
                  <a:schemeClr val="bg1"/>
                </a:solidFill>
                <a:effectLst/>
                <a:ea typeface="Calibri" panose="020F0502020204030204" pitchFamily="34" charset="0"/>
                <a:cs typeface="Times New Roman" panose="02020603050405020304" pitchFamily="18" charset="0"/>
              </a:rPr>
              <a:t>con k </a:t>
            </a:r>
            <a:r>
              <a:rPr lang="en-US" sz="2400" b="0" i="0" dirty="0">
                <a:solidFill>
                  <a:schemeClr val="bg1"/>
                </a:solidFill>
                <a:effectLst/>
              </a:rPr>
              <a:t>≥ 3</a:t>
            </a:r>
            <a:r>
              <a:rPr lang="es-EC" sz="2400" dirty="0">
                <a:solidFill>
                  <a:schemeClr val="bg1"/>
                </a:solidFill>
                <a:effectLst/>
                <a:ea typeface="Calibri" panose="020F0502020204030204" pitchFamily="34" charset="0"/>
                <a:cs typeface="Times New Roman" panose="02020603050405020304" pitchFamily="18" charset="0"/>
              </a:rPr>
              <a:t> </a:t>
            </a:r>
            <a:r>
              <a:rPr lang="es-EC"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colores es NP-Completo</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s-EC"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br>
              <a:rPr lang="es-EC" sz="2400" dirty="0">
                <a:effectLst/>
                <a:latin typeface="Calibri" panose="020F0502020204030204" pitchFamily="34" charset="0"/>
                <a:ea typeface="Calibri" panose="020F0502020204030204" pitchFamily="34" charset="0"/>
                <a:cs typeface="Times New Roman" panose="02020603050405020304" pitchFamily="18" charset="0"/>
              </a:rPr>
            </a:br>
            <a:endParaRPr lang="es-EC" sz="2400" dirty="0"/>
          </a:p>
        </p:txBody>
      </p:sp>
    </p:spTree>
    <p:extLst>
      <p:ext uri="{BB962C8B-B14F-4D97-AF65-F5344CB8AC3E}">
        <p14:creationId xmlns:p14="http://schemas.microsoft.com/office/powerpoint/2010/main" val="176840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667250"/>
          </a:xfrm>
        </p:spPr>
        <p:txBody>
          <a:bodyPr>
            <a:normAutofit/>
          </a:bodyPr>
          <a:lstStyle/>
          <a:p>
            <a:pPr marL="0" indent="0">
              <a:buNone/>
            </a:pPr>
            <a:r>
              <a:rPr lang="es-ES" sz="2400" dirty="0">
                <a:solidFill>
                  <a:schemeClr val="bg1"/>
                </a:solidFill>
              </a:rPr>
              <a:t>Muchos problemas nos presentan escenarios donde pares de elementos están relacionados.</a:t>
            </a:r>
            <a:br>
              <a:rPr lang="es-ES" sz="2400" dirty="0">
                <a:solidFill>
                  <a:schemeClr val="bg1"/>
                </a:solidFill>
              </a:rPr>
            </a:br>
            <a:endParaRPr lang="es-ES" sz="2400" dirty="0">
              <a:solidFill>
                <a:schemeClr val="bg1"/>
              </a:solidFill>
            </a:endParaRPr>
          </a:p>
          <a:p>
            <a:pPr marL="0" indent="0">
              <a:buNone/>
            </a:pPr>
            <a:r>
              <a:rPr lang="es-ES" sz="2400" dirty="0">
                <a:solidFill>
                  <a:schemeClr val="bg1"/>
                </a:solidFill>
              </a:rPr>
              <a:t>Ejemplo: Una reunión con n invitados donde la amistad es recíproca. </a:t>
            </a:r>
            <a:br>
              <a:rPr lang="es-ES" sz="2400" dirty="0">
                <a:solidFill>
                  <a:schemeClr val="bg1"/>
                </a:solidFill>
              </a:rPr>
            </a:br>
            <a:br>
              <a:rPr lang="es-ES" sz="2400" dirty="0">
                <a:solidFill>
                  <a:schemeClr val="bg1"/>
                </a:solidFill>
              </a:rPr>
            </a:br>
            <a:r>
              <a:rPr lang="es-ES" sz="2400" dirty="0">
                <a:solidFill>
                  <a:schemeClr val="bg1"/>
                </a:solidFill>
              </a:rPr>
              <a:t>Problema: Demostrar que hay al menos 2 invitados con igual número de amigos en la reunión.</a:t>
            </a:r>
          </a:p>
          <a:p>
            <a:pPr marL="0" indent="0">
              <a:buNone/>
            </a:pPr>
            <a:br>
              <a:rPr lang="es-ES"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5" name="Picture 4">
            <a:extLst>
              <a:ext uri="{FF2B5EF4-FFF2-40B4-BE49-F238E27FC236}">
                <a16:creationId xmlns:a16="http://schemas.microsoft.com/office/drawing/2014/main" id="{3F930686-AF34-4F1D-904F-5FD2A6D9DA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90071" y="4320784"/>
            <a:ext cx="3011858" cy="2172091"/>
          </a:xfrm>
          <a:prstGeom prst="rect">
            <a:avLst/>
          </a:prstGeom>
          <a:noFill/>
          <a:ln>
            <a:noFill/>
          </a:ln>
        </p:spPr>
      </p:pic>
    </p:spTree>
    <p:extLst>
      <p:ext uri="{BB962C8B-B14F-4D97-AF65-F5344CB8AC3E}">
        <p14:creationId xmlns:p14="http://schemas.microsoft.com/office/powerpoint/2010/main" val="126849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p:txBody>
          <a:bodyPr>
            <a:normAutofit/>
          </a:bodyPr>
          <a:lstStyle/>
          <a:p>
            <a:pPr marL="0" indent="0">
              <a:buNone/>
            </a:pPr>
            <a:br>
              <a:rPr lang="es-ES"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a:xfrm>
            <a:off x="838200" y="2766218"/>
            <a:ext cx="10515600" cy="1325563"/>
          </a:xfrm>
        </p:spPr>
        <p:txBody>
          <a:bodyPr/>
          <a:lstStyle/>
          <a:p>
            <a:pPr algn="ctr"/>
            <a:r>
              <a:rPr lang="es-ES_tradnl" b="1" dirty="0">
                <a:solidFill>
                  <a:schemeClr val="bg1"/>
                </a:solidFill>
              </a:rPr>
              <a:t>Implementación y Aplicaciones</a:t>
            </a:r>
          </a:p>
        </p:txBody>
      </p:sp>
    </p:spTree>
    <p:extLst>
      <p:ext uri="{BB962C8B-B14F-4D97-AF65-F5344CB8AC3E}">
        <p14:creationId xmlns:p14="http://schemas.microsoft.com/office/powerpoint/2010/main" val="276064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667250"/>
          </a:xfrm>
        </p:spPr>
        <p:txBody>
          <a:bodyPr>
            <a:normAutofit/>
          </a:bodyPr>
          <a:lstStyle/>
          <a:p>
            <a:pPr marL="0" indent="0">
              <a:buNone/>
            </a:pPr>
            <a:r>
              <a:rPr lang="es-ES" sz="2400" dirty="0">
                <a:solidFill>
                  <a:schemeClr val="bg1"/>
                </a:solidFill>
              </a:rPr>
              <a:t>Definición informal: Conjunto de puntos unidos por líneas llamadas aristas.</a:t>
            </a:r>
            <a:br>
              <a:rPr lang="es-ES" sz="2400" dirty="0">
                <a:solidFill>
                  <a:schemeClr val="bg1"/>
                </a:solidFill>
              </a:rPr>
            </a:br>
            <a:endParaRPr lang="es-ES" sz="2400" dirty="0">
              <a:solidFill>
                <a:schemeClr val="bg1"/>
              </a:solidFill>
            </a:endParaRPr>
          </a:p>
          <a:p>
            <a:pPr marL="0" indent="0">
              <a:buNone/>
            </a:pPr>
            <a:r>
              <a:rPr lang="es-ES" sz="2400" dirty="0">
                <a:solidFill>
                  <a:schemeClr val="bg1"/>
                </a:solidFill>
              </a:rPr>
              <a:t>Podemos dibujar un punto por cada persona y una línea por cada par de amigos.</a:t>
            </a:r>
            <a:br>
              <a:rPr lang="es-ES" sz="2400" dirty="0">
                <a:solidFill>
                  <a:schemeClr val="bg1"/>
                </a:solidFill>
              </a:rPr>
            </a:br>
            <a:br>
              <a:rPr lang="es-ES" sz="2400" dirty="0">
                <a:solidFill>
                  <a:schemeClr val="bg1"/>
                </a:solidFill>
              </a:rPr>
            </a:br>
            <a:br>
              <a:rPr lang="es-ES"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5" name="Picture 4">
            <a:extLst>
              <a:ext uri="{FF2B5EF4-FFF2-40B4-BE49-F238E27FC236}">
                <a16:creationId xmlns:a16="http://schemas.microsoft.com/office/drawing/2014/main" id="{046F6079-8E48-4575-B179-7538AF3094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56997" y="3429000"/>
            <a:ext cx="4078005" cy="2917390"/>
          </a:xfrm>
          <a:prstGeom prst="rect">
            <a:avLst/>
          </a:prstGeom>
          <a:noFill/>
          <a:ln>
            <a:noFill/>
          </a:ln>
        </p:spPr>
      </p:pic>
    </p:spTree>
    <p:extLst>
      <p:ext uri="{BB962C8B-B14F-4D97-AF65-F5344CB8AC3E}">
        <p14:creationId xmlns:p14="http://schemas.microsoft.com/office/powerpoint/2010/main" val="154286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667250"/>
          </a:xfrm>
        </p:spPr>
        <p:txBody>
          <a:bodyPr>
            <a:normAutofit/>
          </a:bodyPr>
          <a:lstStyle/>
          <a:p>
            <a:pPr marL="0" indent="0">
              <a:buNone/>
            </a:pPr>
            <a:r>
              <a:rPr lang="es-ES" sz="2400" dirty="0">
                <a:solidFill>
                  <a:schemeClr val="bg1"/>
                </a:solidFill>
              </a:rPr>
              <a:t>Cada nodo puede estar conectado con al menos otro nodo y a lo mucho n-1 nodos.</a:t>
            </a:r>
            <a:br>
              <a:rPr lang="es-ES" sz="2400" dirty="0">
                <a:solidFill>
                  <a:schemeClr val="bg1"/>
                </a:solidFill>
              </a:rPr>
            </a:br>
            <a:br>
              <a:rPr lang="es-ES" sz="2400" dirty="0">
                <a:solidFill>
                  <a:schemeClr val="bg1"/>
                </a:solidFill>
              </a:rPr>
            </a:br>
            <a:r>
              <a:rPr lang="es-ES" sz="2400" dirty="0">
                <a:solidFill>
                  <a:schemeClr val="bg1"/>
                </a:solidFill>
              </a:rPr>
              <a:t>n personas pueden tener n-1 números distintos de amigos.</a:t>
            </a:r>
            <a:br>
              <a:rPr lang="es-ES" sz="2400" dirty="0">
                <a:solidFill>
                  <a:schemeClr val="bg1"/>
                </a:solidFill>
              </a:rPr>
            </a:br>
            <a:endParaRPr lang="es-ES" sz="2400" dirty="0">
              <a:solidFill>
                <a:schemeClr val="bg1"/>
              </a:solidFill>
            </a:endParaRPr>
          </a:p>
          <a:p>
            <a:pPr marL="0" indent="0">
              <a:buNone/>
            </a:pPr>
            <a:r>
              <a:rPr lang="es-ES" sz="2400" dirty="0">
                <a:solidFill>
                  <a:schemeClr val="bg1"/>
                </a:solidFill>
              </a:rPr>
              <a:t>Por principio de casillas, existen al menos 2 personas con igual cantidad de amigos.</a:t>
            </a:r>
            <a:br>
              <a:rPr lang="es-ES"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5" name="Picture 4">
            <a:extLst>
              <a:ext uri="{FF2B5EF4-FFF2-40B4-BE49-F238E27FC236}">
                <a16:creationId xmlns:a16="http://schemas.microsoft.com/office/drawing/2014/main" id="{046F6079-8E48-4575-B179-7538AF3094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16586" y="3884330"/>
            <a:ext cx="3558828" cy="2608545"/>
          </a:xfrm>
          <a:prstGeom prst="rect">
            <a:avLst/>
          </a:prstGeom>
          <a:noFill/>
          <a:ln>
            <a:noFill/>
          </a:ln>
        </p:spPr>
      </p:pic>
    </p:spTree>
    <p:extLst>
      <p:ext uri="{BB962C8B-B14F-4D97-AF65-F5344CB8AC3E}">
        <p14:creationId xmlns:p14="http://schemas.microsoft.com/office/powerpoint/2010/main" val="320849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667250"/>
          </a:xfrm>
        </p:spPr>
        <p:txBody>
          <a:bodyPr>
            <a:normAutofit/>
          </a:bodyPr>
          <a:lstStyle/>
          <a:p>
            <a:pPr marL="0" indent="0">
              <a:buNone/>
            </a:pPr>
            <a:r>
              <a:rPr lang="es-ES" sz="2400" dirty="0">
                <a:solidFill>
                  <a:schemeClr val="bg1"/>
                </a:solidFill>
              </a:rPr>
              <a:t>Los grafos pueden representar muchos otros escenarios: carreteras, redes sociales e incluso movimientos en un tablero.</a:t>
            </a:r>
            <a:br>
              <a:rPr lang="es-ES" sz="2400" dirty="0">
                <a:solidFill>
                  <a:schemeClr val="bg1"/>
                </a:solidFill>
              </a:rPr>
            </a:br>
            <a:endParaRPr lang="es-ES" sz="2400" dirty="0">
              <a:solidFill>
                <a:schemeClr val="bg1"/>
              </a:solidFill>
            </a:endParaRPr>
          </a:p>
          <a:p>
            <a:pPr marL="0" indent="0">
              <a:buNone/>
            </a:pPr>
            <a:r>
              <a:rPr lang="es-ES" sz="2400" dirty="0">
                <a:solidFill>
                  <a:schemeClr val="bg1"/>
                </a:solidFill>
              </a:rPr>
              <a:t>Otras estructuras como las listas enlazadas o los árboles son grafos particulares.</a:t>
            </a:r>
            <a:br>
              <a:rPr lang="es-ES" sz="2400" dirty="0">
                <a:solidFill>
                  <a:schemeClr val="bg1"/>
                </a:solidFill>
              </a:rPr>
            </a:br>
            <a:br>
              <a:rPr lang="es-ES" sz="2400" dirty="0">
                <a:solidFill>
                  <a:schemeClr val="bg1"/>
                </a:solidFill>
              </a:rPr>
            </a:br>
            <a:r>
              <a:rPr lang="es-ES" sz="2400" dirty="0">
                <a:solidFill>
                  <a:schemeClr val="bg1"/>
                </a:solidFill>
              </a:rPr>
              <a:t>No importan cómo se dibujen, solamente importa qué pares de vértices están unidos.</a:t>
            </a:r>
            <a:br>
              <a:rPr lang="es-ES" sz="2400" dirty="0">
                <a:solidFill>
                  <a:schemeClr val="bg1"/>
                </a:solidFill>
              </a:rPr>
            </a:br>
            <a:br>
              <a:rPr lang="es-ES" sz="2400" dirty="0">
                <a:solidFill>
                  <a:schemeClr val="bg1"/>
                </a:solidFill>
              </a:rPr>
            </a:br>
            <a:br>
              <a:rPr lang="es-ES" dirty="0">
                <a:solidFill>
                  <a:schemeClr val="bg1"/>
                </a:solidFill>
              </a:rPr>
            </a:b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6" name="Picture 5">
            <a:extLst>
              <a:ext uri="{FF2B5EF4-FFF2-40B4-BE49-F238E27FC236}">
                <a16:creationId xmlns:a16="http://schemas.microsoft.com/office/drawing/2014/main" id="{0C42D55A-963E-4DB2-B320-8A1B604F7E6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51020" y="4240077"/>
            <a:ext cx="3689959" cy="2252798"/>
          </a:xfrm>
          <a:prstGeom prst="rect">
            <a:avLst/>
          </a:prstGeom>
          <a:noFill/>
          <a:ln>
            <a:noFill/>
          </a:ln>
        </p:spPr>
      </p:pic>
    </p:spTree>
    <p:extLst>
      <p:ext uri="{BB962C8B-B14F-4D97-AF65-F5344CB8AC3E}">
        <p14:creationId xmlns:p14="http://schemas.microsoft.com/office/powerpoint/2010/main" val="390516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825696"/>
          </a:xfrm>
        </p:spPr>
        <p:txBody>
          <a:bodyPr>
            <a:normAutofit/>
          </a:bodyPr>
          <a:lstStyle/>
          <a:p>
            <a:pPr marL="0" indent="0">
              <a:buNone/>
            </a:pPr>
            <a:r>
              <a:rPr lang="es-ES" sz="2400" dirty="0">
                <a:solidFill>
                  <a:schemeClr val="bg1"/>
                </a:solidFill>
              </a:rPr>
              <a:t>Definición: Par ordenado G</a:t>
            </a:r>
            <a:r>
              <a:rPr lang="en-US" sz="2400" dirty="0">
                <a:solidFill>
                  <a:schemeClr val="bg1"/>
                </a:solidFill>
              </a:rPr>
              <a:t>=</a:t>
            </a:r>
            <a:r>
              <a:rPr lang="es-EC" sz="2400" dirty="0">
                <a:solidFill>
                  <a:schemeClr val="bg1"/>
                </a:solidFill>
              </a:rPr>
              <a:t>(V,A).</a:t>
            </a:r>
          </a:p>
          <a:p>
            <a:pPr>
              <a:buFontTx/>
              <a:buChar char="-"/>
            </a:pPr>
            <a:r>
              <a:rPr lang="es-EC" sz="2400" dirty="0">
                <a:solidFill>
                  <a:schemeClr val="bg1"/>
                </a:solidFill>
              </a:rPr>
              <a:t>V es el conjunto de los vértices/nodos.</a:t>
            </a:r>
          </a:p>
          <a:p>
            <a:pPr>
              <a:buFontTx/>
              <a:buChar char="-"/>
            </a:pPr>
            <a:r>
              <a:rPr lang="es-EC" sz="2400" dirty="0">
                <a:solidFill>
                  <a:schemeClr val="bg1"/>
                </a:solidFill>
              </a:rPr>
              <a:t>A es un conjunto de pares ordenados de vértices (aristas).</a:t>
            </a:r>
          </a:p>
          <a:p>
            <a:pPr marL="0" indent="0">
              <a:buNone/>
            </a:pPr>
            <a:br>
              <a:rPr lang="es-EC" sz="2400" dirty="0">
                <a:solidFill>
                  <a:schemeClr val="bg1"/>
                </a:solidFill>
              </a:rPr>
            </a:br>
            <a:r>
              <a:rPr lang="es-EC" sz="2400" dirty="0">
                <a:solidFill>
                  <a:schemeClr val="bg1"/>
                </a:solidFill>
              </a:rPr>
              <a:t>Ejemplo: G </a:t>
            </a:r>
            <a:r>
              <a:rPr lang="en-US" sz="2400" dirty="0">
                <a:solidFill>
                  <a:schemeClr val="bg1"/>
                </a:solidFill>
              </a:rPr>
              <a:t>= ({A,B,C,D}, {{A,B}, {A,D}, {D,B}, {D,C}, {B,C}, {A,C}})</a:t>
            </a:r>
          </a:p>
          <a:p>
            <a:pPr marL="0" indent="0">
              <a:buNone/>
            </a:pPr>
            <a:endParaRPr lang="en-US" sz="2400" dirty="0">
              <a:solidFill>
                <a:schemeClr val="bg1"/>
              </a:solidFill>
            </a:endParaRPr>
          </a:p>
          <a:p>
            <a:pPr marL="0" indent="0">
              <a:buNone/>
            </a:pPr>
            <a:r>
              <a:rPr lang="es-EC" sz="2400" dirty="0">
                <a:solidFill>
                  <a:schemeClr val="bg1"/>
                </a:solidFill>
              </a:rPr>
              <a:t>No hay que dejar de usar la </a:t>
            </a:r>
            <a:r>
              <a:rPr lang="en-US" sz="2400" dirty="0">
                <a:solidFill>
                  <a:schemeClr val="bg1"/>
                </a:solidFill>
              </a:rPr>
              <a:t>forma </a:t>
            </a:r>
            <a:r>
              <a:rPr lang="es-EC" sz="2400" dirty="0">
                <a:solidFill>
                  <a:schemeClr val="bg1"/>
                </a:solidFill>
              </a:rPr>
              <a:t>gráfica, hay propiedades difíciles de distinguir en la definición formal.</a:t>
            </a:r>
            <a:br>
              <a:rPr lang="es-ES" sz="2400" dirty="0">
                <a:solidFill>
                  <a:schemeClr val="bg1"/>
                </a:solidFill>
              </a:rPr>
            </a:br>
            <a:br>
              <a:rPr lang="es-ES" sz="2400" dirty="0">
                <a:solidFill>
                  <a:schemeClr val="bg1"/>
                </a:solidFill>
              </a:rPr>
            </a:br>
            <a:r>
              <a:rPr lang="es-ES" sz="2400" dirty="0">
                <a:solidFill>
                  <a:schemeClr val="bg1"/>
                </a:solidFill>
              </a:rPr>
              <a:t>Las aristas pueden o no tener </a:t>
            </a:r>
            <a:r>
              <a:rPr lang="en-US" sz="2400" dirty="0">
                <a:solidFill>
                  <a:schemeClr val="bg1"/>
                </a:solidFill>
              </a:rPr>
              <a:t>“peso”: un </a:t>
            </a:r>
            <a:r>
              <a:rPr lang="es-EC" sz="2400" dirty="0">
                <a:solidFill>
                  <a:schemeClr val="bg1"/>
                </a:solidFill>
              </a:rPr>
              <a:t>entero asignado.</a:t>
            </a: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spTree>
    <p:extLst>
      <p:ext uri="{BB962C8B-B14F-4D97-AF65-F5344CB8AC3E}">
        <p14:creationId xmlns:p14="http://schemas.microsoft.com/office/powerpoint/2010/main" val="262977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838222"/>
          </a:xfrm>
        </p:spPr>
        <p:txBody>
          <a:bodyPr>
            <a:normAutofit/>
          </a:bodyPr>
          <a:lstStyle/>
          <a:p>
            <a:pPr marL="0" indent="0">
              <a:buNone/>
            </a:pPr>
            <a:r>
              <a:rPr lang="es-ES" sz="2400" dirty="0">
                <a:solidFill>
                  <a:schemeClr val="bg1"/>
                </a:solidFill>
              </a:rPr>
              <a:t>Grado: </a:t>
            </a:r>
            <a:r>
              <a:rPr lang="en-US" sz="2400" dirty="0">
                <a:solidFill>
                  <a:schemeClr val="bg1"/>
                </a:solidFill>
                <a:effectLst/>
                <a:ea typeface="Times New Roman" panose="02020603050405020304" pitchFamily="18" charset="0"/>
                <a:cs typeface="Times New Roman" panose="02020603050405020304" pitchFamily="18" charset="0"/>
              </a:rPr>
              <a:t>δ</a:t>
            </a:r>
            <a:r>
              <a:rPr lang="es-EC" sz="2400" dirty="0">
                <a:solidFill>
                  <a:schemeClr val="bg1"/>
                </a:solidFill>
                <a:effectLst/>
                <a:ea typeface="Times New Roman" panose="02020603050405020304" pitchFamily="18" charset="0"/>
                <a:cs typeface="Times New Roman" panose="02020603050405020304" pitchFamily="18" charset="0"/>
              </a:rPr>
              <a:t>(v) </a:t>
            </a:r>
            <a:r>
              <a:rPr lang="en-US" sz="2400" dirty="0">
                <a:solidFill>
                  <a:schemeClr val="bg1"/>
                </a:solidFill>
              </a:rPr>
              <a:t>de un</a:t>
            </a:r>
            <a:r>
              <a:rPr lang="es-EC" sz="2400" dirty="0">
                <a:solidFill>
                  <a:schemeClr val="bg1"/>
                </a:solidFill>
              </a:rPr>
              <a:t> vértice v </a:t>
            </a:r>
            <a:r>
              <a:rPr lang="es-EC" sz="2400" dirty="0">
                <a:solidFill>
                  <a:schemeClr val="bg1"/>
                </a:solidFill>
                <a:effectLst/>
                <a:ea typeface="Times New Roman" panose="02020603050405020304" pitchFamily="18" charset="0"/>
                <a:cs typeface="Cambria Math" panose="02040503050406030204" pitchFamily="18" charset="0"/>
              </a:rPr>
              <a:t>∈ V es el número de aristas </a:t>
            </a:r>
            <a:r>
              <a:rPr lang="en-US" sz="2400" dirty="0">
                <a:solidFill>
                  <a:schemeClr val="bg1"/>
                </a:solidFill>
                <a:effectLst/>
                <a:ea typeface="Times New Roman" panose="02020603050405020304" pitchFamily="18" charset="0"/>
                <a:cs typeface="Cambria Math" panose="02040503050406030204" pitchFamily="18" charset="0"/>
              </a:rPr>
              <a:t>{v, w} </a:t>
            </a:r>
            <a:r>
              <a:rPr lang="es-EC" sz="2400" dirty="0">
                <a:solidFill>
                  <a:schemeClr val="bg1"/>
                </a:solidFill>
                <a:effectLst/>
                <a:ea typeface="Times New Roman" panose="02020603050405020304" pitchFamily="18" charset="0"/>
                <a:cs typeface="Cambria Math" panose="02040503050406030204" pitchFamily="18" charset="0"/>
              </a:rPr>
              <a:t>incidentes en él.</a:t>
            </a:r>
            <a:br>
              <a:rPr lang="es-EC" sz="2400" dirty="0">
                <a:solidFill>
                  <a:schemeClr val="bg1"/>
                </a:solidFill>
                <a:effectLst/>
                <a:ea typeface="Times New Roman" panose="02020603050405020304" pitchFamily="18" charset="0"/>
                <a:cs typeface="Cambria Math" panose="02040503050406030204" pitchFamily="18" charset="0"/>
              </a:rPr>
            </a:br>
            <a:br>
              <a:rPr lang="es-EC" sz="2400" dirty="0">
                <a:solidFill>
                  <a:schemeClr val="bg1"/>
                </a:solidFill>
                <a:effectLst/>
                <a:ea typeface="Times New Roman" panose="02020603050405020304" pitchFamily="18" charset="0"/>
                <a:cs typeface="Cambria Math" panose="02040503050406030204" pitchFamily="18" charset="0"/>
              </a:rPr>
            </a:br>
            <a:r>
              <a:rPr lang="es-EC" sz="2400" dirty="0">
                <a:solidFill>
                  <a:schemeClr val="bg1"/>
                </a:solidFill>
                <a:effectLst/>
                <a:ea typeface="Times New Roman" panose="02020603050405020304" pitchFamily="18" charset="0"/>
                <a:cs typeface="Cambria Math" panose="02040503050406030204" pitchFamily="18" charset="0"/>
              </a:rPr>
              <a:t>Ejemplo: </a:t>
            </a:r>
            <a:br>
              <a:rPr lang="es-ES" sz="2400" dirty="0">
                <a:solidFill>
                  <a:schemeClr val="bg1"/>
                </a:solidFill>
              </a:rPr>
            </a:br>
            <a:br>
              <a:rPr lang="es-ES" sz="2400" dirty="0">
                <a:solidFill>
                  <a:schemeClr val="bg1"/>
                </a:solidFill>
              </a:rPr>
            </a:br>
            <a:br>
              <a:rPr lang="es-ES" dirty="0">
                <a:solidFill>
                  <a:schemeClr val="bg1"/>
                </a:solidFill>
              </a:rPr>
            </a:br>
            <a:endParaRPr lang="es-ES" dirty="0">
              <a:solidFill>
                <a:schemeClr val="bg1"/>
              </a:solidFill>
            </a:endParaRPr>
          </a:p>
          <a:p>
            <a:pPr marL="0" indent="0">
              <a:buNone/>
            </a:pPr>
            <a:endParaRPr lang="es-ES" dirty="0">
              <a:solidFill>
                <a:schemeClr val="bg1"/>
              </a:solidFill>
            </a:endParaRPr>
          </a:p>
          <a:p>
            <a:pPr marL="0" indent="0">
              <a:buNone/>
            </a:pPr>
            <a:endParaRPr lang="es-ES" dirty="0">
              <a:solidFill>
                <a:schemeClr val="bg1"/>
              </a:solidFill>
            </a:endParaRPr>
          </a:p>
          <a:p>
            <a:pPr marL="0" indent="0">
              <a:buNone/>
            </a:pPr>
            <a:endParaRPr lang="es-ES" sz="2400" dirty="0">
              <a:solidFill>
                <a:schemeClr val="bg1"/>
              </a:solidFill>
            </a:endParaRPr>
          </a:p>
          <a:p>
            <a:pPr marL="0" indent="0">
              <a:buNone/>
            </a:pPr>
            <a:br>
              <a:rPr lang="es-ES" sz="2400" dirty="0">
                <a:solidFill>
                  <a:schemeClr val="bg1"/>
                </a:solidFill>
              </a:rPr>
            </a:br>
            <a:r>
              <a:rPr lang="es-ES" sz="2400" dirty="0">
                <a:solidFill>
                  <a:schemeClr val="bg1"/>
                </a:solidFill>
              </a:rPr>
              <a:t>El nodo 1 tiene grado 2, el nodo 4 tiene grado 3.</a:t>
            </a: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5" name="Picture 4">
            <a:extLst>
              <a:ext uri="{FF2B5EF4-FFF2-40B4-BE49-F238E27FC236}">
                <a16:creationId xmlns:a16="http://schemas.microsoft.com/office/drawing/2014/main" id="{2BC97269-F378-4036-9CC3-2E5B20CC00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16586" y="2854977"/>
            <a:ext cx="3558828" cy="2608545"/>
          </a:xfrm>
          <a:prstGeom prst="rect">
            <a:avLst/>
          </a:prstGeom>
          <a:noFill/>
          <a:ln>
            <a:noFill/>
          </a:ln>
        </p:spPr>
      </p:pic>
    </p:spTree>
    <p:extLst>
      <p:ext uri="{BB962C8B-B14F-4D97-AF65-F5344CB8AC3E}">
        <p14:creationId xmlns:p14="http://schemas.microsoft.com/office/powerpoint/2010/main" val="161589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09FB-A1AF-9B48-8534-D01007A061AB}"/>
              </a:ext>
            </a:extLst>
          </p:cNvPr>
          <p:cNvSpPr>
            <a:spLocks noGrp="1"/>
          </p:cNvSpPr>
          <p:nvPr>
            <p:ph idx="1"/>
          </p:nvPr>
        </p:nvSpPr>
        <p:spPr>
          <a:xfrm>
            <a:off x="838200" y="1825625"/>
            <a:ext cx="10515600" cy="4667250"/>
          </a:xfrm>
        </p:spPr>
        <p:txBody>
          <a:bodyPr>
            <a:normAutofit lnSpcReduction="10000"/>
          </a:bodyPr>
          <a:lstStyle/>
          <a:p>
            <a:pPr marL="0" indent="0">
              <a:buNone/>
            </a:pPr>
            <a:r>
              <a:rPr lang="es-ES" sz="2400" dirty="0" err="1">
                <a:solidFill>
                  <a:schemeClr val="bg1"/>
                </a:solidFill>
              </a:rPr>
              <a:t>Digrafo</a:t>
            </a:r>
            <a:r>
              <a:rPr lang="es-ES" sz="2400" dirty="0">
                <a:solidFill>
                  <a:schemeClr val="bg1"/>
                </a:solidFill>
              </a:rPr>
              <a:t>: </a:t>
            </a:r>
            <a:r>
              <a:rPr lang="es-EC" sz="2400" dirty="0">
                <a:solidFill>
                  <a:schemeClr val="bg1"/>
                </a:solidFill>
                <a:effectLst/>
                <a:ea typeface="Times New Roman" panose="02020603050405020304" pitchFamily="18" charset="0"/>
                <a:cs typeface="Times New Roman" panose="02020603050405020304" pitchFamily="18" charset="0"/>
              </a:rPr>
              <a:t>Las aristas tienen dirección</a:t>
            </a:r>
            <a:r>
              <a:rPr lang="es-EC" sz="2400" dirty="0">
                <a:solidFill>
                  <a:schemeClr val="bg1"/>
                </a:solidFill>
                <a:effectLst/>
                <a:ea typeface="Times New Roman" panose="02020603050405020304" pitchFamily="18" charset="0"/>
                <a:cs typeface="Cambria Math" panose="02040503050406030204" pitchFamily="18" charset="0"/>
              </a:rPr>
              <a:t>. Par ordenado </a:t>
            </a:r>
            <a:r>
              <a:rPr lang="es-ES" sz="2400" dirty="0">
                <a:solidFill>
                  <a:schemeClr val="bg1"/>
                </a:solidFill>
              </a:rPr>
              <a:t>G</a:t>
            </a:r>
            <a:r>
              <a:rPr lang="en-US" sz="2400" dirty="0">
                <a:solidFill>
                  <a:schemeClr val="bg1"/>
                </a:solidFill>
              </a:rPr>
              <a:t>=</a:t>
            </a:r>
            <a:r>
              <a:rPr lang="es-EC" sz="2400" dirty="0">
                <a:solidFill>
                  <a:schemeClr val="bg1"/>
                </a:solidFill>
              </a:rPr>
              <a:t>(V,A) donde A </a:t>
            </a:r>
            <a:r>
              <a:rPr lang="es-EC" sz="2400" dirty="0">
                <a:solidFill>
                  <a:schemeClr val="bg1"/>
                </a:solidFill>
                <a:effectLst/>
                <a:ea typeface="Times New Roman" panose="02020603050405020304" pitchFamily="18" charset="0"/>
                <a:cs typeface="Cambria Math" panose="02040503050406030204" pitchFamily="18" charset="0"/>
              </a:rPr>
              <a:t>⊆ </a:t>
            </a:r>
            <a:r>
              <a:rPr lang="es-EC" sz="2400" dirty="0">
                <a:solidFill>
                  <a:schemeClr val="bg1"/>
                </a:solidFill>
                <a:effectLst/>
                <a:ea typeface="Times New Roman" panose="02020603050405020304" pitchFamily="18" charset="0"/>
                <a:cs typeface="Times New Roman" panose="02020603050405020304" pitchFamily="18" charset="0"/>
              </a:rPr>
              <a:t>V×V</a:t>
            </a:r>
            <a:r>
              <a:rPr lang="es-EC" sz="2400" dirty="0">
                <a:solidFill>
                  <a:schemeClr val="bg1"/>
                </a:solidFill>
              </a:rPr>
              <a:t> </a:t>
            </a:r>
            <a:endParaRPr lang="es-EC" sz="2400" dirty="0">
              <a:solidFill>
                <a:schemeClr val="bg1"/>
              </a:solidFill>
              <a:effectLst/>
              <a:ea typeface="Times New Roman" panose="02020603050405020304" pitchFamily="18" charset="0"/>
              <a:cs typeface="Cambria Math" panose="02040503050406030204" pitchFamily="18" charset="0"/>
            </a:endParaRPr>
          </a:p>
          <a:p>
            <a:pPr marL="0" indent="0">
              <a:buNone/>
            </a:pPr>
            <a:r>
              <a:rPr lang="en-US" sz="2400" dirty="0">
                <a:solidFill>
                  <a:schemeClr val="bg1"/>
                </a:solidFill>
                <a:effectLst/>
                <a:ea typeface="Times New Roman" panose="02020603050405020304" pitchFamily="18" charset="0"/>
                <a:cs typeface="Cambria Math" panose="02040503050406030204" pitchFamily="18" charset="0"/>
              </a:rPr>
              <a:t>=&gt; {v, w} != {w, v}. </a:t>
            </a:r>
            <a:r>
              <a:rPr lang="es-EC" sz="2400" dirty="0">
                <a:solidFill>
                  <a:schemeClr val="bg1"/>
                </a:solidFill>
                <a:effectLst/>
                <a:ea typeface="Times New Roman" panose="02020603050405020304" pitchFamily="18" charset="0"/>
                <a:cs typeface="Cambria Math" panose="02040503050406030204" pitchFamily="18" charset="0"/>
              </a:rPr>
              <a:t>Ahora son pares ordenados.</a:t>
            </a:r>
            <a:br>
              <a:rPr lang="en-US" sz="2400" dirty="0">
                <a:solidFill>
                  <a:schemeClr val="bg1"/>
                </a:solidFill>
                <a:effectLst/>
                <a:ea typeface="Times New Roman" panose="02020603050405020304" pitchFamily="18" charset="0"/>
                <a:cs typeface="Cambria Math" panose="02040503050406030204" pitchFamily="18" charset="0"/>
              </a:rPr>
            </a:br>
            <a:br>
              <a:rPr lang="es-EC" sz="2400" dirty="0">
                <a:solidFill>
                  <a:schemeClr val="bg1"/>
                </a:solidFill>
                <a:effectLst/>
                <a:ea typeface="Times New Roman" panose="02020603050405020304" pitchFamily="18" charset="0"/>
                <a:cs typeface="Cambria Math" panose="02040503050406030204" pitchFamily="18" charset="0"/>
              </a:rPr>
            </a:br>
            <a:br>
              <a:rPr lang="es-EC" sz="2400" dirty="0">
                <a:solidFill>
                  <a:schemeClr val="bg1"/>
                </a:solidFill>
                <a:effectLst/>
                <a:ea typeface="Times New Roman" panose="02020603050405020304" pitchFamily="18" charset="0"/>
                <a:cs typeface="Cambria Math" panose="02040503050406030204" pitchFamily="18" charset="0"/>
              </a:rPr>
            </a:br>
            <a:r>
              <a:rPr lang="es-EC" sz="2400" dirty="0">
                <a:solidFill>
                  <a:schemeClr val="bg1"/>
                </a:solidFill>
                <a:effectLst/>
                <a:ea typeface="Times New Roman" panose="02020603050405020304" pitchFamily="18" charset="0"/>
                <a:cs typeface="Cambria Math" panose="02040503050406030204" pitchFamily="18" charset="0"/>
              </a:rPr>
              <a:t>Ejemplo: </a:t>
            </a:r>
            <a:br>
              <a:rPr lang="es-ES" sz="2400" dirty="0">
                <a:solidFill>
                  <a:schemeClr val="bg1"/>
                </a:solidFill>
              </a:rPr>
            </a:br>
            <a:br>
              <a:rPr lang="es-ES" sz="2400" dirty="0">
                <a:solidFill>
                  <a:schemeClr val="bg1"/>
                </a:solidFill>
              </a:rPr>
            </a:br>
            <a:br>
              <a:rPr lang="es-ES" dirty="0">
                <a:solidFill>
                  <a:schemeClr val="bg1"/>
                </a:solidFill>
              </a:rPr>
            </a:br>
            <a:endParaRPr lang="es-ES" dirty="0">
              <a:solidFill>
                <a:schemeClr val="bg1"/>
              </a:solidFill>
            </a:endParaRPr>
          </a:p>
          <a:p>
            <a:pPr marL="0" indent="0">
              <a:buNone/>
            </a:pPr>
            <a:endParaRPr lang="es-ES" dirty="0">
              <a:solidFill>
                <a:schemeClr val="bg1"/>
              </a:solidFill>
            </a:endParaRPr>
          </a:p>
          <a:p>
            <a:pPr marL="0" indent="0">
              <a:buNone/>
            </a:pPr>
            <a:endParaRPr lang="es-ES" dirty="0">
              <a:solidFill>
                <a:schemeClr val="bg1"/>
              </a:solidFill>
            </a:endParaRPr>
          </a:p>
          <a:p>
            <a:pPr marL="0" indent="0">
              <a:buNone/>
            </a:pPr>
            <a:br>
              <a:rPr lang="es-ES" dirty="0">
                <a:solidFill>
                  <a:schemeClr val="bg1"/>
                </a:solidFill>
              </a:rPr>
            </a:br>
            <a:endParaRPr lang="en-US" dirty="0">
              <a:solidFill>
                <a:schemeClr val="bg1"/>
              </a:solidFill>
            </a:endParaRPr>
          </a:p>
        </p:txBody>
      </p:sp>
      <p:sp>
        <p:nvSpPr>
          <p:cNvPr id="9" name="Title 8">
            <a:extLst>
              <a:ext uri="{FF2B5EF4-FFF2-40B4-BE49-F238E27FC236}">
                <a16:creationId xmlns:a16="http://schemas.microsoft.com/office/drawing/2014/main" id="{F8CF590A-62B2-1A42-90D3-9F22E63F9EF2}"/>
              </a:ext>
            </a:extLst>
          </p:cNvPr>
          <p:cNvSpPr>
            <a:spLocks noGrp="1"/>
          </p:cNvSpPr>
          <p:nvPr>
            <p:ph type="title"/>
          </p:nvPr>
        </p:nvSpPr>
        <p:spPr/>
        <p:txBody>
          <a:bodyPr/>
          <a:lstStyle/>
          <a:p>
            <a:pPr algn="ctr"/>
            <a:r>
              <a:rPr lang="es-ES_tradnl" b="1" dirty="0">
                <a:solidFill>
                  <a:schemeClr val="bg1"/>
                </a:solidFill>
              </a:rPr>
              <a:t>Grafos</a:t>
            </a:r>
          </a:p>
        </p:txBody>
      </p:sp>
      <p:pic>
        <p:nvPicPr>
          <p:cNvPr id="1026" name="Picture 2" descr="The web as a directed graph - Computer Science Wiki">
            <a:extLst>
              <a:ext uri="{FF2B5EF4-FFF2-40B4-BE49-F238E27FC236}">
                <a16:creationId xmlns:a16="http://schemas.microsoft.com/office/drawing/2014/main" id="{2FC419F6-D9F4-4BC8-95F3-CC6E201B4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3429000"/>
            <a:ext cx="4286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0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25308</TotalTime>
  <Words>5197</Words>
  <Application>Microsoft Office PowerPoint</Application>
  <PresentationFormat>Widescreen</PresentationFormat>
  <Paragraphs>322</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Times New Roman</vt:lpstr>
      <vt:lpstr>Office Theme</vt:lpstr>
      <vt:lpstr>Entrenamiento</vt:lpstr>
      <vt:lpstr>Grafos</vt:lpstr>
      <vt:lpstr>Grafos</vt:lpstr>
      <vt:lpstr>Grafos</vt:lpstr>
      <vt:lpstr>Grafos</vt:lpstr>
      <vt:lpstr>Grafos</vt:lpstr>
      <vt:lpstr>Grafos</vt:lpstr>
      <vt:lpstr>Grafos</vt:lpstr>
      <vt:lpstr>Grafos</vt:lpstr>
      <vt:lpstr>Grafos</vt:lpstr>
      <vt:lpstr>Grafos</vt:lpstr>
      <vt:lpstr>Grafos</vt:lpstr>
      <vt:lpstr>Grafos</vt:lpstr>
      <vt:lpstr>Grafos</vt:lpstr>
      <vt:lpstr>Grafos</vt:lpstr>
      <vt:lpstr>Grafos</vt:lpstr>
      <vt:lpstr>Grafos</vt:lpstr>
      <vt:lpstr>Recorridos</vt:lpstr>
      <vt:lpstr>Recorridos</vt:lpstr>
      <vt:lpstr>Búsqueda en Profundidad (DFS)</vt:lpstr>
      <vt:lpstr>Búsqueda en Profundidad (DFS)</vt:lpstr>
      <vt:lpstr>Búsqueda en Profundidad (DFS)</vt:lpstr>
      <vt:lpstr>Búsqueda en Profundidad (BFS)</vt:lpstr>
      <vt:lpstr>Búsqueda en Profundidad (BFS)</vt:lpstr>
      <vt:lpstr>Búsqueda en Profundidad (BFS)</vt:lpstr>
      <vt:lpstr>Aplicaciones: Conectividad</vt:lpstr>
      <vt:lpstr>Aplicaciones: Ciclos</vt:lpstr>
      <vt:lpstr>Aplicaciones: Grafos Bipartitos</vt:lpstr>
      <vt:lpstr>Aplicaciones: Grafos Bipartitos</vt:lpstr>
      <vt:lpstr>Implementación y Aplicaciones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Entrenamiento CCC</dc:title>
  <dc:creator>Omar Paladines Valverde</dc:creator>
  <cp:lastModifiedBy>Omar Paladines</cp:lastModifiedBy>
  <cp:revision>137</cp:revision>
  <dcterms:created xsi:type="dcterms:W3CDTF">2020-12-29T22:04:19Z</dcterms:created>
  <dcterms:modified xsi:type="dcterms:W3CDTF">2021-03-25T01:39:10Z</dcterms:modified>
</cp:coreProperties>
</file>