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68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82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781300"/>
            <a:ext cx="8861218" cy="419792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87367" y="2852078"/>
            <a:ext cx="1385148" cy="1489359"/>
            <a:chOff x="10687367" y="2852078"/>
            <a:chExt cx="1385148" cy="148935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440000">
              <a:off x="10687367" y="2852078"/>
              <a:ext cx="1385148" cy="1489359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6690" y="8197159"/>
            <a:ext cx="3639433" cy="54264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127420" y="8807430"/>
            <a:ext cx="3188583" cy="601238"/>
            <a:chOff x="14127420" y="8807430"/>
            <a:chExt cx="3188583" cy="60123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127420" y="8807430"/>
              <a:ext cx="3188583" cy="601238"/>
              <a:chOff x="14127420" y="8807430"/>
              <a:chExt cx="3188583" cy="601238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4127420" y="8807430"/>
                <a:ext cx="3188583" cy="601238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52287" y="8824119"/>
              <a:ext cx="1930490" cy="59725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83 -0.08596 L 0.25183 -0.0858 C 0.25061 -0.05633 0.25226 -0.07562 0.25026 -0.06342 C 0.25 -0.06157 0.24939 -0.05633 0.24879 -0.05417 C 0.24835 -0.05278 0.24775 -0.0517 0.24731 -0.05015 C 0.24696 -0.04892 0.24705 -0.04738 0.24653 -0.04629 C 0.24523 -0.04321 0.24358 -0.04089 0.2421 -0.03827 L 0.23533 -0.02639 L 0.23091 -0.01836 C 0.23012 -0.01697 0.22952 -0.01543 0.22865 -0.01435 L 0.22196 -0.00648 C 0.22118 -0.00555 0.22031 -0.00494 0.21971 -0.00386 C 0.21893 -0.00247 0.21832 -0.00092 0.21745 0.00016 C 0.21606 0.00216 0.2145 0.00371 0.21294 0.00556 C 0.21224 0.00633 0.21137 0.0071 0.21077 0.00818 C 0.20938 0.0105 0.20808 0.01343 0.20625 0.01482 C 0.2053 0.01543 0.20426 0.01574 0.2033 0.01605 C 0.19688 0.02377 0.20495 0.01466 0.19879 0.02006 C 0.19801 0.02083 0.1974 0.02207 0.19653 0.02269 C 0.19584 0.0233 0.19505 0.02346 0.19436 0.02408 C 0.19349 0.02485 0.19288 0.02608 0.1921 0.0267 C 0.19063 0.02793 0.18889 0.02778 0.18759 0.02932 C 0.18429 0.03333 0.18403 0.03457 0.18091 0.03596 C 0.17969 0.03658 0.17839 0.03673 0.17717 0.03735 C 0.17561 0.03812 0.17422 0.03935 0.17266 0.03997 C 0.16433 0.04337 0.1704 0.03951 0.1645 0.04259 C 0.1645 0.04275 0.15886 0.04599 0.15773 0.04661 C 0.15703 0.04707 0.15625 0.04769 0.15556 0.048 C 0.15304 0.04877 0.15052 0.04954 0.14809 0.05062 C 0.14705 0.05108 0.1461 0.05139 0.14505 0.05201 C 0.14332 0.05278 0.14167 0.05401 0.13985 0.05463 C 0.13689 0.0554 0.13386 0.0554 0.13091 0.05587 C 0.12891 0.05633 0.12691 0.05679 0.12492 0.05725 C 0.12422 0.05772 0.12344 0.05864 0.12266 0.05864 C 0.10998 0.05864 0.09731 0.05849 0.08464 0.05725 C 0.08004 0.05679 0.07309 0.04553 0.07049 0.04398 C 0.06823 0.04259 0.06606 0.04105 0.06372 0.03997 C 0.06276 0.03951 0.06172 0.03904 0.06077 0.03874 C 0.05955 0.03812 0.05825 0.03796 0.05703 0.03735 C 0.05625 0.03704 0.05556 0.03642 0.05478 0.03596 C 0.054 0.03565 0.05052 0.03426 0.04957 0.03333 C 0.04801 0.03179 0.04662 0.02979 0.04505 0.02809 C 0.03776 0.01945 0.04913 0.03287 0.03985 0.02145 C 0.03837 0.0196 0.03707 0.01713 0.03542 0.01605 L 0.03316 0.01482 C 0.03212 0.01343 0.03125 0.01188 0.03012 0.0108 C 0.02891 0.00957 0.02509 0.00849 0.02422 0.00818 C 0.0178 0.00062 0.02587 0.00972 0.01971 0.00417 C 0.01841 0.00309 0.01719 0.00154 0.01597 0.00016 C 0.01519 -0.00062 0.01459 -0.0017 0.01372 -0.00247 C 0.01302 -0.00309 0.01224 -0.00309 0.01146 -0.00386 C 0.01068 -0.00447 0.01007 -0.00586 0.00929 -0.00648 C 0.00834 -0.0071 0.00729 -0.00725 0.00625 -0.00771 C 0.00556 -0.00818 0.00478 -0.00849 0.00408 -0.0091 C 0.00304 -0.00988 0.00209 -0.01111 0.00104 -0.01173 C -0.00017 -0.0125 -0.00139 -0.01265 -0.00269 -0.01312 C -0.00833 -0.01497 -0.00781 -0.0145 -0.01458 -0.01574 C -0.01996 -0.01898 -0.01363 -0.01543 -0.0243 -0.01836 C -0.02508 -0.01852 -0.02578 -0.0196 -0.02656 -0.01975 C -0.02925 -0.02006 -0.03203 -0.01975 -0.03472 -0.01975 L -0.02951 -0.01836 " pathEditMode="relative" rAng="0" ptsTypes="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32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4004350" cy="24945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7476" y="3983967"/>
            <a:ext cx="6509694" cy="4265181"/>
            <a:chOff x="1527476" y="3983967"/>
            <a:chExt cx="6509694" cy="42651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476" y="3983967"/>
              <a:ext cx="6509694" cy="4265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7476" y="8249147"/>
            <a:ext cx="6509694" cy="794036"/>
            <a:chOff x="1527476" y="8249147"/>
            <a:chExt cx="6509694" cy="7940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476" y="8249147"/>
              <a:ext cx="6509694" cy="794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8820" y="3983967"/>
            <a:ext cx="7193116" cy="5059217"/>
            <a:chOff x="9588820" y="3983967"/>
            <a:chExt cx="7193116" cy="50592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8820" y="3983967"/>
              <a:ext cx="7193116" cy="50592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9472" y="5192924"/>
            <a:ext cx="1108503" cy="1946115"/>
            <a:chOff x="8359472" y="5192924"/>
            <a:chExt cx="1108503" cy="1946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680000">
              <a:off x="8359472" y="5192924"/>
              <a:ext cx="1108503" cy="194611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4004350" cy="24945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7476" y="3983967"/>
            <a:ext cx="6509694" cy="4265181"/>
            <a:chOff x="1527476" y="3983967"/>
            <a:chExt cx="6509694" cy="42651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476" y="3983967"/>
              <a:ext cx="6509694" cy="42651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7476" y="8249147"/>
            <a:ext cx="6509694" cy="794036"/>
            <a:chOff x="1527476" y="8249147"/>
            <a:chExt cx="6509694" cy="79403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7476" y="8249147"/>
              <a:ext cx="6509694" cy="794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88820" y="3983967"/>
            <a:ext cx="7193116" cy="5059217"/>
            <a:chOff x="9588820" y="3983967"/>
            <a:chExt cx="7193116" cy="505921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88820" y="3983967"/>
              <a:ext cx="7193116" cy="50592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359472" y="5192924"/>
            <a:ext cx="1108503" cy="1946115"/>
            <a:chOff x="8359472" y="5192924"/>
            <a:chExt cx="1108503" cy="194611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4680000">
              <a:off x="8359472" y="5192924"/>
              <a:ext cx="1108503" cy="19461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9728883" cy="264125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7476" y="3001328"/>
            <a:ext cx="9042228" cy="6326082"/>
            <a:chOff x="1527476" y="3001328"/>
            <a:chExt cx="9042228" cy="632608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476" y="3001328"/>
              <a:ext cx="9042228" cy="632608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19048" y="7847619"/>
            <a:ext cx="1295238" cy="1161905"/>
            <a:chOff x="6819048" y="7847619"/>
            <a:chExt cx="1295238" cy="116190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9048" y="7847619"/>
              <a:ext cx="1295238" cy="11619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46524" y="4561905"/>
            <a:ext cx="2664905" cy="3733333"/>
            <a:chOff x="1546524" y="4561905"/>
            <a:chExt cx="2664905" cy="373333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6524" y="4561905"/>
              <a:ext cx="2664905" cy="37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31609" y="3001328"/>
            <a:ext cx="6171429" cy="2895892"/>
            <a:chOff x="11331609" y="3001328"/>
            <a:chExt cx="6171429" cy="289589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31609" y="3001328"/>
              <a:ext cx="6171429" cy="28958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31609" y="5897220"/>
            <a:ext cx="6171429" cy="3180313"/>
            <a:chOff x="11331609" y="5897220"/>
            <a:chExt cx="6171429" cy="318031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31609" y="5897220"/>
              <a:ext cx="6171429" cy="3180313"/>
            </a:xfrm>
            <a:prstGeom prst="rect">
              <a:avLst/>
            </a:prstGeom>
          </p:spPr>
        </p:pic>
      </p:grpSp>
      <p:grpSp>
        <p:nvGrpSpPr>
          <p:cNvPr id="15" name="그룹 1005"/>
          <p:cNvGrpSpPr/>
          <p:nvPr/>
        </p:nvGrpSpPr>
        <p:grpSpPr>
          <a:xfrm rot="2366185">
            <a:off x="5089960" y="7283952"/>
            <a:ext cx="1156438" cy="2022571"/>
            <a:chOff x="10069923" y="2853820"/>
            <a:chExt cx="1156438" cy="2022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680000">
              <a:off x="10069923" y="2853820"/>
              <a:ext cx="1156438" cy="2022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913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6716655" cy="363173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009103" y="3565529"/>
            <a:ext cx="4411496" cy="3083034"/>
            <a:chOff x="8069139" y="3565529"/>
            <a:chExt cx="4411496" cy="308303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9139" y="3565529"/>
              <a:ext cx="4411496" cy="308303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370675" y="3565529"/>
            <a:ext cx="4400754" cy="3083034"/>
            <a:chOff x="13370675" y="3565529"/>
            <a:chExt cx="4400754" cy="308303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70675" y="3565529"/>
              <a:ext cx="4400754" cy="308303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70675" y="6648564"/>
            <a:ext cx="4400754" cy="3079454"/>
            <a:chOff x="13370675" y="6648564"/>
            <a:chExt cx="4400754" cy="3079454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70675" y="6648564"/>
              <a:ext cx="4400754" cy="307945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33629" y="6648564"/>
            <a:ext cx="4386971" cy="3079454"/>
            <a:chOff x="8093665" y="6648564"/>
            <a:chExt cx="4386971" cy="30794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3665" y="6648564"/>
              <a:ext cx="4386971" cy="30794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033629" y="5483237"/>
            <a:ext cx="1259669" cy="875811"/>
            <a:chOff x="8093665" y="5483237"/>
            <a:chExt cx="1259669" cy="87581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3665" y="5483237"/>
              <a:ext cx="1259669" cy="87581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157815" y="5671808"/>
            <a:ext cx="545006" cy="403196"/>
            <a:chOff x="10217851" y="5671808"/>
            <a:chExt cx="545006" cy="40319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17851" y="5671808"/>
              <a:ext cx="545006" cy="40319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93104" y="4036247"/>
            <a:ext cx="1743534" cy="252381"/>
            <a:chOff x="9653140" y="4036247"/>
            <a:chExt cx="1743534" cy="25238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3140" y="4036247"/>
              <a:ext cx="1743534" cy="2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179012" y="7639291"/>
            <a:ext cx="1047426" cy="1005472"/>
            <a:chOff x="8239048" y="7639291"/>
            <a:chExt cx="1047426" cy="100547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39048" y="7639291"/>
              <a:ext cx="1047426" cy="100547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45678" y="7968572"/>
            <a:ext cx="3074921" cy="173455"/>
            <a:chOff x="9405714" y="7968572"/>
            <a:chExt cx="3074921" cy="17345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05714" y="7968572"/>
              <a:ext cx="3074921" cy="1734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2381" y="3565529"/>
            <a:ext cx="5429413" cy="3445699"/>
            <a:chOff x="972381" y="3565529"/>
            <a:chExt cx="5429413" cy="344569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381" y="3565529"/>
              <a:ext cx="5429413" cy="344569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72381" y="7112312"/>
            <a:ext cx="5429413" cy="2615705"/>
            <a:chOff x="972381" y="7112312"/>
            <a:chExt cx="5429413" cy="261570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2381" y="7112312"/>
              <a:ext cx="5429413" cy="2615705"/>
            </a:xfrm>
            <a:prstGeom prst="rect">
              <a:avLst/>
            </a:prstGeom>
          </p:spPr>
        </p:pic>
      </p:grpSp>
      <p:grpSp>
        <p:nvGrpSpPr>
          <p:cNvPr id="32" name="그룹 1006"/>
          <p:cNvGrpSpPr/>
          <p:nvPr/>
        </p:nvGrpSpPr>
        <p:grpSpPr>
          <a:xfrm rot="3717919">
            <a:off x="12072722" y="5769811"/>
            <a:ext cx="791379" cy="1462034"/>
            <a:chOff x="6128431" y="3151198"/>
            <a:chExt cx="1387834" cy="2427295"/>
          </a:xfrm>
        </p:grpSpPr>
        <p:pic>
          <p:nvPicPr>
            <p:cNvPr id="33" name="Object 1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20000">
              <a:off x="6128431" y="3151198"/>
              <a:ext cx="1387834" cy="2427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968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6337" y="4441279"/>
            <a:ext cx="2143720" cy="14850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8604" y="469386"/>
            <a:ext cx="17312315" cy="9346943"/>
            <a:chOff x="448604" y="469386"/>
            <a:chExt cx="17312315" cy="9346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604" y="469386"/>
              <a:ext cx="17312315" cy="9346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3430" y="6577630"/>
            <a:ext cx="9999681" cy="169836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85639" y="5016225"/>
            <a:ext cx="6265957" cy="152910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3670" y="1137841"/>
            <a:ext cx="2395083" cy="148755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3601" y="2775906"/>
            <a:ext cx="7837605" cy="176979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34124" y="2823526"/>
            <a:ext cx="1979735" cy="2319331"/>
            <a:chOff x="14734124" y="2823526"/>
            <a:chExt cx="1979735" cy="231933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734124" y="2823526"/>
              <a:ext cx="1979735" cy="231933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999 0.01203 L -0.29999 0.01203 C -0.29982 -0.00618 -0.29973 -0.02439 -0.2993 -0.04244 C -0.29913 -0.04769 -0.29565 -0.05155 -0.29409 -0.05432 C -0.29227 -0.05757 -0.29114 -0.06034 -0.28888 -0.06235 C -0.2855 -0.06528 -0.28298 -0.0659 -0.27916 -0.0676 C -0.27638 -0.06713 -0.2736 -0.06775 -0.27091 -0.06636 C -0.26918 -0.06544 -0.26649 -0.06096 -0.26649 -0.06096 C -0.26163 -0.048 -0.26918 -0.06821 -0.26275 -0.0517 C -0.26171 -0.04908 -0.25972 -0.04368 -0.25972 -0.04368 C -0.25946 -0.04244 -0.25937 -0.04105 -0.25902 -0.03982 C -0.25859 -0.03828 -0.25781 -0.03735 -0.25746 -0.03581 C -0.2572 -0.03442 -0.25607 -0.01929 -0.25598 -0.01852 C -0.25468 -0.00324 -0.25564 -0.01806 -0.25451 0.00401 C -0.25364 -0.00047 -0.25251 -0.00895 -0.24999 -0.01189 L -0.24782 -0.01451 C -0.24756 -0.0159 -0.2473 -0.01713 -0.24704 -0.01852 C -0.24678 -0.02037 -0.24678 -0.02223 -0.24635 -0.02392 C -0.24574 -0.02547 -0.24479 -0.02655 -0.24409 -0.02778 C -0.24374 -0.02994 -0.24235 -0.04044 -0.24183 -0.04105 L -0.23958 -0.04368 C -0.23906 -0.04507 -0.23854 -0.0463 -0.2381 -0.04769 C -0.23593 -0.05448 -0.23741 -0.05201 -0.23437 -0.05834 C -0.23107 -0.06513 -0.23333 -0.05988 -0.22985 -0.06497 C -0.22612 -0.07053 -0.22933 -0.0679 -0.22543 -0.07022 C -0.22465 -0.07115 -0.22395 -0.07223 -0.22317 -0.073 C -0.2217 -0.07408 -0.21866 -0.07562 -0.21866 -0.07562 C -0.21249 -0.07516 -0.20624 -0.075 -0.19999 -0.07423 C -0.19643 -0.07377 -0.19765 -0.07284 -0.19479 -0.07022 C -0.18749 -0.06374 -0.194 -0.07115 -0.18888 -0.06497 C -0.1861 -0.05047 -0.19045 -0.07238 -0.18663 -0.05695 C -0.18593 -0.05448 -0.18602 -0.05139 -0.18515 -0.04908 L -0.18211 -0.04105 C -0.18185 -0.03982 -0.18159 -0.03843 -0.18142 -0.03719 C -0.18107 -0.03534 -0.18107 -0.03349 -0.18064 -0.03179 C -0.18029 -0.0304 -0.17968 -0.02917 -0.17916 -0.02778 C -0.17873 -0.02253 -0.17838 -0.01713 -0.17768 -0.01189 C -0.17742 -0.0105 -0.17716 -0.00926 -0.1769 -0.00787 C -0.17595 0.01219 -0.17664 0.0125 -0.17543 -0.00124 C -0.17465 -0.01065 -0.17543 -0.0071 -0.17317 -0.01328 C -0.17291 -0.01605 -0.17239 -0.02331 -0.1717 -0.02655 C -0.17126 -0.0284 -0.17057 -0.02994 -0.17022 -0.03179 C -0.16961 -0.03442 -0.16918 -0.03719 -0.16866 -0.03982 C -0.16848 -0.04105 -0.1684 -0.0426 -0.16796 -0.04368 L -0.16649 -0.04769 C -0.16597 -0.05031 -0.16579 -0.0534 -0.16492 -0.05571 C -0.16319 -0.0605 -0.16206 -0.06405 -0.15902 -0.0676 C -0.15824 -0.06852 -0.15755 -0.0696 -0.15676 -0.07022 C -0.15607 -0.07084 -0.1552 -0.07099 -0.15451 -0.07161 C -0.15373 -0.07238 -0.15312 -0.07377 -0.15225 -0.07423 C -0.15034 -0.07516 -0.14826 -0.075 -0.14635 -0.07562 C -0.14531 -0.07593 -0.14435 -0.07655 -0.14331 -0.07686 C -0.1427 -0.07686 -0.12525 -0.07531 -0.12239 -0.07423 C -0.12135 -0.07392 -0.12039 -0.07253 -0.11944 -0.07161 C -0.11527 -0.06744 -0.11909 -0.06991 -0.11345 -0.06497 C -0.11275 -0.06436 -0.11197 -0.0642 -0.11119 -0.06358 C -0.11024 -0.06281 -0.10928 -0.06173 -0.10824 -0.06096 C -0.10156 -0.05633 -0.10581 -0.06081 -0.10156 -0.05571 L -0.09999 -0.04769 C -0.09982 -0.04645 -0.09973 -0.04491 -0.0993 -0.04368 L -0.09782 -0.03982 C -0.09756 -0.03843 -0.09722 -0.03719 -0.09704 -0.03581 C -0.09591 -0.02562 -0.09661 -0.02655 -0.09557 -0.0159 C -0.09539 -0.01451 -0.09505 -0.01328 -0.09479 -0.01189 C -0.09305 0.01034 -0.09479 -0.00787 -0.09331 -0.03442 C -0.09305 -0.03997 -0.09183 -0.04229 -0.09036 -0.04645 C -0.08984 -0.05463 -0.09018 -0.05818 -0.0881 -0.06497 C -0.08749 -0.06698 -0.08663 -0.06852 -0.08584 -0.07022 L -0.08437 -0.07824 C -0.08411 -0.07963 -0.0842 -0.08118 -0.08359 -0.08226 C -0.08012 -0.08843 -0.08229 -0.08519 -0.0769 -0.09152 C -0.07612 -0.09244 -0.07551 -0.09383 -0.07465 -0.09414 L -0.07091 -0.09553 C -0.06996 -0.0963 -0.069 -0.09753 -0.06796 -0.09815 C -0.06675 -0.09892 -0.06545 -0.09939 -0.06423 -0.09939 C -0.05555 -0.09939 -0.04678 -0.09861 -0.0381 -0.09815 C -0.03637 -0.09769 -0.03463 -0.09738 -0.03289 -0.09676 C -0.0289 -0.09553 -0.02091 -0.0929 -0.02091 -0.0929 C -0.01866 -0.08889 -0.01597 -0.08565 -0.01423 -0.08087 C -0.01076 -0.07161 -0.01492 -0.08334 -0.01119 -0.07022 C -0.01041 -0.06744 -0.00746 -0.06127 -0.00676 -0.05973 C -0.00303 -0.03966 -0.00546 -0.05587 -0.00373 -0.03318 C -0.00355 -0.03025 -0.00156 -0.01976 -0.00156 -0.01852 C -0.00121 -0.01158 -0.00156 -0.00448 -0.00156 0.00262 L 6.11111E-6 4.81481E-6 " pathEditMode="relative" ptsTypes="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61396" y="4441275"/>
            <a:ext cx="3768682" cy="149456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990476" y="3483932"/>
            <a:ext cx="1657655" cy="1271626"/>
            <a:chOff x="8990476" y="3483932"/>
            <a:chExt cx="1657655" cy="127162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0476" y="3483932"/>
              <a:ext cx="1657655" cy="12716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94129" y="-172211"/>
            <a:ext cx="13322896" cy="10457926"/>
            <a:chOff x="4994129" y="-172211"/>
            <a:chExt cx="13322896" cy="1045792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129" y="-172211"/>
              <a:ext cx="13322896" cy="1045792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0240" y="1068090"/>
            <a:ext cx="1997007" cy="1494569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97320" y="2167728"/>
            <a:ext cx="5076364" cy="597015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476256" y="751743"/>
            <a:ext cx="2311938" cy="3207683"/>
            <a:chOff x="3476256" y="751743"/>
            <a:chExt cx="2311938" cy="32076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2840000">
              <a:off x="3476256" y="751743"/>
              <a:ext cx="2311938" cy="320768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384C9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6700" y="469386"/>
            <a:ext cx="17312315" cy="9346943"/>
            <a:chOff x="486700" y="469386"/>
            <a:chExt cx="17312315" cy="934694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00" y="469386"/>
              <a:ext cx="17312315" cy="934694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97335" y="3442506"/>
            <a:ext cx="8403062" cy="46268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8049" y="1137844"/>
            <a:ext cx="4654759" cy="148755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348743" y="1020629"/>
            <a:ext cx="1243288" cy="4114123"/>
            <a:chOff x="15348743" y="1020629"/>
            <a:chExt cx="1243288" cy="41141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20000">
              <a:off x="15348743" y="1020629"/>
              <a:ext cx="1243288" cy="411412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8921" y="3600536"/>
            <a:ext cx="3477298" cy="1542321"/>
            <a:chOff x="978921" y="3600536"/>
            <a:chExt cx="3477298" cy="15423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921" y="3600536"/>
              <a:ext cx="3477298" cy="15423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9704" y="5075763"/>
            <a:ext cx="18305419" cy="5209951"/>
            <a:chOff x="-19704" y="5075763"/>
            <a:chExt cx="18305419" cy="52099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704" y="5075763"/>
              <a:ext cx="18305419" cy="520995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0594" y="721221"/>
            <a:ext cx="6605573" cy="1436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21961" y="6603069"/>
            <a:ext cx="2411112" cy="2780639"/>
            <a:chOff x="621961" y="6603069"/>
            <a:chExt cx="2411112" cy="27806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961" y="6603069"/>
              <a:ext cx="2411112" cy="278063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6566" y="7572982"/>
            <a:ext cx="2382787" cy="81268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35944" y="5977769"/>
            <a:ext cx="1383147" cy="1250599"/>
            <a:chOff x="1135944" y="5977769"/>
            <a:chExt cx="1383147" cy="125059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135944" y="6076919"/>
              <a:ext cx="1383147" cy="1052299"/>
              <a:chOff x="1135944" y="6076919"/>
              <a:chExt cx="1383147" cy="1052299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5944" y="6076919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451" y="5622824"/>
              <a:ext cx="2080391" cy="23679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274705" y="6603070"/>
            <a:ext cx="2411112" cy="2780639"/>
            <a:chOff x="4274705" y="6603070"/>
            <a:chExt cx="2411112" cy="278063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74705" y="6603070"/>
              <a:ext cx="2411112" cy="278063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99315" y="7572982"/>
            <a:ext cx="2129225" cy="8634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88688" y="5977768"/>
            <a:ext cx="1383147" cy="1244139"/>
            <a:chOff x="4788688" y="5977768"/>
            <a:chExt cx="1383147" cy="1244139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4788688" y="6076921"/>
              <a:ext cx="1383147" cy="1052299"/>
              <a:chOff x="4788688" y="6076921"/>
              <a:chExt cx="1383147" cy="1052299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788688" y="6076921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32194" y="5622822"/>
              <a:ext cx="2194515" cy="232922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927449" y="6603067"/>
            <a:ext cx="2411112" cy="2780639"/>
            <a:chOff x="7927449" y="6603067"/>
            <a:chExt cx="2411112" cy="278063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7449" y="6603067"/>
              <a:ext cx="2411112" cy="278063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239715" y="7642649"/>
            <a:ext cx="1814063" cy="120632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41432" y="5977771"/>
            <a:ext cx="1383147" cy="1244139"/>
            <a:chOff x="8441432" y="5977771"/>
            <a:chExt cx="1383147" cy="1244139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441432" y="6076917"/>
              <a:ext cx="1383147" cy="1052299"/>
              <a:chOff x="8441432" y="6076917"/>
              <a:chExt cx="1383147" cy="1052299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8441432" y="6076917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84936" y="5622826"/>
              <a:ext cx="2194515" cy="233874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580193" y="6603067"/>
            <a:ext cx="2411112" cy="2780639"/>
            <a:chOff x="11580193" y="6603067"/>
            <a:chExt cx="2411112" cy="278063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0193" y="6603067"/>
              <a:ext cx="2411112" cy="278063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604858" y="7572982"/>
            <a:ext cx="2099158" cy="90156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2094175" y="5977771"/>
            <a:ext cx="1383147" cy="1244139"/>
            <a:chOff x="12094175" y="5977771"/>
            <a:chExt cx="1383147" cy="124413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2094175" y="6076917"/>
              <a:ext cx="1383147" cy="1052299"/>
              <a:chOff x="12094175" y="6076917"/>
              <a:chExt cx="1383147" cy="1052299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2094175" y="6076917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37674" y="5622826"/>
              <a:ext cx="2212373" cy="253708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5232937" y="6603068"/>
            <a:ext cx="2411112" cy="2780639"/>
            <a:chOff x="15232937" y="6603068"/>
            <a:chExt cx="2411112" cy="278063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2937" y="6603068"/>
              <a:ext cx="2411112" cy="2780639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257525" y="7572982"/>
            <a:ext cx="1882910" cy="82537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5746919" y="5977770"/>
            <a:ext cx="1383147" cy="1244139"/>
            <a:chOff x="15746919" y="5977770"/>
            <a:chExt cx="1383147" cy="1244139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5746919" y="6076918"/>
              <a:ext cx="1383147" cy="1052299"/>
              <a:chOff x="15746919" y="6076918"/>
              <a:chExt cx="1383147" cy="1052299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746919" y="6076918"/>
                <a:ext cx="1383147" cy="1052299"/>
              </a:xfrm>
              <a:prstGeom prst="rect">
                <a:avLst/>
              </a:prstGeom>
            </p:spPr>
          </p:pic>
        </p:grpSp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490428" y="5622825"/>
              <a:ext cx="2194515" cy="233874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5.55112E-17 L 0.71241 0.002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16" y="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8263083" cy="16507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447255" y="2700902"/>
            <a:ext cx="10334681" cy="6789645"/>
            <a:chOff x="6447255" y="2700902"/>
            <a:chExt cx="10334681" cy="678964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7255" y="2700902"/>
              <a:ext cx="10334681" cy="67896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17573" y="3058361"/>
            <a:ext cx="1777380" cy="1493558"/>
            <a:chOff x="4817573" y="3058361"/>
            <a:chExt cx="1777380" cy="149355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920000">
              <a:off x="4817573" y="3058361"/>
              <a:ext cx="1777380" cy="14935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8970226" cy="165077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47740" y="5222981"/>
            <a:ext cx="5579407" cy="4319541"/>
            <a:chOff x="5947740" y="5222981"/>
            <a:chExt cx="5579407" cy="431954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47740" y="5222981"/>
              <a:ext cx="5579407" cy="43195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79057" y="3955626"/>
            <a:ext cx="5579407" cy="5586896"/>
            <a:chOff x="11879057" y="3955626"/>
            <a:chExt cx="5579407" cy="55868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9057" y="3955626"/>
              <a:ext cx="5579407" cy="55868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7476" y="6707590"/>
            <a:ext cx="4058359" cy="2834932"/>
            <a:chOff x="1527476" y="6707590"/>
            <a:chExt cx="4058359" cy="283493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7476" y="6707590"/>
              <a:ext cx="4058359" cy="28349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7476" y="3587985"/>
            <a:ext cx="4039312" cy="2843078"/>
            <a:chOff x="1527476" y="3587985"/>
            <a:chExt cx="4039312" cy="28430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7476" y="3587985"/>
              <a:ext cx="4039312" cy="28430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077682" y="2927042"/>
            <a:ext cx="3716904" cy="1659535"/>
            <a:chOff x="5077682" y="2927042"/>
            <a:chExt cx="3716904" cy="16595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77682" y="2927042"/>
              <a:ext cx="3716904" cy="165953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517296" y="3917532"/>
            <a:ext cx="578368" cy="44443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513084" y="2417199"/>
            <a:ext cx="3694171" cy="1659535"/>
            <a:chOff x="8513084" y="2417199"/>
            <a:chExt cx="3694171" cy="165953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13084" y="2417199"/>
              <a:ext cx="3694171" cy="16595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050629" y="3532925"/>
            <a:ext cx="924910" cy="883497"/>
            <a:chOff x="8050629" y="3532925"/>
            <a:chExt cx="924910" cy="88349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0629" y="3532925"/>
              <a:ext cx="924910" cy="8834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2637131" cy="16507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558198" y="3127720"/>
            <a:ext cx="3169317" cy="6171429"/>
            <a:chOff x="7558198" y="3127720"/>
            <a:chExt cx="3169317" cy="617142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3005" y="-138108"/>
              <a:ext cx="6338635" cy="12342857"/>
            </a:xfrm>
            <a:prstGeom prst="rect">
              <a:avLst/>
            </a:prstGeom>
          </p:spPr>
        </p:pic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8198" y="3127720"/>
              <a:ext cx="3169317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218506" y="6213434"/>
            <a:ext cx="4706269" cy="3085714"/>
            <a:chOff x="2218506" y="6213434"/>
            <a:chExt cx="4706269" cy="3085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8506" y="6213434"/>
              <a:ext cx="4706269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270674" y="3526391"/>
            <a:ext cx="6171429" cy="2229112"/>
            <a:chOff x="11270674" y="3526391"/>
            <a:chExt cx="6171429" cy="22291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70674" y="3526391"/>
              <a:ext cx="6171429" cy="222911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70674" y="6213434"/>
            <a:ext cx="4657143" cy="3085714"/>
            <a:chOff x="11270674" y="6213434"/>
            <a:chExt cx="4657143" cy="3085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70674" y="6213434"/>
              <a:ext cx="4657143" cy="30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069923" y="2853820"/>
            <a:ext cx="1156438" cy="2022571"/>
            <a:chOff x="10069923" y="2853820"/>
            <a:chExt cx="1156438" cy="2022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4680000">
              <a:off x="10069923" y="2853820"/>
              <a:ext cx="1156438" cy="2022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128431" y="3151198"/>
            <a:ext cx="1387834" cy="2427295"/>
            <a:chOff x="6128431" y="3151198"/>
            <a:chExt cx="1387834" cy="24272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20000">
              <a:off x="6128431" y="3151198"/>
              <a:ext cx="1387834" cy="242729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7957607" cy="16507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610508" y="600800"/>
            <a:ext cx="6171429" cy="1283599"/>
            <a:chOff x="10610508" y="600800"/>
            <a:chExt cx="6171429" cy="128359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0508" y="600800"/>
              <a:ext cx="6171429" cy="12835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610508" y="2117753"/>
            <a:ext cx="6171429" cy="3896982"/>
            <a:chOff x="10610508" y="2117753"/>
            <a:chExt cx="6171429" cy="389698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10508" y="2117753"/>
              <a:ext cx="6171429" cy="38969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610508" y="6241502"/>
            <a:ext cx="6171429" cy="3480020"/>
            <a:chOff x="10610508" y="6241502"/>
            <a:chExt cx="6171429" cy="348002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10508" y="6241502"/>
              <a:ext cx="6171429" cy="348002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7476" y="3573634"/>
            <a:ext cx="7615381" cy="5335736"/>
            <a:chOff x="1527476" y="3573634"/>
            <a:chExt cx="7615381" cy="5335736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7476" y="3573634"/>
              <a:ext cx="7615381" cy="533573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9D7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3670" y="1137841"/>
            <a:ext cx="12232607" cy="16507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527476" y="3154369"/>
            <a:ext cx="7025752" cy="864835"/>
            <a:chOff x="1527476" y="3154369"/>
            <a:chExt cx="7025752" cy="864835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7476" y="3154369"/>
              <a:ext cx="7025752" cy="8648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047619" y="3154369"/>
            <a:ext cx="7639079" cy="5598996"/>
            <a:chOff x="9047619" y="3154369"/>
            <a:chExt cx="7639079" cy="55989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7619" y="3154369"/>
              <a:ext cx="7639079" cy="55989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633803" y="3414721"/>
            <a:ext cx="1108503" cy="1946115"/>
            <a:chOff x="7633803" y="3414721"/>
            <a:chExt cx="1108503" cy="194611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4440000">
              <a:off x="7633803" y="3414721"/>
              <a:ext cx="1108503" cy="194611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이민지</cp:lastModifiedBy>
  <cp:revision>7</cp:revision>
  <dcterms:created xsi:type="dcterms:W3CDTF">2022-12-30T13:59:39Z</dcterms:created>
  <dcterms:modified xsi:type="dcterms:W3CDTF">2023-01-22T16:20:03Z</dcterms:modified>
</cp:coreProperties>
</file>