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-484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04C2DC22-E2D5-44A8-8FC3-2202981DE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2368" y="1146048"/>
            <a:ext cx="8339329" cy="987552"/>
          </a:xfrm>
        </p:spPr>
        <p:txBody>
          <a:bodyPr>
            <a:noAutofit/>
          </a:bodyPr>
          <a:lstStyle/>
          <a:p>
            <a:pPr algn="r"/>
            <a:r>
              <a:rPr lang="he-IL" sz="8000" dirty="0">
                <a:solidFill>
                  <a:schemeClr val="bg1"/>
                </a:solidFill>
              </a:rPr>
              <a:t>מכבסה דיגיטלית 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xmlns="" id="{63F61759-6931-463C-9D20-01A00AA06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426208"/>
            <a:ext cx="8791575" cy="2831592"/>
          </a:xfrm>
        </p:spPr>
        <p:txBody>
          <a:bodyPr>
            <a:normAutofit lnSpcReduction="10000"/>
          </a:bodyPr>
          <a:lstStyle/>
          <a:p>
            <a:pPr algn="ctr"/>
            <a:r>
              <a:rPr lang="he-IL" dirty="0"/>
              <a:t>מגשים:</a:t>
            </a:r>
          </a:p>
          <a:p>
            <a:pPr algn="ctr"/>
            <a:r>
              <a:rPr lang="he-IL" dirty="0"/>
              <a:t>ישי לוי 318439759</a:t>
            </a:r>
          </a:p>
          <a:p>
            <a:pPr algn="ctr"/>
            <a:r>
              <a:rPr lang="he-IL" dirty="0"/>
              <a:t>אוהד </a:t>
            </a:r>
            <a:r>
              <a:rPr lang="he-IL" dirty="0" err="1"/>
              <a:t>תעיזי</a:t>
            </a:r>
            <a:r>
              <a:rPr lang="he-IL" dirty="0"/>
              <a:t> 313465833</a:t>
            </a:r>
          </a:p>
          <a:p>
            <a:pPr algn="ctr"/>
            <a:r>
              <a:rPr lang="he-IL" dirty="0"/>
              <a:t>ליעד </a:t>
            </a:r>
            <a:r>
              <a:rPr lang="he-IL" dirty="0" err="1"/>
              <a:t>נג</a:t>
            </a:r>
            <a:r>
              <a:rPr lang="en-US" dirty="0"/>
              <a:t>'</a:t>
            </a:r>
            <a:r>
              <a:rPr lang="he-IL" dirty="0"/>
              <a:t>י 205485618</a:t>
            </a:r>
          </a:p>
          <a:p>
            <a:pPr algn="ctr"/>
            <a:r>
              <a:rPr lang="en-US" dirty="0"/>
              <a:t>Git:</a:t>
            </a:r>
          </a:p>
          <a:p>
            <a:pPr algn="ctr"/>
            <a:r>
              <a:rPr lang="en-US" dirty="0"/>
              <a:t>https://github.com/OIL-laundry/MainLaundry.git</a:t>
            </a:r>
          </a:p>
          <a:p>
            <a:pPr algn="r"/>
            <a:endParaRPr lang="he-IL" dirty="0"/>
          </a:p>
        </p:txBody>
      </p:sp>
      <p:pic>
        <p:nvPicPr>
          <p:cNvPr id="4" name="תמונה 3" descr="איך לפתוח מכבסה בישראל - כל מה שצריך לדעת! - כביסטס">
            <a:extLst>
              <a:ext uri="{FF2B5EF4-FFF2-40B4-BE49-F238E27FC236}">
                <a16:creationId xmlns:a16="http://schemas.microsoft.com/office/drawing/2014/main" xmlns="" id="{F080F6C4-E6E8-4E5E-A5EB-2770B49E7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382" y="2133600"/>
            <a:ext cx="4711954" cy="26195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74085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2F61FB4B-6486-44FF-B6F7-B8751728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solidFill>
                  <a:schemeClr val="bg1"/>
                </a:solidFill>
              </a:rPr>
              <a:t>הזמנת תור למכבסה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xmlns="" id="{4D779345-0000-4D47-8C88-C27B6EEA76A9}"/>
              </a:ext>
            </a:extLst>
          </p:cNvPr>
          <p:cNvSpPr txBox="1"/>
          <p:nvPr/>
        </p:nvSpPr>
        <p:spPr>
          <a:xfrm>
            <a:off x="3886200" y="1721166"/>
            <a:ext cx="7161210" cy="526913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>
                <a:solidFill>
                  <a:schemeClr val="bg1"/>
                </a:solidFill>
              </a:rPr>
              <a:t>בעמוד זה הלקוח יכול להזמין תור למכבסה.</a:t>
            </a:r>
          </a:p>
          <a:p>
            <a:pPr algn="r"/>
            <a:r>
              <a:rPr lang="he-IL" dirty="0">
                <a:solidFill>
                  <a:schemeClr val="bg1"/>
                </a:solidFill>
              </a:rPr>
              <a:t>זה נעשה על ידי בחירת תאריך ושעה רצויה , הלקוח יכול להוסיף הערות לגבי ההזמנות שלו.</a:t>
            </a:r>
          </a:p>
          <a:p>
            <a:pPr algn="r"/>
            <a:r>
              <a:rPr lang="he-IL" dirty="0">
                <a:solidFill>
                  <a:schemeClr val="bg1"/>
                </a:solidFill>
              </a:rPr>
              <a:t>אם התאריך פנוי , ייבדק שאכן הלקוח רצה להזמין את התור הנ"ל , ע"י שאילתה חוזרת.</a:t>
            </a:r>
          </a:p>
          <a:p>
            <a:pPr algn="r"/>
            <a:r>
              <a:rPr lang="he-IL" dirty="0">
                <a:solidFill>
                  <a:schemeClr val="bg1"/>
                </a:solidFill>
              </a:rPr>
              <a:t>אם התאריך אינו פנוי , ייכתב ללקוח שתאריך זה תפוס ועליו לבחור תאריך אחר.</a:t>
            </a:r>
            <a:endParaRPr lang="en-US" dirty="0">
              <a:solidFill>
                <a:schemeClr val="bg1"/>
              </a:solidFill>
            </a:endParaRPr>
          </a:p>
          <a:p>
            <a:pPr algn="r"/>
            <a:endParaRPr lang="en-US" dirty="0">
              <a:solidFill>
                <a:schemeClr val="bg1"/>
              </a:solidFill>
            </a:endParaRPr>
          </a:p>
          <a:p>
            <a:pPr algn="r"/>
            <a:endParaRPr lang="en-US" dirty="0">
              <a:solidFill>
                <a:schemeClr val="bg1"/>
              </a:solidFill>
            </a:endParaRPr>
          </a:p>
          <a:p>
            <a:pPr algn="r"/>
            <a:endParaRPr lang="en-US" dirty="0">
              <a:solidFill>
                <a:schemeClr val="bg1"/>
              </a:solidFill>
            </a:endParaRPr>
          </a:p>
          <a:p>
            <a:pPr algn="r"/>
            <a:endParaRPr lang="en-US" dirty="0">
              <a:solidFill>
                <a:schemeClr val="bg1"/>
              </a:solidFill>
            </a:endParaRPr>
          </a:p>
          <a:p>
            <a:pPr algn="r"/>
            <a:endParaRPr lang="en-US" dirty="0">
              <a:solidFill>
                <a:schemeClr val="bg1"/>
              </a:solidFill>
            </a:endParaRPr>
          </a:p>
          <a:p>
            <a:pPr algn="r"/>
            <a:endParaRPr lang="en-US" dirty="0">
              <a:solidFill>
                <a:schemeClr val="bg1"/>
              </a:solidFill>
            </a:endParaRPr>
          </a:p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he-IL" sz="1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קבצים:</a:t>
            </a:r>
            <a:endParaRPr lang="en-US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activity_make_an_appointment.xml</a:t>
            </a:r>
          </a:p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makeAnAppointment.java</a:t>
            </a:r>
          </a:p>
          <a:p>
            <a:pPr algn="r"/>
            <a:endParaRPr lang="he-IL" dirty="0"/>
          </a:p>
          <a:p>
            <a:pPr algn="r"/>
            <a:endParaRPr lang="he-IL" dirty="0"/>
          </a:p>
          <a:p>
            <a:pPr algn="r"/>
            <a:r>
              <a:rPr lang="he-IL" dirty="0"/>
              <a:t> </a:t>
            </a:r>
          </a:p>
        </p:txBody>
      </p:sp>
      <p:sp>
        <p:nvSpPr>
          <p:cNvPr id="11" name="מציין מיקום תוכן 10">
            <a:extLst>
              <a:ext uri="{FF2B5EF4-FFF2-40B4-BE49-F238E27FC236}">
                <a16:creationId xmlns:a16="http://schemas.microsoft.com/office/drawing/2014/main" xmlns="" id="{B58AE486-E3A2-48A2-9800-04DAF0205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xmlns="" id="{E85AF3E9-94E5-43BD-99CE-2E9D32AAB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74062" y="786578"/>
            <a:ext cx="2612137" cy="111652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7464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FD7E24E7-4C37-44E4-9551-0E4515D6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253" y="618518"/>
            <a:ext cx="9808158" cy="1210282"/>
          </a:xfrm>
        </p:spPr>
        <p:txBody>
          <a:bodyPr>
            <a:normAutofit/>
          </a:bodyPr>
          <a:lstStyle/>
          <a:p>
            <a:pPr algn="ctr"/>
            <a:r>
              <a:rPr lang="he-IL" sz="4400" dirty="0">
                <a:solidFill>
                  <a:schemeClr val="bg1"/>
                </a:solidFill>
              </a:rPr>
              <a:t>הזמנת משלוח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A75791CD-372B-4A5D-86D0-F90F571ED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5253" y="2093495"/>
            <a:ext cx="7522158" cy="4006516"/>
          </a:xfrm>
        </p:spPr>
        <p:txBody>
          <a:bodyPr/>
          <a:lstStyle/>
          <a:p>
            <a:pPr marL="0" indent="0">
              <a:buNone/>
            </a:pPr>
            <a:r>
              <a:rPr lang="he-IL" dirty="0">
                <a:solidFill>
                  <a:schemeClr val="bg1"/>
                </a:solidFill>
              </a:rPr>
              <a:t>בעמוד זה ניתן לשלוח בגדים מבית הלקוח למכבסה ולאחר שירות המכבסה הבגדים חוזרים עד לבית הלקוח .</a:t>
            </a:r>
          </a:p>
          <a:p>
            <a:pPr marL="0" indent="0">
              <a:buNone/>
            </a:pPr>
            <a:r>
              <a:rPr lang="he-IL" dirty="0">
                <a:solidFill>
                  <a:schemeClr val="bg1"/>
                </a:solidFill>
              </a:rPr>
              <a:t>ניתן להזמין בכל שעת הזמנה עד </a:t>
            </a:r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he-IL" dirty="0">
                <a:solidFill>
                  <a:schemeClr val="bg1"/>
                </a:solidFill>
              </a:rPr>
              <a:t> משלוחים ע"פ מספר השליחים שעובדים במכבסה שנקבעו ע"י המכבסה.</a:t>
            </a:r>
          </a:p>
          <a:p>
            <a:pPr marL="0" indent="0">
              <a:buNone/>
            </a:pPr>
            <a:r>
              <a:rPr lang="he-IL" dirty="0">
                <a:solidFill>
                  <a:schemeClr val="bg1"/>
                </a:solidFill>
              </a:rPr>
              <a:t>דומה להזמנת שירותי מכבסה , יש להזמין תאריך ושעה בו אנו נרצה שהשליח יאסוף את הבגדים מבית הלקוח</a:t>
            </a:r>
            <a:r>
              <a:rPr lang="he-IL" dirty="0"/>
              <a:t>.</a:t>
            </a:r>
          </a:p>
          <a:p>
            <a:pPr marL="0" indent="0">
              <a:buNone/>
            </a:pPr>
            <a:r>
              <a:rPr lang="he-IL" dirty="0"/>
              <a:t> 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xmlns="" id="{C45B7631-CE51-44A9-90DA-B44790B88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7119" y="780288"/>
            <a:ext cx="2540497" cy="106256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1647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4B754E5B-1D55-46D2-9B20-7C6AE8F91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solidFill>
                  <a:schemeClr val="bg1"/>
                </a:solidFill>
              </a:rPr>
              <a:t>עמוד תפריט מנהל המכבסה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25658445-62EA-4113-A170-464D9A9BF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0716" y="2249486"/>
            <a:ext cx="7726695" cy="4223503"/>
          </a:xfrm>
        </p:spPr>
        <p:txBody>
          <a:bodyPr>
            <a:normAutofit fontScale="92500" lnSpcReduction="20000"/>
          </a:bodyPr>
          <a:lstStyle/>
          <a:p>
            <a:r>
              <a:rPr lang="he-IL" dirty="0">
                <a:solidFill>
                  <a:schemeClr val="bg1"/>
                </a:solidFill>
              </a:rPr>
              <a:t>בעמוד זה ניתן לנווט בין העמודים השונים הקשורים ללקוח כגון:</a:t>
            </a:r>
          </a:p>
          <a:p>
            <a:r>
              <a:rPr lang="he-IL" dirty="0">
                <a:solidFill>
                  <a:schemeClr val="bg1"/>
                </a:solidFill>
              </a:rPr>
              <a:t>פרופיל בעל העסק.</a:t>
            </a:r>
          </a:p>
          <a:p>
            <a:r>
              <a:rPr lang="he-IL" dirty="0">
                <a:solidFill>
                  <a:schemeClr val="bg1"/>
                </a:solidFill>
              </a:rPr>
              <a:t>הצגת כל התורים שהוזמנו למכבסה.</a:t>
            </a:r>
          </a:p>
          <a:p>
            <a:r>
              <a:rPr lang="he-IL" dirty="0">
                <a:solidFill>
                  <a:schemeClr val="bg1"/>
                </a:solidFill>
              </a:rPr>
              <a:t>הזמנת כל שירותי משלוחים שהוזמנו.</a:t>
            </a:r>
          </a:p>
          <a:p>
            <a:r>
              <a:rPr lang="he-IL" dirty="0">
                <a:solidFill>
                  <a:schemeClr val="bg1"/>
                </a:solidFill>
              </a:rPr>
              <a:t>התנתקות.</a:t>
            </a:r>
          </a:p>
          <a:p>
            <a:endParaRPr lang="he-IL" dirty="0">
              <a:solidFill>
                <a:schemeClr val="bg1"/>
              </a:solidFill>
            </a:endParaRPr>
          </a:p>
          <a:p>
            <a:endParaRPr lang="he-IL" dirty="0">
              <a:solidFill>
                <a:schemeClr val="bg1"/>
              </a:solidFill>
            </a:endParaRPr>
          </a:p>
          <a:p>
            <a:pPr marL="0" marR="0" indent="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he-IL" sz="11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קבצים: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activity_owners_laundry_menu.xml</a:t>
            </a:r>
            <a:endParaRPr lang="he-IL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OwnersLaundryMenu.java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17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17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7" name="Picture 1" descr="Diagram&#10;&#10;Description automatically generated">
            <a:extLst>
              <a:ext uri="{FF2B5EF4-FFF2-40B4-BE49-F238E27FC236}">
                <a16:creationId xmlns:a16="http://schemas.microsoft.com/office/drawing/2014/main" xmlns="" id="{49D1A0E2-DCF4-458A-8386-C6F1DACAB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6154" y="801398"/>
            <a:ext cx="2334562" cy="50648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78151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E4A0C609-64B9-41D1-B5FF-2A7797B91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solidFill>
                  <a:schemeClr val="bg1"/>
                </a:solidFill>
              </a:rPr>
              <a:t>פרופיל בעל העסק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2220BF99-32EE-44BD-BFD0-870954F74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5116" y="2249486"/>
            <a:ext cx="6812295" cy="36459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e-IL" dirty="0">
                <a:solidFill>
                  <a:schemeClr val="bg1"/>
                </a:solidFill>
              </a:rPr>
              <a:t>הפרטים האישיים של </a:t>
            </a:r>
            <a:r>
              <a:rPr lang="he-IL" dirty="0" smtClean="0">
                <a:solidFill>
                  <a:schemeClr val="bg1"/>
                </a:solidFill>
              </a:rPr>
              <a:t>בעל העסק-</a:t>
            </a:r>
            <a:endParaRPr lang="he-IL" dirty="0">
              <a:solidFill>
                <a:schemeClr val="bg1"/>
              </a:solidFill>
            </a:endParaRPr>
          </a:p>
          <a:p>
            <a:r>
              <a:rPr lang="he-IL" dirty="0">
                <a:solidFill>
                  <a:schemeClr val="bg1"/>
                </a:solidFill>
              </a:rPr>
              <a:t>שם פרטי</a:t>
            </a:r>
          </a:p>
          <a:p>
            <a:r>
              <a:rPr lang="he-IL" dirty="0">
                <a:solidFill>
                  <a:schemeClr val="bg1"/>
                </a:solidFill>
              </a:rPr>
              <a:t>שם משפחה.</a:t>
            </a:r>
          </a:p>
          <a:p>
            <a:r>
              <a:rPr lang="he-IL" dirty="0">
                <a:solidFill>
                  <a:schemeClr val="bg1"/>
                </a:solidFill>
              </a:rPr>
              <a:t>מספר פלאפון.</a:t>
            </a:r>
          </a:p>
          <a:p>
            <a:r>
              <a:rPr lang="he-IL" dirty="0">
                <a:solidFill>
                  <a:schemeClr val="bg1"/>
                </a:solidFill>
              </a:rPr>
              <a:t>עיר מגורים.</a:t>
            </a:r>
          </a:p>
          <a:p>
            <a:r>
              <a:rPr lang="he-IL" dirty="0">
                <a:solidFill>
                  <a:schemeClr val="bg1"/>
                </a:solidFill>
              </a:rPr>
              <a:t> שם רחוב.</a:t>
            </a:r>
          </a:p>
          <a:p>
            <a:pPr marL="0" indent="0">
              <a:buNone/>
            </a:pPr>
            <a:r>
              <a:rPr lang="he-IL" dirty="0">
                <a:solidFill>
                  <a:schemeClr val="bg1"/>
                </a:solidFill>
              </a:rPr>
              <a:t>בעל העסק יכול בכל זמן נתון לעדכן את פרטיו האישיים.</a:t>
            </a:r>
          </a:p>
          <a:p>
            <a:endParaRPr lang="he-IL" dirty="0"/>
          </a:p>
        </p:txBody>
      </p:sp>
      <p:pic>
        <p:nvPicPr>
          <p:cNvPr id="5" name="Picture 2" descr="Table&#10;&#10;Description automatically generated with low confidence">
            <a:extLst>
              <a:ext uri="{FF2B5EF4-FFF2-40B4-BE49-F238E27FC236}">
                <a16:creationId xmlns:a16="http://schemas.microsoft.com/office/drawing/2014/main" xmlns="" id="{672440F1-AA97-4CA9-BB00-D455F91B0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3949" y="708387"/>
            <a:ext cx="2662190" cy="56895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12373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D81CB4EF-AC4A-4B07-956B-A317020A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685" y="618518"/>
            <a:ext cx="7738726" cy="1438882"/>
          </a:xfrm>
        </p:spPr>
        <p:txBody>
          <a:bodyPr/>
          <a:lstStyle/>
          <a:p>
            <a:pPr algn="ctr"/>
            <a:r>
              <a:rPr lang="he-IL" dirty="0">
                <a:solidFill>
                  <a:schemeClr val="bg1"/>
                </a:solidFill>
              </a:rPr>
              <a:t>כל התורים שהוזמנו למכבסה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95692831-3798-41FB-9BFE-30A31022D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1189" y="2249486"/>
            <a:ext cx="7546222" cy="3802398"/>
          </a:xfrm>
        </p:spPr>
        <p:txBody>
          <a:bodyPr>
            <a:normAutofit fontScale="85000" lnSpcReduction="20000"/>
          </a:bodyPr>
          <a:lstStyle/>
          <a:p>
            <a:pPr marL="0" indent="0" algn="r">
              <a:buNone/>
            </a:pPr>
            <a:r>
              <a:rPr lang="he-IL" sz="2600" dirty="0">
                <a:solidFill>
                  <a:schemeClr val="bg1"/>
                </a:solidFill>
              </a:rPr>
              <a:t>בעמוד זה בעל העסק יכול לצפות בכל התורים שהוזמנו למכבסה.</a:t>
            </a:r>
          </a:p>
          <a:p>
            <a:pPr marL="0" indent="0" algn="r">
              <a:buNone/>
            </a:pPr>
            <a:r>
              <a:rPr lang="he-IL" sz="2600" dirty="0">
                <a:solidFill>
                  <a:schemeClr val="bg1"/>
                </a:solidFill>
              </a:rPr>
              <a:t>כאשר לוחצים על תאריך מסוים, מופיע כל השעות של התורים שהוזמנו ומי הלקוח שהזמין.</a:t>
            </a:r>
          </a:p>
          <a:p>
            <a:pPr marL="0" indent="0" algn="r">
              <a:buNone/>
            </a:pPr>
            <a:r>
              <a:rPr lang="he-IL" sz="2600" dirty="0">
                <a:solidFill>
                  <a:schemeClr val="bg1"/>
                </a:solidFill>
              </a:rPr>
              <a:t>בנוסף בעל העסק יכול לקרוא הערות של הלקוחות לגבי הבגדים שלהם.</a:t>
            </a:r>
          </a:p>
          <a:p>
            <a:pPr marL="0" indent="0" algn="r">
              <a:buNone/>
            </a:pPr>
            <a:endParaRPr lang="he-IL" dirty="0">
              <a:solidFill>
                <a:schemeClr val="bg1"/>
              </a:solidFill>
            </a:endParaRPr>
          </a:p>
          <a:p>
            <a:pPr marL="0" indent="0" algn="r">
              <a:buNone/>
            </a:pPr>
            <a:endParaRPr lang="he-IL" dirty="0">
              <a:solidFill>
                <a:schemeClr val="bg1"/>
              </a:solidFill>
            </a:endParaRPr>
          </a:p>
          <a:p>
            <a:pPr marL="0" marR="0" indent="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he-IL" sz="1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קבצים: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activity_turns_ordered_admin.xml</a:t>
            </a:r>
            <a:endParaRPr lang="he-IL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turnsOrderedAdmin.java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endParaRPr lang="he-IL" dirty="0"/>
          </a:p>
          <a:p>
            <a:pPr marL="0" indent="0" algn="r">
              <a:buNone/>
            </a:pPr>
            <a:endParaRPr lang="he-IL" dirty="0"/>
          </a:p>
          <a:p>
            <a:pPr marL="0" indent="0" algn="r">
              <a:buNone/>
            </a:pPr>
            <a:endParaRPr lang="he-IL" dirty="0"/>
          </a:p>
          <a:p>
            <a:endParaRPr lang="he-IL" dirty="0"/>
          </a:p>
        </p:txBody>
      </p:sp>
      <p:pic>
        <p:nvPicPr>
          <p:cNvPr id="6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5A8C97CB-3B37-4E1B-8182-E48768058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0539" y="769757"/>
            <a:ext cx="2416377" cy="51916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56814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6811ED53-6260-4109-8038-97807808C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5535" y="618518"/>
            <a:ext cx="7901875" cy="1149322"/>
          </a:xfrm>
        </p:spPr>
        <p:txBody>
          <a:bodyPr>
            <a:normAutofit/>
          </a:bodyPr>
          <a:lstStyle/>
          <a:p>
            <a:pPr algn="ctr"/>
            <a:r>
              <a:rPr lang="he-IL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משלוחים שהוזמנו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xmlns="" id="{026765C7-9D78-4788-8C0D-8ED6D733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9795" y="1938528"/>
            <a:ext cx="8107615" cy="4300954"/>
          </a:xfrm>
        </p:spPr>
        <p:txBody>
          <a:bodyPr>
            <a:normAutofit fontScale="92500" lnSpcReduction="10000"/>
          </a:bodyPr>
          <a:lstStyle/>
          <a:p>
            <a:pPr marL="0" indent="0" algn="r">
              <a:buNone/>
            </a:pPr>
            <a:r>
              <a:rPr lang="he-IL" sz="2400" dirty="0">
                <a:solidFill>
                  <a:schemeClr val="bg1"/>
                </a:solidFill>
              </a:rPr>
              <a:t>בעמוד זה בעל העסק יכול לצפות בכל המשלוחים שהוזמנו למכבסה באותו תאריך נבחר .</a:t>
            </a:r>
          </a:p>
          <a:p>
            <a:pPr marL="0" indent="0" algn="r">
              <a:buNone/>
            </a:pPr>
            <a:r>
              <a:rPr lang="he-IL" sz="2400" dirty="0">
                <a:solidFill>
                  <a:schemeClr val="bg1"/>
                </a:solidFill>
              </a:rPr>
              <a:t>כאשר לוחצים על תאריך מסוים, מופיע כל השעות איסוף של אותו יום ומי הלקוח שהזמין את האיסוף.</a:t>
            </a:r>
          </a:p>
          <a:p>
            <a:pPr marL="0" indent="0" algn="r">
              <a:buNone/>
            </a:pPr>
            <a:endParaRPr lang="he-IL" dirty="0">
              <a:solidFill>
                <a:schemeClr val="bg1"/>
              </a:solidFill>
            </a:endParaRPr>
          </a:p>
          <a:p>
            <a:pPr marL="0" indent="0" algn="r">
              <a:buNone/>
            </a:pPr>
            <a:endParaRPr lang="he-IL" sz="2400" dirty="0">
              <a:solidFill>
                <a:schemeClr val="bg1"/>
              </a:solidFill>
            </a:endParaRPr>
          </a:p>
          <a:p>
            <a:pPr marL="0" marR="0" indent="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he-IL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קבצים: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activity_admin_delivery_order.xml</a:t>
            </a:r>
            <a:endParaRPr lang="he-IL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adminDeliveryOrder.Java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he-IL" sz="2400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8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xmlns="" id="{2CA3E962-EC58-4C69-A606-67C7EFBB7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3501" y="684441"/>
            <a:ext cx="2576294" cy="54891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71534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A37FF8CF-872A-4536-BC27-D1A29338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solidFill>
                  <a:schemeClr val="bg1"/>
                </a:solidFill>
              </a:rPr>
              <a:t>פערים בדרישות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780A1954-D89C-4631-9B59-DD0C1C28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e-IL" sz="3000" dirty="0">
                <a:solidFill>
                  <a:schemeClr val="bg1"/>
                </a:solidFill>
              </a:rPr>
              <a:t>צד בעל העסק-</a:t>
            </a:r>
          </a:p>
          <a:p>
            <a:r>
              <a:rPr lang="he-IL" dirty="0">
                <a:solidFill>
                  <a:schemeClr val="bg1"/>
                </a:solidFill>
              </a:rPr>
              <a:t>חלון לניבוי תחזיות עתידיות של ההזמנות להראות למנהל סטטיסטיקות וחיזוי לפי זמנים ובכך ידע לתפעל את המכבסה טוב יותר.</a:t>
            </a:r>
          </a:p>
          <a:p>
            <a:r>
              <a:rPr lang="he-IL" dirty="0">
                <a:solidFill>
                  <a:schemeClr val="bg1"/>
                </a:solidFill>
              </a:rPr>
              <a:t>מסד נתונים שמתעדכן של מלאי המוצרים שיש במכבסה.</a:t>
            </a:r>
          </a:p>
          <a:p>
            <a:r>
              <a:rPr lang="he-IL" dirty="0">
                <a:solidFill>
                  <a:schemeClr val="bg1"/>
                </a:solidFill>
              </a:rPr>
              <a:t>מעקב אחר תשלום לעובדים.</a:t>
            </a:r>
          </a:p>
          <a:p>
            <a:pPr marL="0" indent="0">
              <a:buNone/>
            </a:pPr>
            <a:r>
              <a:rPr lang="he-IL" sz="3300" dirty="0">
                <a:solidFill>
                  <a:schemeClr val="bg1"/>
                </a:solidFill>
              </a:rPr>
              <a:t>צד לקוח-</a:t>
            </a:r>
          </a:p>
          <a:p>
            <a:r>
              <a:rPr lang="he-IL" dirty="0">
                <a:solidFill>
                  <a:schemeClr val="bg1"/>
                </a:solidFill>
              </a:rPr>
              <a:t>מעקב היכן נמצא המשלוח בכל זמן נתון.</a:t>
            </a:r>
          </a:p>
          <a:p>
            <a:r>
              <a:rPr lang="he-IL" dirty="0">
                <a:solidFill>
                  <a:schemeClr val="bg1"/>
                </a:solidFill>
              </a:rPr>
              <a:t>אפשרות לצלם את הכביסה בכדי שבעל העסק יוכל לתת הצעת מחיר.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74811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3DFACFC2-D31E-4B31-B2FE-6E37BD0ED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9905999" cy="1124938"/>
          </a:xfrm>
        </p:spPr>
        <p:txBody>
          <a:bodyPr/>
          <a:lstStyle/>
          <a:p>
            <a:pPr algn="ctr"/>
            <a:r>
              <a:rPr lang="he-IL" dirty="0">
                <a:solidFill>
                  <a:schemeClr val="bg1"/>
                </a:solidFill>
              </a:rPr>
              <a:t>תכולת הפרויקט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0F0C2ECB-2C57-488A-88FD-D7C9475A3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01952"/>
            <a:ext cx="9905999" cy="3889249"/>
          </a:xfrm>
        </p:spPr>
        <p:txBody>
          <a:bodyPr>
            <a:norm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2 תהליכים מרכזיים.</a:t>
            </a:r>
          </a:p>
          <a:p>
            <a:pPr marL="0" indent="0">
              <a:buNone/>
            </a:pPr>
            <a:r>
              <a:rPr lang="he-IL" dirty="0">
                <a:solidFill>
                  <a:schemeClr val="bg1"/>
                </a:solidFill>
              </a:rPr>
              <a:t>1. הזמנת תור למכבסה עם הערות של הלקוח ואפשרות של בעל העסק לראות תורים שהוזמנו.</a:t>
            </a:r>
          </a:p>
          <a:p>
            <a:pPr marL="0" indent="0">
              <a:buNone/>
            </a:pPr>
            <a:r>
              <a:rPr lang="he-IL" dirty="0">
                <a:solidFill>
                  <a:schemeClr val="bg1"/>
                </a:solidFill>
              </a:rPr>
              <a:t>2. הזמנת משלוח של בגדים מבית הלקוח והחזרה לאחר שירותי המכבסה.</a:t>
            </a:r>
          </a:p>
          <a:p>
            <a:pPr marL="0" indent="0">
              <a:buNone/>
            </a:pPr>
            <a:r>
              <a:rPr lang="he-IL" dirty="0">
                <a:solidFill>
                  <a:schemeClr val="bg1"/>
                </a:solidFill>
              </a:rPr>
              <a:t>2 משתמשים שהשימוש שלהם שונה הם לקוח ובעל העסק.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113875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CA45ACDD-E9F6-4E98-8A17-6DBF11533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121" y="2249487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>
                <a:solidFill>
                  <a:schemeClr val="bg1"/>
                </a:solidFill>
              </a:rPr>
              <a:t>תיאור תהליך שהלקוח מזמין שירות מהמכבסה,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המכבסה מטפלת בדרישה והלקוח משלם ולוקח את ההזמנה.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xmlns="" id="{3DFACFC2-D31E-4B31-B2FE-6E37BD0ED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9905999" cy="1124938"/>
          </a:xfrm>
        </p:spPr>
        <p:txBody>
          <a:bodyPr/>
          <a:lstStyle/>
          <a:p>
            <a:pPr algn="ctr"/>
            <a:r>
              <a:rPr lang="he-IL" dirty="0" smtClean="0">
                <a:solidFill>
                  <a:schemeClr val="bg1"/>
                </a:solidFill>
              </a:rPr>
              <a:t>תיאור תהליך הזמנת תור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xmlns="" id="{4DC2A8A1-F2ED-4F1A-A793-DC9E9EC453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7311" y="3343007"/>
            <a:ext cx="6445708" cy="3514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3951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FCABF9EA-DC26-4549-ADC0-FE5BC2B1B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 smtClean="0">
                <a:solidFill>
                  <a:schemeClr val="bg1"/>
                </a:solidFill>
              </a:rPr>
              <a:t>תיאור תהליך שהלקוח מזמין </a:t>
            </a:r>
            <a:r>
              <a:rPr lang="he-IL" dirty="0" smtClean="0">
                <a:solidFill>
                  <a:schemeClr val="bg1"/>
                </a:solidFill>
              </a:rPr>
              <a:t>משלוח,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המכבסה מטפלת בדרישה והלקוח משלם </a:t>
            </a:r>
            <a:r>
              <a:rPr lang="he-IL" dirty="0" smtClean="0">
                <a:solidFill>
                  <a:schemeClr val="bg1"/>
                </a:solidFill>
              </a:rPr>
              <a:t>ומקבל </a:t>
            </a:r>
            <a:r>
              <a:rPr lang="he-IL" dirty="0" smtClean="0">
                <a:solidFill>
                  <a:schemeClr val="bg1"/>
                </a:solidFill>
              </a:rPr>
              <a:t>את ההזמנה.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xmlns="" id="{1CC84DFA-74DF-4C53-93F5-A1746F964F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1252" y="3424974"/>
            <a:ext cx="7123657" cy="3433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>
                <a:solidFill>
                  <a:schemeClr val="bg1"/>
                </a:solidFill>
              </a:rPr>
              <a:t>תיאור תהליך משלוח</a:t>
            </a: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503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0568F0DA-39B1-4C14-904C-F959D1D0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4400" dirty="0">
                <a:solidFill>
                  <a:schemeClr val="bg1"/>
                </a:solidFill>
              </a:rPr>
              <a:t>מבוא</a:t>
            </a:r>
            <a:r>
              <a:rPr lang="he-IL" sz="4400" dirty="0"/>
              <a:t>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C943407B-C595-4BFA-8DB1-F9367D940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>
                <a:solidFill>
                  <a:schemeClr val="bg1"/>
                </a:solidFill>
              </a:rPr>
              <a:t>לאחר סבב קורונה ראשון ושני , לקוחות רבים עזבו את שירותי המכבסה בשל הסגרים והפחד מקורונה . המכבסה החליטה לעשות שינוי ולהפוך למכבסה דיגיטלית ובכך להחזיר את הלקוחות שעזבו ואף להוסיף לקוחות חדשים.</a:t>
            </a:r>
          </a:p>
          <a:p>
            <a:r>
              <a:rPr lang="he-IL" dirty="0">
                <a:solidFill>
                  <a:schemeClr val="bg1"/>
                </a:solidFill>
              </a:rPr>
              <a:t>למרות שיש תחרות רבה בתחום , אנו מוסיפים שירותים שאין במקומות אחרים . כגון שירותי הזמנת משלוחים מהבית והזמנת תורים ע"י אפליקציה מבלי לעמוד בתור.</a:t>
            </a:r>
          </a:p>
          <a:p>
            <a:r>
              <a:rPr lang="he-IL" dirty="0">
                <a:solidFill>
                  <a:schemeClr val="bg1"/>
                </a:solidFill>
              </a:rPr>
              <a:t>אפליקציה ידידותית למשתמש.</a:t>
            </a:r>
          </a:p>
          <a:p>
            <a:r>
              <a:rPr lang="he-IL" dirty="0">
                <a:solidFill>
                  <a:schemeClr val="bg1"/>
                </a:solidFill>
              </a:rPr>
              <a:t>המטרה העיקרית של האפליקציה היא להגדיל את מספר הלקוחות ולהגדיל את הרווח של המכבסה.</a:t>
            </a:r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221601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9FB12884-31DB-4EDF-897B-D7FAE51B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4800" dirty="0">
                <a:solidFill>
                  <a:schemeClr val="bg1"/>
                </a:solidFill>
              </a:rPr>
              <a:t>סיבות להקמת האפליקציה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D6723F4F-329A-4B09-B94E-CB7269703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712" y="2286063"/>
            <a:ext cx="10303699" cy="4078161"/>
          </a:xfrm>
        </p:spPr>
        <p:txBody>
          <a:bodyPr>
            <a:normAutofit fontScale="70000" lnSpcReduction="20000"/>
          </a:bodyPr>
          <a:lstStyle/>
          <a:p>
            <a:r>
              <a:rPr lang="he-IL" dirty="0">
                <a:solidFill>
                  <a:schemeClr val="bg1"/>
                </a:solidFill>
              </a:rPr>
              <a:t>בעקבות משבר הקורונה, מספר הלקוחות קטן משמעותית ולכן הוספנו אפשרויות של הזמנת משלוחים מבית הלקוח וחזרה.</a:t>
            </a:r>
          </a:p>
          <a:p>
            <a:r>
              <a:rPr lang="he-IL" dirty="0">
                <a:solidFill>
                  <a:schemeClr val="bg1"/>
                </a:solidFill>
              </a:rPr>
              <a:t>ייעול תפעול זמני המכבסה.</a:t>
            </a:r>
          </a:p>
          <a:p>
            <a:r>
              <a:rPr lang="he-IL" dirty="0">
                <a:solidFill>
                  <a:schemeClr val="bg1"/>
                </a:solidFill>
              </a:rPr>
              <a:t>מתן שירות נוח ללקוחות מבלי לחכות בתור.</a:t>
            </a:r>
          </a:p>
          <a:p>
            <a:r>
              <a:rPr lang="he-IL" dirty="0">
                <a:solidFill>
                  <a:schemeClr val="bg1"/>
                </a:solidFill>
              </a:rPr>
              <a:t>ניהול נכון של כמות העובדים בכל זמן נתון.</a:t>
            </a:r>
          </a:p>
          <a:p>
            <a:r>
              <a:rPr lang="he-IL" dirty="0">
                <a:solidFill>
                  <a:schemeClr val="bg1"/>
                </a:solidFill>
              </a:rPr>
              <a:t>קניית סחורה בהתאם לכמות הלקוחות.</a:t>
            </a:r>
          </a:p>
          <a:p>
            <a:r>
              <a:rPr lang="he-IL" dirty="0">
                <a:solidFill>
                  <a:schemeClr val="bg1"/>
                </a:solidFill>
              </a:rPr>
              <a:t>הגדלת מאגר הלקוחות.</a:t>
            </a:r>
          </a:p>
          <a:p>
            <a:r>
              <a:rPr lang="he-IL" dirty="0">
                <a:solidFill>
                  <a:schemeClr val="bg1"/>
                </a:solidFill>
              </a:rPr>
              <a:t>ניהול סטטיסטי מצד החברה ע"מ לחזות כמה סחורה להזמין בכל תקופה בשנה ע"פ מידע של רבעון קודם בשנים שעברו.</a:t>
            </a:r>
          </a:p>
          <a:p>
            <a:r>
              <a:rPr lang="he-IL" dirty="0">
                <a:solidFill>
                  <a:schemeClr val="bg1"/>
                </a:solidFill>
              </a:rPr>
              <a:t>הקמת פלטפורמה ידידותית לכלל המשתמשים.</a:t>
            </a:r>
          </a:p>
          <a:p>
            <a:r>
              <a:rPr lang="he-IL" dirty="0">
                <a:solidFill>
                  <a:schemeClr val="bg1"/>
                </a:solidFill>
              </a:rPr>
              <a:t>הגדלת רווחי החברה.</a:t>
            </a:r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302843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CDAFBF5B-85FD-4D79-AD71-8CC03DA8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solidFill>
                  <a:schemeClr val="bg1"/>
                </a:solidFill>
              </a:rPr>
              <a:t>דרישות פונקציונאליות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8E3E8996-86F9-4B50-9619-692F85F7B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>
                <a:solidFill>
                  <a:schemeClr val="bg1"/>
                </a:solidFill>
              </a:rPr>
              <a:t>הזמנת תורים למכבסה.</a:t>
            </a:r>
          </a:p>
          <a:p>
            <a:r>
              <a:rPr lang="he-IL" dirty="0">
                <a:solidFill>
                  <a:schemeClr val="bg1"/>
                </a:solidFill>
              </a:rPr>
              <a:t>הזמנת משלוחים של בגדים למכבסה ובחזרה לבית הלקוח.</a:t>
            </a:r>
          </a:p>
          <a:p>
            <a:r>
              <a:rPr lang="he-IL" dirty="0">
                <a:solidFill>
                  <a:schemeClr val="bg1"/>
                </a:solidFill>
              </a:rPr>
              <a:t>בעל העסק יכול לצפות בתורים שהוזמנו\משלוחים.</a:t>
            </a:r>
          </a:p>
          <a:p>
            <a:r>
              <a:rPr lang="he-IL" dirty="0">
                <a:solidFill>
                  <a:schemeClr val="bg1"/>
                </a:solidFill>
              </a:rPr>
              <a:t>מידע של בעל העסק מהיכן לאסוף את הבגדים ובאיזה שעה.</a:t>
            </a:r>
          </a:p>
          <a:p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361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73C873D6-7906-4D90-8624-55328BD6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solidFill>
                  <a:schemeClr val="bg1"/>
                </a:solidFill>
              </a:rPr>
              <a:t>דרישות לא פונקציונליות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B3B933A1-087E-4295-A04A-20715F2A6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>
                <a:solidFill>
                  <a:schemeClr val="bg1"/>
                </a:solidFill>
              </a:rPr>
              <a:t>המערכת תהיה זמינה 24 שעות ביממה.</a:t>
            </a:r>
          </a:p>
          <a:p>
            <a:r>
              <a:rPr lang="he-IL" dirty="0">
                <a:solidFill>
                  <a:schemeClr val="bg1"/>
                </a:solidFill>
              </a:rPr>
              <a:t>המערכת תומכת במכשירים אנדרואיד.</a:t>
            </a:r>
          </a:p>
          <a:p>
            <a:r>
              <a:rPr lang="he-IL" dirty="0">
                <a:solidFill>
                  <a:schemeClr val="bg1"/>
                </a:solidFill>
              </a:rPr>
              <a:t>תאריך היעד 7.1.2022</a:t>
            </a:r>
          </a:p>
          <a:p>
            <a:r>
              <a:rPr lang="he-IL" dirty="0">
                <a:solidFill>
                  <a:schemeClr val="bg1"/>
                </a:solidFill>
              </a:rPr>
              <a:t>עלות פיתוח שכר של 3 סטודנטים.</a:t>
            </a:r>
          </a:p>
        </p:txBody>
      </p:sp>
    </p:spTree>
    <p:extLst>
      <p:ext uri="{BB962C8B-B14F-4D97-AF65-F5344CB8AC3E}">
        <p14:creationId xmlns:p14="http://schemas.microsoft.com/office/powerpoint/2010/main" xmlns="" val="105249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FC9D198C-0675-4E3F-BEF3-3E1012C33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6622"/>
            <a:ext cx="9905998" cy="1478570"/>
          </a:xfrm>
        </p:spPr>
        <p:txBody>
          <a:bodyPr/>
          <a:lstStyle/>
          <a:p>
            <a:pPr algn="ctr"/>
            <a:r>
              <a:rPr lang="he-IL" dirty="0">
                <a:solidFill>
                  <a:schemeClr val="bg1"/>
                </a:solidFill>
              </a:rPr>
              <a:t>מערכת ההרשמה ושמירת נתונים ב</a:t>
            </a:r>
            <a:r>
              <a:rPr lang="en-US" dirty="0" err="1">
                <a:solidFill>
                  <a:schemeClr val="bg1"/>
                </a:solidFill>
              </a:rPr>
              <a:t>db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xmlns="" id="{C124BC89-52C5-4E4B-850D-F5F47673E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4412" y="3079666"/>
            <a:ext cx="5390566" cy="3541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xmlns="" id="{766A38FF-D85B-4771-B9DB-53FE489A8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405" y="3002623"/>
            <a:ext cx="5132007" cy="3516579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xmlns="" id="{F7E11924-74FA-45CA-8E1B-BB5C025B0C0A}"/>
              </a:ext>
            </a:extLst>
          </p:cNvPr>
          <p:cNvSpPr txBox="1"/>
          <p:nvPr/>
        </p:nvSpPr>
        <p:spPr>
          <a:xfrm>
            <a:off x="2358189" y="1528012"/>
            <a:ext cx="8689222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>
                <a:solidFill>
                  <a:schemeClr val="bg1"/>
                </a:solidFill>
              </a:rPr>
              <a:t>האפליקציה שומרת את  נתוני הלקוחות , תאריכי הזמנה ומשלוחים שהוזמנו 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db</a:t>
            </a:r>
            <a:r>
              <a:rPr lang="he-IL" dirty="0">
                <a:solidFill>
                  <a:schemeClr val="bg1"/>
                </a:solidFill>
              </a:rPr>
              <a:t>לא </a:t>
            </a:r>
            <a:r>
              <a:rPr lang="he-IL" dirty="0" smtClean="0">
                <a:solidFill>
                  <a:schemeClr val="bg1"/>
                </a:solidFill>
              </a:rPr>
              <a:t>רלציוני</a:t>
            </a:r>
            <a:r>
              <a:rPr lang="he-IL" dirty="0">
                <a:solidFill>
                  <a:schemeClr val="bg1"/>
                </a:solidFill>
              </a:rPr>
              <a:t>.</a:t>
            </a:r>
          </a:p>
          <a:p>
            <a:pPr algn="r" rtl="1"/>
            <a:r>
              <a:rPr lang="he-IL" dirty="0">
                <a:solidFill>
                  <a:schemeClr val="bg1"/>
                </a:solidFill>
              </a:rPr>
              <a:t>שומר נתונים על כל הלקוחות – שם מלא, מקום מגורים, ת"ז..</a:t>
            </a:r>
          </a:p>
          <a:p>
            <a:pPr algn="r" rtl="1"/>
            <a:r>
              <a:rPr lang="he-IL" dirty="0">
                <a:solidFill>
                  <a:schemeClr val="bg1"/>
                </a:solidFill>
              </a:rPr>
              <a:t>שומר נתונים עבור הזמנות משלוחים – ת"ז לקוח שהזמין, תאריך ושעת הזמנת משלוח.  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he-IL" dirty="0">
              <a:solidFill>
                <a:schemeClr val="bg1"/>
              </a:solidFill>
            </a:endParaRPr>
          </a:p>
          <a:p>
            <a:pPr algn="r" rtl="1"/>
            <a:r>
              <a:rPr lang="he-IL" dirty="0">
                <a:solidFill>
                  <a:schemeClr val="bg1"/>
                </a:solidFill>
              </a:rPr>
              <a:t>שומר נתונים עבור הזמנות שירותי מכבסה – ת"ז לקוח שהזמין, תאריך ושעת הזמנה.</a:t>
            </a:r>
            <a:endParaRPr lang="he-IL" b="1" dirty="0">
              <a:solidFill>
                <a:schemeClr val="bg1"/>
              </a:solidFill>
            </a:endParaRPr>
          </a:p>
          <a:p>
            <a:pPr algn="r" rtl="1"/>
            <a:r>
              <a:rPr lang="en-US" dirty="0"/>
              <a:t>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23777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21F5AC5C-240B-47C6-9E77-041494D0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solidFill>
                  <a:schemeClr val="bg1"/>
                </a:solidFill>
              </a:rPr>
              <a:t>הסבר שימוש באפליקציה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496237E0-E8F4-427C-870C-39E72F5E5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28011"/>
            <a:ext cx="9905999" cy="426319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e-IL" sz="3200" dirty="0">
                <a:solidFill>
                  <a:schemeClr val="bg1"/>
                </a:solidFill>
              </a:rPr>
              <a:t>עמוד התחברות :</a:t>
            </a:r>
          </a:p>
          <a:p>
            <a:pPr marL="0" indent="0">
              <a:buNone/>
            </a:pPr>
            <a:r>
              <a:rPr lang="he-IL" sz="1700" dirty="0">
                <a:solidFill>
                  <a:schemeClr val="bg1"/>
                </a:solidFill>
              </a:rPr>
              <a:t>העמוד הראשון שנפתח באפליקציה הוא עמוד ההתחברות.</a:t>
            </a:r>
          </a:p>
          <a:p>
            <a:pPr marL="0" indent="0">
              <a:buNone/>
            </a:pPr>
            <a:r>
              <a:rPr lang="he-IL" sz="1700" dirty="0">
                <a:solidFill>
                  <a:schemeClr val="bg1"/>
                </a:solidFill>
              </a:rPr>
              <a:t>בעמוד זה ניתן להירשם או להתחבר למכבסה</a:t>
            </a:r>
            <a:r>
              <a:rPr lang="en-US" sz="17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LOGIN</a:t>
            </a:r>
            <a:r>
              <a:rPr lang="he-IL" sz="1700" dirty="0">
                <a:solidFill>
                  <a:schemeClr val="bg1"/>
                </a:solidFill>
              </a:rPr>
              <a:t> </a:t>
            </a:r>
            <a:r>
              <a:rPr lang="en-US" sz="1700" dirty="0">
                <a:solidFill>
                  <a:schemeClr val="bg1"/>
                </a:solidFill>
              </a:rPr>
              <a:t> -</a:t>
            </a:r>
            <a:r>
              <a:rPr lang="he-IL" sz="1700" dirty="0">
                <a:solidFill>
                  <a:schemeClr val="bg1"/>
                </a:solidFill>
              </a:rPr>
              <a:t> התחברות לקוח קיים למכבסה.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  - REGISTER</a:t>
            </a:r>
            <a:r>
              <a:rPr lang="he-IL" sz="1700" dirty="0">
                <a:solidFill>
                  <a:schemeClr val="bg1"/>
                </a:solidFill>
              </a:rPr>
              <a:t>הרשמה של לקוח חדש למכבסה.</a:t>
            </a:r>
          </a:p>
          <a:p>
            <a:pPr marL="0" indent="0">
              <a:buNone/>
            </a:pPr>
            <a:r>
              <a:rPr lang="he-IL" sz="1700" dirty="0">
                <a:solidFill>
                  <a:schemeClr val="bg1"/>
                </a:solidFill>
              </a:rPr>
              <a:t>על מנת להירשם או להתחבר יש להכניס שם וסיסמא לאתר.</a:t>
            </a:r>
          </a:p>
          <a:p>
            <a:pPr marL="0" indent="0">
              <a:buNone/>
            </a:pPr>
            <a:r>
              <a:rPr lang="he-IL" sz="1700" dirty="0">
                <a:solidFill>
                  <a:schemeClr val="bg1"/>
                </a:solidFill>
              </a:rPr>
              <a:t>אם משתמש זה קיים לאחר לחיצת </a:t>
            </a:r>
            <a:r>
              <a:rPr lang="en-US" sz="1700" dirty="0">
                <a:solidFill>
                  <a:schemeClr val="bg1"/>
                </a:solidFill>
              </a:rPr>
              <a:t>LOGIN</a:t>
            </a:r>
            <a:r>
              <a:rPr lang="he-IL" sz="1700" dirty="0">
                <a:solidFill>
                  <a:schemeClr val="bg1"/>
                </a:solidFill>
              </a:rPr>
              <a:t> נעבור לעמוד הראשי של הלקוח הנ"ל.</a:t>
            </a:r>
          </a:p>
          <a:p>
            <a:pPr marL="0" indent="0">
              <a:buNone/>
            </a:pPr>
            <a:r>
              <a:rPr lang="he-IL" sz="1700" dirty="0">
                <a:solidFill>
                  <a:schemeClr val="bg1"/>
                </a:solidFill>
              </a:rPr>
              <a:t>אם משתמש זה לא קיים לאחר לחיצת </a:t>
            </a:r>
            <a:r>
              <a:rPr lang="en-US" sz="1700" dirty="0">
                <a:solidFill>
                  <a:schemeClr val="bg1"/>
                </a:solidFill>
              </a:rPr>
              <a:t>REGISTER</a:t>
            </a:r>
            <a:r>
              <a:rPr lang="he-IL" sz="1700" dirty="0">
                <a:solidFill>
                  <a:schemeClr val="bg1"/>
                </a:solidFill>
              </a:rPr>
              <a:t> נעבור לעמוד הראשי של הלקוח החדש.</a:t>
            </a:r>
          </a:p>
          <a:p>
            <a:pPr marL="0" indent="0">
              <a:buNone/>
            </a:pPr>
            <a:endParaRPr lang="he-IL" sz="17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he-IL" sz="1100" dirty="0">
              <a:solidFill>
                <a:schemeClr val="bg1"/>
              </a:solidFill>
            </a:endParaRPr>
          </a:p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he-IL" sz="11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קבצים:</a:t>
            </a:r>
            <a:endParaRPr lang="en-US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activity_login.xml</a:t>
            </a:r>
          </a:p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LoginActivity.java</a:t>
            </a:r>
          </a:p>
          <a:p>
            <a:pPr marL="0" indent="0">
              <a:buNone/>
            </a:pPr>
            <a:endParaRPr lang="he-IL" sz="1200" dirty="0"/>
          </a:p>
          <a:p>
            <a:pPr marL="0" indent="0">
              <a:buNone/>
            </a:pPr>
            <a:endParaRPr lang="he-IL" sz="1200" dirty="0"/>
          </a:p>
          <a:p>
            <a:pPr marL="0" indent="0">
              <a:buNone/>
            </a:pPr>
            <a:endParaRPr lang="he-IL" sz="1200" dirty="0"/>
          </a:p>
          <a:p>
            <a:pPr marL="0" indent="0">
              <a:buNone/>
            </a:pPr>
            <a:endParaRPr lang="he-IL" sz="1200" dirty="0"/>
          </a:p>
          <a:p>
            <a:endParaRPr lang="he-IL" dirty="0"/>
          </a:p>
        </p:txBody>
      </p:sp>
      <p:pic>
        <p:nvPicPr>
          <p:cNvPr id="5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D1FBEF13-BBA5-4701-A708-BD7148E84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6211" y="782290"/>
            <a:ext cx="2443037" cy="52934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84533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B8893394-911A-442D-ACE4-C72B659F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solidFill>
                  <a:schemeClr val="bg1"/>
                </a:solidFill>
              </a:rPr>
              <a:t>עמוד תפריט ראשי של הלקוח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98391B27-6E35-45DF-9FAD-04DCE65BD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242" y="2249487"/>
            <a:ext cx="7907169" cy="3826460"/>
          </a:xfrm>
        </p:spPr>
        <p:txBody>
          <a:bodyPr>
            <a:normAutofit fontScale="92500" lnSpcReduction="20000"/>
          </a:bodyPr>
          <a:lstStyle/>
          <a:p>
            <a:pPr marL="0" indent="0" algn="r">
              <a:buNone/>
            </a:pPr>
            <a:r>
              <a:rPr lang="he-IL" dirty="0">
                <a:solidFill>
                  <a:schemeClr val="bg1"/>
                </a:solidFill>
              </a:rPr>
              <a:t>בעמוד זה ניתן לנווט בין העמודים השונים הקשורים ללקוח כגון:</a:t>
            </a:r>
          </a:p>
          <a:p>
            <a:pPr algn="r"/>
            <a:r>
              <a:rPr lang="he-IL" dirty="0">
                <a:solidFill>
                  <a:schemeClr val="bg1"/>
                </a:solidFill>
              </a:rPr>
              <a:t>פרופיל הלקוח.</a:t>
            </a:r>
          </a:p>
          <a:p>
            <a:pPr algn="r"/>
            <a:r>
              <a:rPr lang="he-IL" dirty="0">
                <a:solidFill>
                  <a:schemeClr val="bg1"/>
                </a:solidFill>
              </a:rPr>
              <a:t>הזמנת משלוח.</a:t>
            </a:r>
          </a:p>
          <a:p>
            <a:pPr algn="r"/>
            <a:r>
              <a:rPr lang="he-IL" dirty="0">
                <a:solidFill>
                  <a:schemeClr val="bg1"/>
                </a:solidFill>
              </a:rPr>
              <a:t>קביעת תור למכבסה.</a:t>
            </a:r>
          </a:p>
          <a:p>
            <a:pPr algn="r"/>
            <a:r>
              <a:rPr lang="he-IL" dirty="0">
                <a:solidFill>
                  <a:schemeClr val="bg1"/>
                </a:solidFill>
              </a:rPr>
              <a:t>התנתקות.</a:t>
            </a:r>
          </a:p>
          <a:p>
            <a:pPr algn="r"/>
            <a:endParaRPr lang="he-IL" dirty="0">
              <a:solidFill>
                <a:schemeClr val="bg1"/>
              </a:solidFill>
            </a:endParaRPr>
          </a:p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he-IL" sz="1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קבצים:</a:t>
            </a:r>
            <a:endParaRPr lang="en-US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activity_client_main.xml</a:t>
            </a:r>
          </a:p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clientMain.java</a:t>
            </a:r>
          </a:p>
          <a:p>
            <a:pPr algn="r"/>
            <a:endParaRPr lang="he-IL" dirty="0"/>
          </a:p>
          <a:p>
            <a:endParaRPr lang="he-IL" dirty="0"/>
          </a:p>
        </p:txBody>
      </p:sp>
      <p:pic>
        <p:nvPicPr>
          <p:cNvPr id="5" name="Picture 9" descr="Diagram&#10;&#10;Description automatically generated">
            <a:extLst>
              <a:ext uri="{FF2B5EF4-FFF2-40B4-BE49-F238E27FC236}">
                <a16:creationId xmlns:a16="http://schemas.microsoft.com/office/drawing/2014/main" xmlns="" id="{C2937790-070B-4188-8584-2FE6F48D9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9744" y="696780"/>
            <a:ext cx="2450592" cy="52436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164221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76FE4ED4-6684-4158-8AE1-29062040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4400" dirty="0">
                <a:solidFill>
                  <a:schemeClr val="bg1"/>
                </a:solidFill>
              </a:rPr>
              <a:t>פרופיל לקוח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BB3DDD3F-CF62-4D4C-A868-336295251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e-IL" dirty="0">
                <a:solidFill>
                  <a:schemeClr val="bg1"/>
                </a:solidFill>
              </a:rPr>
              <a:t>הפרטים האישיים של הלקוח-</a:t>
            </a:r>
          </a:p>
          <a:p>
            <a:r>
              <a:rPr lang="he-IL" dirty="0">
                <a:solidFill>
                  <a:schemeClr val="bg1"/>
                </a:solidFill>
              </a:rPr>
              <a:t>שם פרטי</a:t>
            </a:r>
          </a:p>
          <a:p>
            <a:r>
              <a:rPr lang="he-IL" dirty="0">
                <a:solidFill>
                  <a:schemeClr val="bg1"/>
                </a:solidFill>
              </a:rPr>
              <a:t>שם משפחה.</a:t>
            </a:r>
          </a:p>
          <a:p>
            <a:r>
              <a:rPr lang="he-IL" dirty="0">
                <a:solidFill>
                  <a:schemeClr val="bg1"/>
                </a:solidFill>
              </a:rPr>
              <a:t>מספר פלאפון.</a:t>
            </a:r>
          </a:p>
          <a:p>
            <a:r>
              <a:rPr lang="he-IL" dirty="0">
                <a:solidFill>
                  <a:schemeClr val="bg1"/>
                </a:solidFill>
              </a:rPr>
              <a:t>עיר מגורים.</a:t>
            </a:r>
          </a:p>
          <a:p>
            <a:r>
              <a:rPr lang="he-IL" dirty="0">
                <a:solidFill>
                  <a:schemeClr val="bg1"/>
                </a:solidFill>
              </a:rPr>
              <a:t> שם רחוב.</a:t>
            </a:r>
          </a:p>
          <a:p>
            <a:pPr marL="0" indent="0">
              <a:buNone/>
            </a:pPr>
            <a:r>
              <a:rPr lang="he-IL" dirty="0">
                <a:solidFill>
                  <a:schemeClr val="bg1"/>
                </a:solidFill>
              </a:rPr>
              <a:t>הלקוח יכול בכל זמן נתון לעדכן את פרטיו האישיים.</a:t>
            </a:r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xmlns="" id="{90428023-6E9C-4DD6-9BC4-A74CCE38E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32306" y="481729"/>
            <a:ext cx="2712974" cy="115155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8128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TM04033919[[fn=מעגל]]</Template>
  <TotalTime>405</TotalTime>
  <Words>857</Words>
  <Application>Microsoft Office PowerPoint</Application>
  <PresentationFormat>Custom</PresentationFormat>
  <Paragraphs>166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מעגל</vt:lpstr>
      <vt:lpstr>מכבסה דיגיטלית </vt:lpstr>
      <vt:lpstr>מבוא </vt:lpstr>
      <vt:lpstr>סיבות להקמת האפליקציה</vt:lpstr>
      <vt:lpstr>דרישות פונקציונאליות </vt:lpstr>
      <vt:lpstr>דרישות לא פונקציונליות </vt:lpstr>
      <vt:lpstr>מערכת ההרשמה ושמירת נתונים בdb</vt:lpstr>
      <vt:lpstr>הסבר שימוש באפליקציה </vt:lpstr>
      <vt:lpstr>עמוד תפריט ראשי של הלקוח</vt:lpstr>
      <vt:lpstr>פרופיל לקוח </vt:lpstr>
      <vt:lpstr>הזמנת תור למכבסה</vt:lpstr>
      <vt:lpstr>הזמנת משלוח </vt:lpstr>
      <vt:lpstr>עמוד תפריט מנהל המכבסה</vt:lpstr>
      <vt:lpstr>פרופיל בעל העסק</vt:lpstr>
      <vt:lpstr>כל התורים שהוזמנו למכבסה</vt:lpstr>
      <vt:lpstr>משלוחים שהוזמנו </vt:lpstr>
      <vt:lpstr>פערים בדרישות</vt:lpstr>
      <vt:lpstr>תכולת הפרויקט </vt:lpstr>
      <vt:lpstr>תיאור תהליך הזמנת תור</vt:lpstr>
      <vt:lpstr>תיאור תהליך משלוח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מכבסה דיגיטלית </dc:title>
  <dc:creator>ישי לוי</dc:creator>
  <cp:lastModifiedBy>123</cp:lastModifiedBy>
  <cp:revision>6</cp:revision>
  <dcterms:created xsi:type="dcterms:W3CDTF">2022-01-06T12:51:55Z</dcterms:created>
  <dcterms:modified xsi:type="dcterms:W3CDTF">2022-01-07T08:18:36Z</dcterms:modified>
</cp:coreProperties>
</file>