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Journey As a Software Engineer…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Omena</a:t>
            </a:r>
            <a:r>
              <a:rPr lang="en-US" dirty="0" smtClean="0"/>
              <a:t> </a:t>
            </a:r>
            <a:r>
              <a:rPr lang="en-US" dirty="0" err="1" smtClean="0"/>
              <a:t>Egbusiri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Journey As a Software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 Story:</a:t>
            </a:r>
            <a:endParaRPr lang="en-US" b="1" dirty="0"/>
          </a:p>
          <a:p>
            <a:r>
              <a:rPr lang="en-US" dirty="0" smtClean="0"/>
              <a:t>Seeds on the way side</a:t>
            </a:r>
          </a:p>
          <a:p>
            <a:r>
              <a:rPr lang="en-US" dirty="0" smtClean="0"/>
              <a:t>Seeds on Stony places</a:t>
            </a:r>
          </a:p>
          <a:p>
            <a:r>
              <a:rPr lang="en-US" dirty="0" smtClean="0"/>
              <a:t>Seeds that fell among thongs</a:t>
            </a:r>
          </a:p>
          <a:p>
            <a:r>
              <a:rPr lang="en-US" dirty="0" smtClean="0"/>
              <a:t>Seeds that fell on the good 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Journey As a Software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of making mistakes: The fastest way to slow down your success, progress or input is to be afraid of making mistakes.</a:t>
            </a:r>
          </a:p>
          <a:p>
            <a:endParaRPr lang="en-US" dirty="0"/>
          </a:p>
          <a:p>
            <a:r>
              <a:rPr lang="en-US" dirty="0" smtClean="0"/>
              <a:t>Life can be scary, but the most scary thing in life is </a:t>
            </a:r>
            <a:r>
              <a:rPr lang="en-US" b="1" dirty="0" smtClean="0"/>
              <a:t>REGRET. </a:t>
            </a:r>
            <a:endParaRPr lang="en-US" i="1" dirty="0" smtClean="0"/>
          </a:p>
          <a:p>
            <a:r>
              <a:rPr lang="en-US" dirty="0" smtClean="0"/>
              <a:t>We have one life, </a:t>
            </a:r>
            <a:r>
              <a:rPr lang="en-US" b="1" i="1" dirty="0" smtClean="0"/>
              <a:t>invest in your self.</a:t>
            </a:r>
            <a:endParaRPr lang="en-US" dirty="0" smtClean="0"/>
          </a:p>
          <a:p>
            <a:r>
              <a:rPr lang="en-US" b="1" i="1" dirty="0" smtClean="0"/>
              <a:t>Always begin your journey with the end in mind.</a:t>
            </a:r>
            <a:endParaRPr lang="en-US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74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Journey As a Software Engineer…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such thing as failure…</a:t>
            </a:r>
            <a:r>
              <a:rPr lang="en-US" i="1" dirty="0"/>
              <a:t>T</a:t>
            </a:r>
            <a:r>
              <a:rPr lang="en-US" i="1" dirty="0" smtClean="0"/>
              <a:t>here is only feedback</a:t>
            </a:r>
          </a:p>
          <a:p>
            <a:r>
              <a:rPr lang="en-US" dirty="0" smtClean="0"/>
              <a:t>We are humans and must make mistakes. Do this 3 things when next you make a mistake:</a:t>
            </a:r>
          </a:p>
          <a:p>
            <a:pPr lvl="1"/>
            <a:r>
              <a:rPr lang="en-US" dirty="0" smtClean="0"/>
              <a:t>Try it once after the first mistake to get over the fear of it</a:t>
            </a:r>
          </a:p>
          <a:p>
            <a:pPr lvl="1"/>
            <a:r>
              <a:rPr lang="en-US" dirty="0" smtClean="0"/>
              <a:t>Try it again, to get decently good at it</a:t>
            </a:r>
          </a:p>
          <a:p>
            <a:pPr lvl="1"/>
            <a:r>
              <a:rPr lang="en-US" dirty="0" smtClean="0"/>
              <a:t>Try it the 3</a:t>
            </a:r>
            <a:r>
              <a:rPr lang="en-US" baseline="30000" dirty="0" smtClean="0"/>
              <a:t>rd</a:t>
            </a:r>
            <a:r>
              <a:rPr lang="en-US" dirty="0" smtClean="0"/>
              <a:t> time to see if you enjoy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Journey As a Software Engineer…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/>
              <a:t>OLD</a:t>
            </a:r>
            <a:r>
              <a:rPr lang="en-US" dirty="0" smtClean="0"/>
              <a:t> Theory when next you make a mistake.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 –Own it and do not blame others for it</a:t>
            </a:r>
          </a:p>
          <a:p>
            <a:r>
              <a:rPr lang="en-US" b="1" dirty="0" smtClean="0"/>
              <a:t>L </a:t>
            </a:r>
            <a:r>
              <a:rPr lang="en-US" dirty="0" smtClean="0"/>
              <a:t>– Learn from your mistakes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 – Don’t repeat the mistakes.</a:t>
            </a:r>
          </a:p>
          <a:p>
            <a:r>
              <a:rPr lang="en-US" i="1" dirty="0" smtClean="0"/>
              <a:t>Doing it once is a mistake but doing it constantly, is a Decision.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73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Journey As a Software Engineer…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Surviving through Grace (By our Maker), Faith (Believe in ourselves) and </a:t>
            </a:r>
            <a:r>
              <a:rPr lang="en-US" dirty="0" err="1" smtClean="0"/>
              <a:t>Hardwork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Gratitude keeps the brain and body happier and healthier</a:t>
            </a:r>
          </a:p>
          <a:p>
            <a:r>
              <a:rPr lang="en-US" dirty="0" smtClean="0"/>
              <a:t>Gratitude enables you to sleep better</a:t>
            </a:r>
          </a:p>
          <a:p>
            <a:r>
              <a:rPr lang="en-US" dirty="0" smtClean="0"/>
              <a:t>Gratitude reduces stress</a:t>
            </a:r>
          </a:p>
          <a:p>
            <a:r>
              <a:rPr lang="en-US" dirty="0" smtClean="0"/>
              <a:t>Gratitude reduces blood pressure</a:t>
            </a:r>
          </a:p>
          <a:p>
            <a:r>
              <a:rPr lang="en-US" dirty="0" smtClean="0"/>
              <a:t>Gratitude reduces social comparison.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Journey As a Software Engineer…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Conclusion:</a:t>
            </a:r>
          </a:p>
          <a:p>
            <a:r>
              <a:rPr lang="en-US" dirty="0" smtClean="0"/>
              <a:t>It’s time to wake up from our slumber</a:t>
            </a:r>
          </a:p>
          <a:p>
            <a:r>
              <a:rPr lang="en-US" dirty="0" smtClean="0"/>
              <a:t>Be prepared at all times</a:t>
            </a:r>
          </a:p>
          <a:p>
            <a:r>
              <a:rPr lang="en-US" dirty="0" smtClean="0"/>
              <a:t>Preparedness can make you be at the right place at the right time.</a:t>
            </a:r>
          </a:p>
          <a:p>
            <a:r>
              <a:rPr lang="en-US" dirty="0" smtClean="0"/>
              <a:t>Therefore,</a:t>
            </a:r>
          </a:p>
          <a:p>
            <a:r>
              <a:rPr lang="en-US" b="1" i="1" dirty="0" smtClean="0"/>
              <a:t>Let’s  burn our candles, as aspiring Software Engineers, for nothing good comes easy.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920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344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Your Journey As a Software Engineer…</vt:lpstr>
      <vt:lpstr>Your Journey As a Software Engineer</vt:lpstr>
      <vt:lpstr>Your Journey As a Software Engineer</vt:lpstr>
      <vt:lpstr>Your Journey As a Software Engineer…</vt:lpstr>
      <vt:lpstr>Your Journey As a Software Engineer…</vt:lpstr>
      <vt:lpstr>Your Journey As a Software Engineer…</vt:lpstr>
      <vt:lpstr>Your Journey As a Software Engineer…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Journey As a Software Engineer…</dc:title>
  <dc:creator>PC</dc:creator>
  <cp:lastModifiedBy>PC</cp:lastModifiedBy>
  <cp:revision>9</cp:revision>
  <dcterms:created xsi:type="dcterms:W3CDTF">2023-02-03T16:28:31Z</dcterms:created>
  <dcterms:modified xsi:type="dcterms:W3CDTF">2023-02-03T18:02:51Z</dcterms:modified>
</cp:coreProperties>
</file>