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88" r:id="rId17"/>
    <p:sldId id="363" r:id="rId18"/>
    <p:sldId id="370" r:id="rId19"/>
    <p:sldId id="372" r:id="rId20"/>
    <p:sldId id="330" r:id="rId21"/>
    <p:sldId id="373" r:id="rId22"/>
    <p:sldId id="374" r:id="rId23"/>
    <p:sldId id="375" r:id="rId24"/>
    <p:sldId id="376" r:id="rId25"/>
    <p:sldId id="320" r:id="rId26"/>
    <p:sldId id="369" r:id="rId27"/>
    <p:sldId id="384" r:id="rId28"/>
    <p:sldId id="349" r:id="rId29"/>
    <p:sldId id="348" r:id="rId30"/>
    <p:sldId id="386" r:id="rId31"/>
    <p:sldId id="378" r:id="rId32"/>
    <p:sldId id="391" r:id="rId33"/>
    <p:sldId id="382" r:id="rId34"/>
    <p:sldId id="383" r:id="rId35"/>
    <p:sldId id="381" r:id="rId36"/>
    <p:sldId id="390" r:id="rId37"/>
    <p:sldId id="379" r:id="rId38"/>
  </p:sldIdLst>
  <p:sldSz cx="9144000" cy="6858000" type="screen4x3"/>
  <p:notesSz cx="30632400" cy="196596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 autoAdjust="0"/>
    <p:restoredTop sz="87105" autoAdjust="0"/>
  </p:normalViewPr>
  <p:slideViewPr>
    <p:cSldViewPr>
      <p:cViewPr>
        <p:scale>
          <a:sx n="66" d="100"/>
          <a:sy n="66" d="100"/>
        </p:scale>
        <p:origin x="129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8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01300" y="1473200"/>
            <a:ext cx="9829800" cy="737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60700" y="9337675"/>
            <a:ext cx="24511000" cy="88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776E183-B63F-4475-8271-3DFA866BE06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6EE0F3-A45E-4C88-B503-7B995D0B195A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22D065A-2808-4F87-8210-425736798183}" type="slidenum">
              <a:rPr lang="en-US" altLang="ja-JP" smtClean="0"/>
              <a:pPr/>
              <a:t>20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4436D29-10FF-4159-9629-A81ACB74182E}" type="slidenum">
              <a:rPr lang="en-US" altLang="ja-JP" smtClean="0"/>
              <a:pPr/>
              <a:t>25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86F36F1-A3D0-4624-8154-F0039BDEF8C8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C307391-26B3-46AC-8089-028A36F9AA2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0F1BDED-7DB9-442A-B55C-CBA7518A0CC0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CEE0EA4-10C6-4BFD-B769-79847BD6D44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7CC9B2-2F77-4181-AEDB-E609D90B9E67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3320A68-E992-44A4-8F76-ED5254D8F4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08B1BED-5A50-40F9-802B-C295A63F08F8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4A5CA91-BBA5-488D-9A21-DE1CED73884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C58CC10-7053-4BCF-A8DC-89D1EEFB55E0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EBEE-C02F-4271-853E-07185FF4E145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D103-8EA7-4C8D-B7A9-EC2395206FCA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1968390" y="1125539"/>
            <a:ext cx="695971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アプリの概要</a:t>
            </a:r>
            <a:endParaRPr lang="en-US" altLang="ja-JP" sz="3200" b="0" kern="0" dirty="0">
              <a:latin typeface="メイリオ" panose="020B0604030504040204" pitchFamily="50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　</a:t>
            </a:r>
            <a:r>
              <a:rPr lang="ja-JP" altLang="en-US" sz="2400" b="0" kern="0" dirty="0" smtClean="0">
                <a:latin typeface="メイリオ" panose="020B0604030504040204" pitchFamily="50" charset="-128"/>
              </a:rPr>
              <a:t>ＥＣサイトのネイティブアプリを開発する。</a:t>
            </a:r>
            <a:endParaRPr lang="en-US" altLang="ja-JP" sz="2400" b="0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968390" y="4085912"/>
            <a:ext cx="1520638" cy="2033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正方形/長方形 55"/>
          <p:cNvSpPr/>
          <p:nvPr/>
        </p:nvSpPr>
        <p:spPr>
          <a:xfrm>
            <a:off x="2102300" y="4209177"/>
            <a:ext cx="1274669" cy="16338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アプリ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2639059" y="588613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8" name="フローチャート : 磁気ディスク 9"/>
          <p:cNvSpPr/>
          <p:nvPr/>
        </p:nvSpPr>
        <p:spPr>
          <a:xfrm>
            <a:off x="6954725" y="4439112"/>
            <a:ext cx="1409139" cy="16002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データベース</a:t>
            </a:r>
            <a:endParaRPr kumimoji="1" lang="en-US" altLang="ja-JP" sz="1100"/>
          </a:p>
        </p:txBody>
      </p:sp>
      <p:sp>
        <p:nvSpPr>
          <p:cNvPr id="59" name="直方体 58"/>
          <p:cNvSpPr/>
          <p:nvPr/>
        </p:nvSpPr>
        <p:spPr>
          <a:xfrm>
            <a:off x="5120177" y="4472729"/>
            <a:ext cx="1051111" cy="1512233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/>
              <a:t>サーバー</a:t>
            </a:r>
          </a:p>
        </p:txBody>
      </p:sp>
      <p:cxnSp>
        <p:nvCxnSpPr>
          <p:cNvPr id="60" name="直線矢印コネクタ 59"/>
          <p:cNvCxnSpPr/>
          <p:nvPr/>
        </p:nvCxnSpPr>
        <p:spPr>
          <a:xfrm flipH="1" flipV="1">
            <a:off x="6171288" y="5390125"/>
            <a:ext cx="694351" cy="15493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216464" y="5618532"/>
            <a:ext cx="716802" cy="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3578114" y="5301208"/>
            <a:ext cx="1497942" cy="1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3578114" y="5609640"/>
            <a:ext cx="1497942" cy="8892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/>
          <p:nvPr/>
        </p:nvSpPr>
        <p:spPr>
          <a:xfrm flipH="1">
            <a:off x="1764978" y="3729273"/>
            <a:ext cx="718319" cy="71327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作成依頼</a:t>
            </a:r>
          </a:p>
        </p:txBody>
      </p:sp>
    </p:spTree>
    <p:extLst>
      <p:ext uri="{BB962C8B-B14F-4D97-AF65-F5344CB8AC3E}">
        <p14:creationId xmlns:p14="http://schemas.microsoft.com/office/powerpoint/2010/main" val="30288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基礎技術を修得する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D667-01A6-4816-AEEA-1F1FD7D53A17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開発環境：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BD8D2-2322-4261-BFC8-5328FD5198B0}" type="slidenum">
              <a:rPr lang="en-US" altLang="ja-JP"/>
              <a:pPr>
                <a:defRPr/>
              </a:pPr>
              <a:t>20</a:t>
            </a:fld>
            <a:endParaRPr lang="en-US" altLang="ja-JP"/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738" y="2313200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51920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4097"/>
              </p:ext>
            </p:extLst>
          </p:nvPr>
        </p:nvGraphicFramePr>
        <p:xfrm>
          <a:off x="3347864" y="4581128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3235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49833" y="234950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49724" y="2611685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1693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dirty="0" smtClean="0">
                <a:latin typeface="メイリオ" panose="020B0604030504040204" pitchFamily="50" charset="-128"/>
              </a:rPr>
              <a:t>設計するにあたり必要な知識</a:t>
            </a:r>
            <a:endParaRPr lang="en-US" altLang="ja-JP" sz="3200" dirty="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dirty="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dirty="0" smtClean="0">
                <a:latin typeface="メイリオ" panose="020B0604030504040204" pitchFamily="50" charset="-128"/>
              </a:rPr>
              <a:t>MVC</a:t>
            </a:r>
            <a:r>
              <a:rPr lang="ja-JP" altLang="en-US" sz="2800" dirty="0" smtClean="0">
                <a:latin typeface="メイリオ" panose="020B0604030504040204" pitchFamily="50" charset="-128"/>
              </a:rPr>
              <a:t>モデルによる開発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3E77-7625-4476-96A7-05259CA8A943}" type="slidenum">
              <a:rPr lang="en-US" altLang="ja-JP"/>
              <a:pPr>
                <a:defRPr/>
              </a:pPr>
              <a:t>25</a:t>
            </a:fld>
            <a:endParaRPr lang="en-US" altLang="ja-JP"/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dirty="0" smtClean="0">
                <a:latin typeface="メイリオ" panose="020B0604030504040204" pitchFamily="50" charset="-128"/>
              </a:rPr>
            </a:br>
            <a:r>
              <a:rPr lang="ja-JP" altLang="en-US" sz="2400" b="1" kern="0" dirty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税込価格に加算</a:t>
            </a:r>
            <a:r>
              <a:rPr lang="ja-JP" altLang="en-US" sz="1600" b="1" kern="0" dirty="0" smtClean="0">
                <a:latin typeface="メイリオ" panose="020B0604030504040204" pitchFamily="50" charset="-128"/>
              </a:rPr>
              <a:t>（ポイント使用時は加算なし）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en-US" altLang="ja-JP" sz="2100" b="1" kern="0" dirty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28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C87-007F-4044-B100-EECCADCE1CBA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ja-JP" sz="3200" b="0" kern="0" dirty="0">
                <a:latin typeface="メイリオ" panose="020B0604030504040204" pitchFamily="50" charset="-128"/>
              </a:rPr>
              <a:t>MVC</a:t>
            </a:r>
            <a:r>
              <a:rPr lang="ja-JP" altLang="en-US" sz="3200" b="0" kern="0" dirty="0">
                <a:latin typeface="メイリオ" panose="020B0604030504040204" pitchFamily="50" charset="-128"/>
              </a:rPr>
              <a:t>モデルによる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開発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>
                <a:latin typeface="メイリオ" panose="020B0604030504040204" pitchFamily="50" charset="-128"/>
              </a:rPr>
              <a:t>本アプリは、フレームワークとして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>
                <a:latin typeface="メイリオ" panose="020B0604030504040204" pitchFamily="50" charset="-128"/>
              </a:rPr>
              <a:t>ＭＶＣモデルを採用している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  <a:endParaRPr lang="en-US" altLang="ja-JP" sz="2400" kern="0" dirty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1050" b="0" kern="0" dirty="0" smtClean="0">
                <a:latin typeface="メイリオ" panose="020B0604030504040204" pitchFamily="50" charset="-128"/>
              </a:rPr>
              <a:t> </a:t>
            </a:r>
            <a:endParaRPr lang="ja-JP" altLang="en-US" sz="105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Model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>
                <a:latin typeface="メイリオ" panose="020B0604030504040204" pitchFamily="50" charset="-128"/>
              </a:rPr>
              <a:t>　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データを定義する。</a:t>
            </a:r>
            <a:r>
              <a:rPr lang="en-US" altLang="ja-JP" kern="0" dirty="0" smtClean="0">
                <a:latin typeface="メイリオ" panose="020B0604030504040204" pitchFamily="50" charset="-128"/>
              </a:rPr>
              <a:t>(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変数の集まり</a:t>
            </a:r>
            <a:r>
              <a:rPr lang="en-US" altLang="ja-JP" kern="0" dirty="0" smtClean="0">
                <a:latin typeface="メイリオ" panose="020B0604030504040204" pitchFamily="50" charset="-128"/>
              </a:rPr>
              <a:t>)</a:t>
            </a:r>
            <a:endParaRPr lang="en-US" altLang="ja-JP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View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>
                <a:latin typeface="メイリオ" panose="020B0604030504040204" pitchFamily="50" charset="-128"/>
              </a:rPr>
              <a:t>　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ボタンや文字表示などを管理する。</a:t>
            </a:r>
            <a:endParaRPr lang="en-US" altLang="ja-JP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Controller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　　</a:t>
            </a:r>
            <a:r>
              <a:rPr lang="ja-JP" altLang="en-US" kern="0" dirty="0" smtClean="0">
                <a:latin typeface="メイリオ" panose="020B0604030504040204" pitchFamily="50" charset="-128"/>
              </a:rPr>
              <a:t>データの受け渡しを管理する。</a:t>
            </a:r>
            <a:endParaRPr lang="en-US" altLang="ja-JP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1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無料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会員の清算ロジックの変更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パッケージ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ois.internship.controller.logic.billCalc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;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クラス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FreeMe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コンストラクタ</a:t>
            </a:r>
            <a:r>
              <a:rPr lang="ja-JP" altLang="en-US" sz="2400" kern="0" dirty="0">
                <a:latin typeface="メイリオ" panose="020B0604030504040204" pitchFamily="50" charset="-128"/>
              </a:rPr>
              <a:t>　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FreeMe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()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ja-JP" sz="2400" kern="0" dirty="0">
              <a:latin typeface="メイリオ" panose="020B0604030504040204" pitchFamily="50" charset="-128"/>
            </a:endParaRP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05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課題（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仕様追加）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仕様変更で従来の無料会員に追加して、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dirty="0" smtClean="0">
                <a:latin typeface="メイリオ" panose="020B0604030504040204" pitchFamily="50" charset="-128"/>
              </a:rPr>
            </a:b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 dirty="0">
                <a:latin typeface="メイリオ" panose="020B0604030504040204" pitchFamily="50" charset="-128"/>
              </a:rPr>
              <a:t/>
            </a:r>
            <a:br>
              <a:rPr lang="en-US" altLang="ja-JP" sz="2400" kern="0" dirty="0">
                <a:latin typeface="メイリオ" panose="020B0604030504040204" pitchFamily="50" charset="-128"/>
              </a:rPr>
            </a:br>
            <a:r>
              <a:rPr lang="ja-JP" altLang="en-US" sz="2400" kern="0" dirty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>
                <a:latin typeface="メイリオ" panose="020B0604030504040204" pitchFamily="50" charset="-128"/>
              </a:rPr>
              <a:t>有料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会員の清算ロジックの変更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パッケージ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ois.internship.controller.logic.billCalc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;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クラス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PayMe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1400" kern="0" dirty="0" smtClean="0">
                <a:latin typeface="メイリオ" panose="020B0604030504040204" pitchFamily="50" charset="-128"/>
              </a:rPr>
              <a:t>　</a:t>
            </a:r>
            <a:endParaRPr lang="en-US" altLang="ja-JP" sz="1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ja-JP" altLang="en-US" sz="2400" kern="0" dirty="0" smtClean="0">
                <a:latin typeface="メイリオ" panose="020B0604030504040204" pitchFamily="50" charset="-128"/>
              </a:rPr>
              <a:t>コンストラクタ</a:t>
            </a:r>
            <a:r>
              <a:rPr lang="ja-JP" altLang="en-US" sz="2400" kern="0" dirty="0">
                <a:latin typeface="メイリオ" panose="020B0604030504040204" pitchFamily="50" charset="-128"/>
              </a:rPr>
              <a:t>　</a:t>
            </a:r>
            <a:endParaRPr lang="en-US" altLang="ja-JP" sz="2400" kern="0" dirty="0" smtClean="0">
              <a:latin typeface="メイリオ" panose="020B0604030504040204" pitchFamily="50" charset="-128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ja-JP" sz="2400" kern="0" dirty="0" err="1" smtClean="0">
                <a:latin typeface="メイリオ" panose="020B0604030504040204" pitchFamily="50" charset="-128"/>
              </a:rPr>
              <a:t>PayMe</a:t>
            </a:r>
            <a:r>
              <a:rPr lang="ja-JP" altLang="en-US" sz="2400" kern="0" dirty="0" err="1">
                <a:latin typeface="メイリオ" panose="020B0604030504040204" pitchFamily="50" charset="-128"/>
              </a:rPr>
              <a:t>ｍ</a:t>
            </a:r>
            <a:r>
              <a:rPr lang="en-US" altLang="ja-JP" sz="2400" kern="0" dirty="0" err="1" smtClean="0">
                <a:latin typeface="メイリオ" panose="020B0604030504040204" pitchFamily="50" charset="-128"/>
              </a:rPr>
              <a:t>berLogic</a:t>
            </a:r>
            <a:r>
              <a:rPr lang="en-US" altLang="ja-JP" sz="2400" kern="0" dirty="0" smtClean="0">
                <a:latin typeface="メイリオ" panose="020B0604030504040204" pitchFamily="50" charset="-128"/>
              </a:rPr>
              <a:t>()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ja-JP" sz="2400" kern="0" dirty="0">
              <a:latin typeface="メイリオ" panose="020B0604030504040204" pitchFamily="50" charset="-128"/>
            </a:endParaRP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968D-3B9A-4825-B482-F248A101A617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8A5D-0B64-48D1-A969-2BFC5B44E0CD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D3F6-DF45-4E33-AAD0-057AB545D6B8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9F98-1315-4F0A-AE5C-55B788635F03}" type="slidenum">
              <a:rPr lang="en-US" altLang="ja-JP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0C92-17AE-4EA8-B374-65ACD82CCFA9}" type="slidenum">
              <a:rPr lang="en-US" altLang="ja-JP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F94B-3898-41E2-A99D-F14EA24E878E}" type="slidenum">
              <a:rPr lang="en-US" altLang="ja-JP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9183</TotalTime>
  <Words>1010</Words>
  <Application>Microsoft Office PowerPoint</Application>
  <PresentationFormat>画面に合わせる (4:3)</PresentationFormat>
  <Paragraphs>381</Paragraphs>
  <Slides>37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8" baseType="lpstr">
      <vt:lpstr>HGPｺﾞｼｯｸE</vt:lpstr>
      <vt:lpstr>HGP創英角ｺﾞｼｯｸUB</vt:lpstr>
      <vt:lpstr>Meiryo UI</vt:lpstr>
      <vt:lpstr>ＭＳ Ｐゴシック</vt:lpstr>
      <vt:lpstr>ＭＳ Ｐ明朝</vt:lpstr>
      <vt:lpstr>メイリオ</vt:lpstr>
      <vt:lpstr>Arial</vt:lpstr>
      <vt:lpstr>Century Gothic</vt:lpstr>
      <vt:lpstr>Consolas</vt:lpstr>
      <vt:lpstr>Wingdings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Ⅰ．要件定義</vt:lpstr>
      <vt:lpstr>設計・コーディング技術</vt:lpstr>
      <vt:lpstr>設計・コーディング技術</vt:lpstr>
      <vt:lpstr>Ⅰ．要件定義</vt:lpstr>
      <vt:lpstr>実装（プログラミング）</vt:lpstr>
      <vt:lpstr>Ⅰ．要件定義</vt:lpstr>
      <vt:lpstr>課題（仕様変更）</vt:lpstr>
      <vt:lpstr>Ⅰ．要件定義</vt:lpstr>
      <vt:lpstr>課題（仕様変更）</vt:lpstr>
      <vt:lpstr>Ⅰ．要件定義</vt:lpstr>
      <vt:lpstr>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</cp:lastModifiedBy>
  <cp:revision>365</cp:revision>
  <cp:lastPrinted>2015-01-19T07:14:02Z</cp:lastPrinted>
  <dcterms:created xsi:type="dcterms:W3CDTF">2008-01-16T05:38:54Z</dcterms:created>
  <dcterms:modified xsi:type="dcterms:W3CDTF">2017-03-03T11:27:42Z</dcterms:modified>
</cp:coreProperties>
</file>