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9" r:id="rId3"/>
    <p:sldId id="366" r:id="rId4"/>
    <p:sldId id="300" r:id="rId5"/>
    <p:sldId id="301" r:id="rId6"/>
    <p:sldId id="302" r:id="rId7"/>
    <p:sldId id="346" r:id="rId8"/>
    <p:sldId id="304" r:id="rId9"/>
    <p:sldId id="309" r:id="rId10"/>
    <p:sldId id="310" r:id="rId11"/>
    <p:sldId id="305" r:id="rId12"/>
    <p:sldId id="367" r:id="rId13"/>
    <p:sldId id="364" r:id="rId14"/>
    <p:sldId id="365" r:id="rId15"/>
    <p:sldId id="368" r:id="rId16"/>
    <p:sldId id="388" r:id="rId17"/>
    <p:sldId id="363" r:id="rId18"/>
    <p:sldId id="370" r:id="rId19"/>
    <p:sldId id="372" r:id="rId20"/>
    <p:sldId id="330" r:id="rId21"/>
    <p:sldId id="373" r:id="rId22"/>
    <p:sldId id="374" r:id="rId23"/>
    <p:sldId id="375" r:id="rId24"/>
    <p:sldId id="376" r:id="rId25"/>
    <p:sldId id="320" r:id="rId26"/>
    <p:sldId id="369" r:id="rId27"/>
    <p:sldId id="384" r:id="rId28"/>
    <p:sldId id="349" r:id="rId29"/>
    <p:sldId id="348" r:id="rId30"/>
    <p:sldId id="386" r:id="rId31"/>
    <p:sldId id="378" r:id="rId32"/>
    <p:sldId id="391" r:id="rId33"/>
    <p:sldId id="392" r:id="rId34"/>
    <p:sldId id="382" r:id="rId35"/>
    <p:sldId id="383" r:id="rId36"/>
    <p:sldId id="381" r:id="rId37"/>
    <p:sldId id="393" r:id="rId38"/>
    <p:sldId id="390" r:id="rId39"/>
    <p:sldId id="379" r:id="rId40"/>
  </p:sldIdLst>
  <p:sldSz cx="9144000" cy="6858000" type="screen4x3"/>
  <p:notesSz cx="9866313" cy="67357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6F6F7"/>
    <a:srgbClr val="66FFFF"/>
    <a:srgbClr val="FF7C80"/>
    <a:srgbClr val="080808"/>
    <a:srgbClr val="0066FF"/>
    <a:srgbClr val="FF6600"/>
    <a:srgbClr val="00FF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7105" autoAdjust="0"/>
  </p:normalViewPr>
  <p:slideViewPr>
    <p:cSldViewPr>
      <p:cViewPr varScale="1">
        <p:scale>
          <a:sx n="121" d="100"/>
          <a:sy n="121" d="100"/>
        </p:scale>
        <p:origin x="102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245-FAF4-4CC6-B379-F19FE61B3F3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4A9CE61-1DB9-4F5F-88D6-73A99DF055D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gm:t>
    </dgm:pt>
    <dgm:pt modelId="{2C9F8FAF-28A6-4AE6-BC18-2D665E7148A2}" type="par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FB85DEE-B021-45A6-9700-A50BBCC2BDB9}" type="sib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6CCF9B1B-9933-4C57-A357-C938047CA864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CADEC9B-7944-40E5-A0A5-F3C87D587C50}" type="par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7F051D4-5776-4C18-9B71-2E7D10F0B88C}" type="sib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96C0C27-32ED-4E98-87FD-0B28016ACA79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gm:t>
    </dgm:pt>
    <dgm:pt modelId="{40AF6545-19E1-40B7-9525-4D89D781B064}" type="par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94810B0-0D39-4BDA-A094-9E41909FFA71}" type="sib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A350A38-C4D8-4CED-A97D-34A6653F0070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B61D6AB-CD03-415A-A45B-B1677608540B}" type="par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3221E60-1270-4487-AFD4-7808260B09E6}" type="sib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6A58EF3-02D6-4CDB-9A53-C24DF5013EA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gm:t>
    </dgm:pt>
    <dgm:pt modelId="{3EAFC36C-D07E-495A-ACF5-162287F8E081}" type="par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CA0D09C-709E-44B5-88C8-A05B917E2653}" type="sib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14B39EFB-1FB9-4253-B240-E9B587FF9046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B29F0E-B2E6-40F1-AFD9-56FA5BE90EF1}" type="par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AAFB005-2568-4B11-9584-E8EBC8212E5A}" type="sib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CF74569-CDFF-42A8-9926-8A4F847D45A6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A44FCCF-D55E-4883-B14B-F73044974A54}" type="par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C9DB780-9F96-43B7-91BA-2B5D8F8DF072}" type="sib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E57AF1F9-36EC-4FB3-A8AA-D70421032AF5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FB94998-1461-4C2A-AE87-A8C099402BAE}" type="par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806B316-7832-4AE2-B88F-4D8F58662505}" type="sib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21D9BF5-30B2-410C-890F-0261A687D057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4777DD7-1C75-49AF-A920-9216238CED57}" type="par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AF2113D1-D6D3-48A6-BD0E-82872F3170A8}" type="sib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18EC1C5-01C2-4D5A-B5E1-D046CBA3A450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gm:t>
    </dgm:pt>
    <dgm:pt modelId="{6BCC6C11-95D3-44C6-81E4-9C9867563E59}" type="par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2DD8B3-6162-433B-92A6-C4481B0513E7}" type="sib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FD85BA53-0B40-4D9D-A31A-1CF74D5FE609}" type="pres">
      <dgm:prSet presAssocID="{F4D68245-FAF4-4CC6-B379-F19FE61B3F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7CA35AC-F1DE-4EA2-95FB-663FEAEE5A7B}" type="pres">
      <dgm:prSet presAssocID="{318EC1C5-01C2-4D5A-B5E1-D046CBA3A450}" presName="parentLin" presStyleCnt="0"/>
      <dgm:spPr/>
      <dgm:t>
        <a:bodyPr/>
        <a:lstStyle/>
        <a:p>
          <a:endParaRPr kumimoji="1" lang="ja-JP" altLang="en-US"/>
        </a:p>
      </dgm:t>
    </dgm:pt>
    <dgm:pt modelId="{E73274F1-72A6-48CA-B0DC-29507193EFC2}" type="pres">
      <dgm:prSet presAssocID="{318EC1C5-01C2-4D5A-B5E1-D046CBA3A450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3E108A42-F971-40FD-B8B5-8053FE3DFFED}" type="pres">
      <dgm:prSet presAssocID="{318EC1C5-01C2-4D5A-B5E1-D046CBA3A4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46741C-09AF-49D4-AFBC-34261B98E25D}" type="pres">
      <dgm:prSet presAssocID="{318EC1C5-01C2-4D5A-B5E1-D046CBA3A450}" presName="negativeSpace" presStyleCnt="0"/>
      <dgm:spPr/>
      <dgm:t>
        <a:bodyPr/>
        <a:lstStyle/>
        <a:p>
          <a:endParaRPr kumimoji="1" lang="ja-JP" altLang="en-US"/>
        </a:p>
      </dgm:t>
    </dgm:pt>
    <dgm:pt modelId="{5135C4A8-BBFD-430C-9A9E-9E3C2B7C7C99}" type="pres">
      <dgm:prSet presAssocID="{318EC1C5-01C2-4D5A-B5E1-D046CBA3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5A78F6-2900-4449-90AE-F18E48432275}" type="pres">
      <dgm:prSet presAssocID="{D72DD8B3-6162-433B-92A6-C4481B0513E7}" presName="spaceBetweenRectangles" presStyleCnt="0"/>
      <dgm:spPr/>
      <dgm:t>
        <a:bodyPr/>
        <a:lstStyle/>
        <a:p>
          <a:endParaRPr kumimoji="1" lang="ja-JP" altLang="en-US"/>
        </a:p>
      </dgm:t>
    </dgm:pt>
    <dgm:pt modelId="{4C1307D6-CE07-4B46-AE83-7FC3E71C016A}" type="pres">
      <dgm:prSet presAssocID="{B6A58EF3-02D6-4CDB-9A53-C24DF5013EAC}" presName="parentLin" presStyleCnt="0"/>
      <dgm:spPr/>
      <dgm:t>
        <a:bodyPr/>
        <a:lstStyle/>
        <a:p>
          <a:endParaRPr kumimoji="1" lang="ja-JP" altLang="en-US"/>
        </a:p>
      </dgm:t>
    </dgm:pt>
    <dgm:pt modelId="{113C4C20-72E5-48E3-ADC0-FA5BC3201211}" type="pres">
      <dgm:prSet presAssocID="{B6A58EF3-02D6-4CDB-9A53-C24DF5013EAC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85C3A675-E492-47D6-A62E-EB939DC2481C}" type="pres">
      <dgm:prSet presAssocID="{B6A58EF3-02D6-4CDB-9A53-C24DF5013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F3035D-7118-4204-A8C0-61D24C41D980}" type="pres">
      <dgm:prSet presAssocID="{B6A58EF3-02D6-4CDB-9A53-C24DF5013EAC}" presName="negativeSpace" presStyleCnt="0"/>
      <dgm:spPr/>
      <dgm:t>
        <a:bodyPr/>
        <a:lstStyle/>
        <a:p>
          <a:endParaRPr kumimoji="1" lang="ja-JP" altLang="en-US"/>
        </a:p>
      </dgm:t>
    </dgm:pt>
    <dgm:pt modelId="{00D17C8F-EE16-4077-9259-335D73CAEB5F}" type="pres">
      <dgm:prSet presAssocID="{B6A58EF3-02D6-4CDB-9A53-C24DF5013EA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A2B225-3DF2-4F81-82D9-2C4A06991F10}" type="pres">
      <dgm:prSet presAssocID="{4CA0D09C-709E-44B5-88C8-A05B917E2653}" presName="spaceBetweenRectangles" presStyleCnt="0"/>
      <dgm:spPr/>
      <dgm:t>
        <a:bodyPr/>
        <a:lstStyle/>
        <a:p>
          <a:endParaRPr kumimoji="1" lang="ja-JP" altLang="en-US"/>
        </a:p>
      </dgm:t>
    </dgm:pt>
    <dgm:pt modelId="{810AB6C3-7495-4658-847A-73FBC6A52E00}" type="pres">
      <dgm:prSet presAssocID="{84A9CE61-1DB9-4F5F-88D6-73A99DF055DC}" presName="parentLin" presStyleCnt="0"/>
      <dgm:spPr/>
      <dgm:t>
        <a:bodyPr/>
        <a:lstStyle/>
        <a:p>
          <a:endParaRPr kumimoji="1" lang="ja-JP" altLang="en-US"/>
        </a:p>
      </dgm:t>
    </dgm:pt>
    <dgm:pt modelId="{9B8A3B99-4C80-4C31-9CB2-B22B3D064ED7}" type="pres">
      <dgm:prSet presAssocID="{84A9CE61-1DB9-4F5F-88D6-73A99DF055DC}" presName="parentLeftMargin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4AEA032C-B041-4913-8E61-711E2F0E1DB9}" type="pres">
      <dgm:prSet presAssocID="{84A9CE61-1DB9-4F5F-88D6-73A99DF05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A55B8-A22B-4800-88A5-4459FC75345C}" type="pres">
      <dgm:prSet presAssocID="{84A9CE61-1DB9-4F5F-88D6-73A99DF055DC}" presName="negativeSpace" presStyleCnt="0"/>
      <dgm:spPr/>
      <dgm:t>
        <a:bodyPr/>
        <a:lstStyle/>
        <a:p>
          <a:endParaRPr kumimoji="1" lang="ja-JP" altLang="en-US"/>
        </a:p>
      </dgm:t>
    </dgm:pt>
    <dgm:pt modelId="{B0949CA9-0133-4415-8E1F-A3E05B73F0C2}" type="pres">
      <dgm:prSet presAssocID="{84A9CE61-1DB9-4F5F-88D6-73A99DF055D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BBF9B4-E426-4BD3-8E84-51E19A342D17}" type="pres">
      <dgm:prSet presAssocID="{3FB85DEE-B021-45A6-9700-A50BBCC2BDB9}" presName="spaceBetweenRectangles" presStyleCnt="0"/>
      <dgm:spPr/>
      <dgm:t>
        <a:bodyPr/>
        <a:lstStyle/>
        <a:p>
          <a:endParaRPr kumimoji="1" lang="ja-JP" altLang="en-US"/>
        </a:p>
      </dgm:t>
    </dgm:pt>
    <dgm:pt modelId="{F9FA84FE-4E9F-4762-AF6C-D68A50CB530F}" type="pres">
      <dgm:prSet presAssocID="{B96C0C27-32ED-4E98-87FD-0B28016ACA79}" presName="parentLin" presStyleCnt="0"/>
      <dgm:spPr/>
      <dgm:t>
        <a:bodyPr/>
        <a:lstStyle/>
        <a:p>
          <a:endParaRPr kumimoji="1" lang="ja-JP" altLang="en-US"/>
        </a:p>
      </dgm:t>
    </dgm:pt>
    <dgm:pt modelId="{80CA4571-6EB7-445A-A12B-3585A981E4D6}" type="pres">
      <dgm:prSet presAssocID="{B96C0C27-32ED-4E98-87FD-0B28016ACA79}" presName="parentLeftMargin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94F052CA-06DD-4680-9251-8BE49B7751FE}" type="pres">
      <dgm:prSet presAssocID="{B96C0C27-32ED-4E98-87FD-0B28016ACA7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850E1B-6AC6-4B5B-B8CA-48969A9963DC}" type="pres">
      <dgm:prSet presAssocID="{B96C0C27-32ED-4E98-87FD-0B28016ACA79}" presName="negativeSpace" presStyleCnt="0"/>
      <dgm:spPr/>
      <dgm:t>
        <a:bodyPr/>
        <a:lstStyle/>
        <a:p>
          <a:endParaRPr kumimoji="1" lang="ja-JP" altLang="en-US"/>
        </a:p>
      </dgm:t>
    </dgm:pt>
    <dgm:pt modelId="{A9F20686-CB26-481E-B07F-8D9392247974}" type="pres">
      <dgm:prSet presAssocID="{B96C0C27-32ED-4E98-87FD-0B28016ACA7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D3C2DF-4794-408A-B933-C1195A29A5DC}" type="pres">
      <dgm:prSet presAssocID="{394810B0-0D39-4BDA-A094-9E41909FFA71}" presName="spaceBetweenRectangles" presStyleCnt="0"/>
      <dgm:spPr/>
      <dgm:t>
        <a:bodyPr/>
        <a:lstStyle/>
        <a:p>
          <a:endParaRPr kumimoji="1" lang="ja-JP" altLang="en-US"/>
        </a:p>
      </dgm:t>
    </dgm:pt>
    <dgm:pt modelId="{E8954378-C72E-433F-B316-AA9BE50AFD1D}" type="pres">
      <dgm:prSet presAssocID="{3CF74569-CDFF-42A8-9926-8A4F847D45A6}" presName="parentLin" presStyleCnt="0"/>
      <dgm:spPr/>
      <dgm:t>
        <a:bodyPr/>
        <a:lstStyle/>
        <a:p>
          <a:endParaRPr kumimoji="1" lang="ja-JP" altLang="en-US"/>
        </a:p>
      </dgm:t>
    </dgm:pt>
    <dgm:pt modelId="{7505A9C8-C794-4C91-B294-0191F9906945}" type="pres">
      <dgm:prSet presAssocID="{3CF74569-CDFF-42A8-9926-8A4F847D45A6}" presName="parentLeftMargin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C5A3E48-2EC4-44D9-B3BD-C526EF19B38B}" type="pres">
      <dgm:prSet presAssocID="{3CF74569-CDFF-42A8-9926-8A4F847D45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EDD855-0BCF-427A-8DCE-73A71FE676BF}" type="pres">
      <dgm:prSet presAssocID="{3CF74569-CDFF-42A8-9926-8A4F847D45A6}" presName="negativeSpace" presStyleCnt="0"/>
      <dgm:spPr/>
      <dgm:t>
        <a:bodyPr/>
        <a:lstStyle/>
        <a:p>
          <a:endParaRPr kumimoji="1" lang="ja-JP" altLang="en-US"/>
        </a:p>
      </dgm:t>
    </dgm:pt>
    <dgm:pt modelId="{300A884A-4414-41E4-96B2-EEC76C302FD2}" type="pres">
      <dgm:prSet presAssocID="{3CF74569-CDFF-42A8-9926-8A4F847D45A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B879C3C-BEF8-4DE6-8BE7-B8752393D9CB}" srcId="{B6A58EF3-02D6-4CDB-9A53-C24DF5013EAC}" destId="{14B39EFB-1FB9-4253-B240-E9B587FF9046}" srcOrd="0" destOrd="0" parTransId="{D7B29F0E-B2E6-40F1-AFD9-56FA5BE90EF1}" sibTransId="{4AAFB005-2568-4B11-9584-E8EBC8212E5A}"/>
    <dgm:cxn modelId="{FF8CC2AA-E06D-4612-9737-19D24C2E598D}" type="presOf" srcId="{84A9CE61-1DB9-4F5F-88D6-73A99DF055DC}" destId="{9B8A3B99-4C80-4C31-9CB2-B22B3D064ED7}" srcOrd="0" destOrd="0" presId="urn:microsoft.com/office/officeart/2005/8/layout/list1"/>
    <dgm:cxn modelId="{22A4273A-848E-4A8D-A0BE-BBE16295BFF7}" type="presOf" srcId="{E57AF1F9-36EC-4FB3-A8AA-D70421032AF5}" destId="{300A884A-4414-41E4-96B2-EEC76C302FD2}" srcOrd="0" destOrd="0" presId="urn:microsoft.com/office/officeart/2005/8/layout/list1"/>
    <dgm:cxn modelId="{D0FE19AC-4C84-4E83-9169-49C83FEE961E}" type="presOf" srcId="{318EC1C5-01C2-4D5A-B5E1-D046CBA3A450}" destId="{E73274F1-72A6-48CA-B0DC-29507193EFC2}" srcOrd="0" destOrd="0" presId="urn:microsoft.com/office/officeart/2005/8/layout/list1"/>
    <dgm:cxn modelId="{0E42A35C-8FA3-42B4-8B6F-FC2B2E5ECC47}" type="presOf" srcId="{84A9CE61-1DB9-4F5F-88D6-73A99DF055DC}" destId="{4AEA032C-B041-4913-8E61-711E2F0E1DB9}" srcOrd="1" destOrd="0" presId="urn:microsoft.com/office/officeart/2005/8/layout/list1"/>
    <dgm:cxn modelId="{CE089D6E-8A83-4879-A1CE-F65EDA0B6FF0}" srcId="{F4D68245-FAF4-4CC6-B379-F19FE61B3F3A}" destId="{84A9CE61-1DB9-4F5F-88D6-73A99DF055DC}" srcOrd="2" destOrd="0" parTransId="{2C9F8FAF-28A6-4AE6-BC18-2D665E7148A2}" sibTransId="{3FB85DEE-B021-45A6-9700-A50BBCC2BDB9}"/>
    <dgm:cxn modelId="{170D1D1B-2207-4130-99E7-A6D2287CAE9C}" type="presOf" srcId="{B96C0C27-32ED-4E98-87FD-0B28016ACA79}" destId="{94F052CA-06DD-4680-9251-8BE49B7751FE}" srcOrd="1" destOrd="0" presId="urn:microsoft.com/office/officeart/2005/8/layout/list1"/>
    <dgm:cxn modelId="{CE158381-2806-414A-8B7B-245124552462}" srcId="{F4D68245-FAF4-4CC6-B379-F19FE61B3F3A}" destId="{B6A58EF3-02D6-4CDB-9A53-C24DF5013EAC}" srcOrd="1" destOrd="0" parTransId="{3EAFC36C-D07E-495A-ACF5-162287F8E081}" sibTransId="{4CA0D09C-709E-44B5-88C8-A05B917E2653}"/>
    <dgm:cxn modelId="{A3C07C4A-3B88-4C17-BD3F-F4DC5C9493FA}" srcId="{F4D68245-FAF4-4CC6-B379-F19FE61B3F3A}" destId="{B96C0C27-32ED-4E98-87FD-0B28016ACA79}" srcOrd="3" destOrd="0" parTransId="{40AF6545-19E1-40B7-9525-4D89D781B064}" sibTransId="{394810B0-0D39-4BDA-A094-9E41909FFA71}"/>
    <dgm:cxn modelId="{EBC182B6-5EEB-4590-AD6B-583803CEED4D}" type="presOf" srcId="{B96C0C27-32ED-4E98-87FD-0B28016ACA79}" destId="{80CA4571-6EB7-445A-A12B-3585A981E4D6}" srcOrd="0" destOrd="0" presId="urn:microsoft.com/office/officeart/2005/8/layout/list1"/>
    <dgm:cxn modelId="{3879CDF9-9C8D-44C2-9563-546BD5E08013}" type="presOf" srcId="{6CCF9B1B-9933-4C57-A357-C938047CA864}" destId="{B0949CA9-0133-4415-8E1F-A3E05B73F0C2}" srcOrd="0" destOrd="0" presId="urn:microsoft.com/office/officeart/2005/8/layout/list1"/>
    <dgm:cxn modelId="{AC15BD30-66C2-4DF8-8F97-AF6A93575C14}" srcId="{318EC1C5-01C2-4D5A-B5E1-D046CBA3A450}" destId="{721D9BF5-30B2-410C-890F-0261A687D057}" srcOrd="0" destOrd="0" parTransId="{94777DD7-1C75-49AF-A920-9216238CED57}" sibTransId="{AF2113D1-D6D3-48A6-BD0E-82872F3170A8}"/>
    <dgm:cxn modelId="{0A6EA156-6798-40DA-A239-FBC6B2CA0F8E}" type="presOf" srcId="{B6A58EF3-02D6-4CDB-9A53-C24DF5013EAC}" destId="{85C3A675-E492-47D6-A62E-EB939DC2481C}" srcOrd="1" destOrd="0" presId="urn:microsoft.com/office/officeart/2005/8/layout/list1"/>
    <dgm:cxn modelId="{A5E0B0C2-2F01-4953-8747-A4E8425F2E30}" type="presOf" srcId="{318EC1C5-01C2-4D5A-B5E1-D046CBA3A450}" destId="{3E108A42-F971-40FD-B8B5-8053FE3DFFED}" srcOrd="1" destOrd="0" presId="urn:microsoft.com/office/officeart/2005/8/layout/list1"/>
    <dgm:cxn modelId="{59A2BED4-B78E-45D7-A581-38F88AFFA907}" type="presOf" srcId="{B6A58EF3-02D6-4CDB-9A53-C24DF5013EAC}" destId="{113C4C20-72E5-48E3-ADC0-FA5BC3201211}" srcOrd="0" destOrd="0" presId="urn:microsoft.com/office/officeart/2005/8/layout/list1"/>
    <dgm:cxn modelId="{7D443029-6D51-4481-B622-C0710776E4D7}" type="presOf" srcId="{F4D68245-FAF4-4CC6-B379-F19FE61B3F3A}" destId="{FD85BA53-0B40-4D9D-A31A-1CF74D5FE609}" srcOrd="0" destOrd="0" presId="urn:microsoft.com/office/officeart/2005/8/layout/list1"/>
    <dgm:cxn modelId="{B89D02FD-0DBD-4301-BC6A-567A35220366}" srcId="{F4D68245-FAF4-4CC6-B379-F19FE61B3F3A}" destId="{318EC1C5-01C2-4D5A-B5E1-D046CBA3A450}" srcOrd="0" destOrd="0" parTransId="{6BCC6C11-95D3-44C6-81E4-9C9867563E59}" sibTransId="{D72DD8B3-6162-433B-92A6-C4481B0513E7}"/>
    <dgm:cxn modelId="{C4DAD023-C2CE-4D50-9DEF-7E8A1532F12C}" type="presOf" srcId="{14B39EFB-1FB9-4253-B240-E9B587FF9046}" destId="{00D17C8F-EE16-4077-9259-335D73CAEB5F}" srcOrd="0" destOrd="0" presId="urn:microsoft.com/office/officeart/2005/8/layout/list1"/>
    <dgm:cxn modelId="{F167247D-9E9F-4270-A6DA-83E1D5E9FFAE}" type="presOf" srcId="{3CF74569-CDFF-42A8-9926-8A4F847D45A6}" destId="{7505A9C8-C794-4C91-B294-0191F9906945}" srcOrd="0" destOrd="0" presId="urn:microsoft.com/office/officeart/2005/8/layout/list1"/>
    <dgm:cxn modelId="{ABC2058A-61EA-4C09-93B1-95BB0BFE07E3}" type="presOf" srcId="{9A350A38-C4D8-4CED-A97D-34A6653F0070}" destId="{A9F20686-CB26-481E-B07F-8D9392247974}" srcOrd="0" destOrd="0" presId="urn:microsoft.com/office/officeart/2005/8/layout/list1"/>
    <dgm:cxn modelId="{2E10BEFB-4BC1-4B6D-8F23-F3433E3BEBF3}" type="presOf" srcId="{3CF74569-CDFF-42A8-9926-8A4F847D45A6}" destId="{BC5A3E48-2EC4-44D9-B3BD-C526EF19B38B}" srcOrd="1" destOrd="0" presId="urn:microsoft.com/office/officeart/2005/8/layout/list1"/>
    <dgm:cxn modelId="{ABB99D13-B895-47D1-9302-35028023FF15}" srcId="{F4D68245-FAF4-4CC6-B379-F19FE61B3F3A}" destId="{3CF74569-CDFF-42A8-9926-8A4F847D45A6}" srcOrd="4" destOrd="0" parTransId="{BA44FCCF-D55E-4883-B14B-F73044974A54}" sibTransId="{5C9DB780-9F96-43B7-91BA-2B5D8F8DF072}"/>
    <dgm:cxn modelId="{8C880EEA-0925-439C-8CE4-60F32935C8B5}" srcId="{B96C0C27-32ED-4E98-87FD-0B28016ACA79}" destId="{9A350A38-C4D8-4CED-A97D-34A6653F0070}" srcOrd="0" destOrd="0" parTransId="{5B61D6AB-CD03-415A-A45B-B1677608540B}" sibTransId="{B3221E60-1270-4487-AFD4-7808260B09E6}"/>
    <dgm:cxn modelId="{DD92DFE0-FAC9-47E9-BB54-DA6A6AB1D4DA}" type="presOf" srcId="{721D9BF5-30B2-410C-890F-0261A687D057}" destId="{5135C4A8-BBFD-430C-9A9E-9E3C2B7C7C99}" srcOrd="0" destOrd="0" presId="urn:microsoft.com/office/officeart/2005/8/layout/list1"/>
    <dgm:cxn modelId="{6A7EE0A7-F1E2-4DB6-A0FD-818F175C54B7}" srcId="{3CF74569-CDFF-42A8-9926-8A4F847D45A6}" destId="{E57AF1F9-36EC-4FB3-A8AA-D70421032AF5}" srcOrd="0" destOrd="0" parTransId="{7FB94998-1461-4C2A-AE87-A8C099402BAE}" sibTransId="{3806B316-7832-4AE2-B88F-4D8F58662505}"/>
    <dgm:cxn modelId="{6C7CAD35-71A6-4E7B-9F79-BA4831B70563}" srcId="{84A9CE61-1DB9-4F5F-88D6-73A99DF055DC}" destId="{6CCF9B1B-9933-4C57-A357-C938047CA864}" srcOrd="0" destOrd="0" parTransId="{7CADEC9B-7944-40E5-A0A5-F3C87D587C50}" sibTransId="{77F051D4-5776-4C18-9B71-2E7D10F0B88C}"/>
    <dgm:cxn modelId="{11C97640-D4F3-4C3C-90D4-3FD3CC5E1B9E}" type="presParOf" srcId="{FD85BA53-0B40-4D9D-A31A-1CF74D5FE609}" destId="{F7CA35AC-F1DE-4EA2-95FB-663FEAEE5A7B}" srcOrd="0" destOrd="0" presId="urn:microsoft.com/office/officeart/2005/8/layout/list1"/>
    <dgm:cxn modelId="{3969AAC1-8E95-4654-84C0-CD9A93863EFA}" type="presParOf" srcId="{F7CA35AC-F1DE-4EA2-95FB-663FEAEE5A7B}" destId="{E73274F1-72A6-48CA-B0DC-29507193EFC2}" srcOrd="0" destOrd="0" presId="urn:microsoft.com/office/officeart/2005/8/layout/list1"/>
    <dgm:cxn modelId="{4BF09648-D79E-41C9-A341-874EE2D5EC50}" type="presParOf" srcId="{F7CA35AC-F1DE-4EA2-95FB-663FEAEE5A7B}" destId="{3E108A42-F971-40FD-B8B5-8053FE3DFFED}" srcOrd="1" destOrd="0" presId="urn:microsoft.com/office/officeart/2005/8/layout/list1"/>
    <dgm:cxn modelId="{9C53E9E3-70EE-45D3-845A-BE8F4592E83C}" type="presParOf" srcId="{FD85BA53-0B40-4D9D-A31A-1CF74D5FE609}" destId="{5F46741C-09AF-49D4-AFBC-34261B98E25D}" srcOrd="1" destOrd="0" presId="urn:microsoft.com/office/officeart/2005/8/layout/list1"/>
    <dgm:cxn modelId="{BE37FDFA-C442-4D9D-B9C1-437CD92019FC}" type="presParOf" srcId="{FD85BA53-0B40-4D9D-A31A-1CF74D5FE609}" destId="{5135C4A8-BBFD-430C-9A9E-9E3C2B7C7C99}" srcOrd="2" destOrd="0" presId="urn:microsoft.com/office/officeart/2005/8/layout/list1"/>
    <dgm:cxn modelId="{99D10F64-D2B6-490F-A8DA-2C2C5BB8DAA1}" type="presParOf" srcId="{FD85BA53-0B40-4D9D-A31A-1CF74D5FE609}" destId="{B05A78F6-2900-4449-90AE-F18E48432275}" srcOrd="3" destOrd="0" presId="urn:microsoft.com/office/officeart/2005/8/layout/list1"/>
    <dgm:cxn modelId="{B487C82B-864B-4EE4-BA72-FF48F0B8E978}" type="presParOf" srcId="{FD85BA53-0B40-4D9D-A31A-1CF74D5FE609}" destId="{4C1307D6-CE07-4B46-AE83-7FC3E71C016A}" srcOrd="4" destOrd="0" presId="urn:microsoft.com/office/officeart/2005/8/layout/list1"/>
    <dgm:cxn modelId="{6B3324E4-C471-49AF-9DFA-CED2DC11EA64}" type="presParOf" srcId="{4C1307D6-CE07-4B46-AE83-7FC3E71C016A}" destId="{113C4C20-72E5-48E3-ADC0-FA5BC3201211}" srcOrd="0" destOrd="0" presId="urn:microsoft.com/office/officeart/2005/8/layout/list1"/>
    <dgm:cxn modelId="{189EBD3C-98E0-4526-993E-D764314508ED}" type="presParOf" srcId="{4C1307D6-CE07-4B46-AE83-7FC3E71C016A}" destId="{85C3A675-E492-47D6-A62E-EB939DC2481C}" srcOrd="1" destOrd="0" presId="urn:microsoft.com/office/officeart/2005/8/layout/list1"/>
    <dgm:cxn modelId="{207C4859-2FEE-4C32-84AF-C35393213885}" type="presParOf" srcId="{FD85BA53-0B40-4D9D-A31A-1CF74D5FE609}" destId="{2DF3035D-7118-4204-A8C0-61D24C41D980}" srcOrd="5" destOrd="0" presId="urn:microsoft.com/office/officeart/2005/8/layout/list1"/>
    <dgm:cxn modelId="{F3FEEC0B-6EA7-4B5F-9B2F-6885D2224812}" type="presParOf" srcId="{FD85BA53-0B40-4D9D-A31A-1CF74D5FE609}" destId="{00D17C8F-EE16-4077-9259-335D73CAEB5F}" srcOrd="6" destOrd="0" presId="urn:microsoft.com/office/officeart/2005/8/layout/list1"/>
    <dgm:cxn modelId="{4BF0318F-645B-4C23-9FCC-B66768FE12C6}" type="presParOf" srcId="{FD85BA53-0B40-4D9D-A31A-1CF74D5FE609}" destId="{59A2B225-3DF2-4F81-82D9-2C4A06991F10}" srcOrd="7" destOrd="0" presId="urn:microsoft.com/office/officeart/2005/8/layout/list1"/>
    <dgm:cxn modelId="{93DBFDF6-720E-4EB0-BEA7-FD83EAC38E62}" type="presParOf" srcId="{FD85BA53-0B40-4D9D-A31A-1CF74D5FE609}" destId="{810AB6C3-7495-4658-847A-73FBC6A52E00}" srcOrd="8" destOrd="0" presId="urn:microsoft.com/office/officeart/2005/8/layout/list1"/>
    <dgm:cxn modelId="{3B93D2FA-C0E5-4D3B-B312-8FBDC248E235}" type="presParOf" srcId="{810AB6C3-7495-4658-847A-73FBC6A52E00}" destId="{9B8A3B99-4C80-4C31-9CB2-B22B3D064ED7}" srcOrd="0" destOrd="0" presId="urn:microsoft.com/office/officeart/2005/8/layout/list1"/>
    <dgm:cxn modelId="{8F0C0A21-3CD5-4427-B411-CC6DECF0B113}" type="presParOf" srcId="{810AB6C3-7495-4658-847A-73FBC6A52E00}" destId="{4AEA032C-B041-4913-8E61-711E2F0E1DB9}" srcOrd="1" destOrd="0" presId="urn:microsoft.com/office/officeart/2005/8/layout/list1"/>
    <dgm:cxn modelId="{C9671EA6-00C3-4ADE-BBB5-BB5DD06467FD}" type="presParOf" srcId="{FD85BA53-0B40-4D9D-A31A-1CF74D5FE609}" destId="{52BA55B8-A22B-4800-88A5-4459FC75345C}" srcOrd="9" destOrd="0" presId="urn:microsoft.com/office/officeart/2005/8/layout/list1"/>
    <dgm:cxn modelId="{B4B7B405-D619-4C9A-97A6-8E170E2FF72D}" type="presParOf" srcId="{FD85BA53-0B40-4D9D-A31A-1CF74D5FE609}" destId="{B0949CA9-0133-4415-8E1F-A3E05B73F0C2}" srcOrd="10" destOrd="0" presId="urn:microsoft.com/office/officeart/2005/8/layout/list1"/>
    <dgm:cxn modelId="{272F7A67-1C56-4FD0-A109-059A5F004D18}" type="presParOf" srcId="{FD85BA53-0B40-4D9D-A31A-1CF74D5FE609}" destId="{ADBBF9B4-E426-4BD3-8E84-51E19A342D17}" srcOrd="11" destOrd="0" presId="urn:microsoft.com/office/officeart/2005/8/layout/list1"/>
    <dgm:cxn modelId="{919B08FC-9C12-4679-9EF0-68AA32ADCF77}" type="presParOf" srcId="{FD85BA53-0B40-4D9D-A31A-1CF74D5FE609}" destId="{F9FA84FE-4E9F-4762-AF6C-D68A50CB530F}" srcOrd="12" destOrd="0" presId="urn:microsoft.com/office/officeart/2005/8/layout/list1"/>
    <dgm:cxn modelId="{1992F0A0-204C-4017-982E-A41AD3A0312E}" type="presParOf" srcId="{F9FA84FE-4E9F-4762-AF6C-D68A50CB530F}" destId="{80CA4571-6EB7-445A-A12B-3585A981E4D6}" srcOrd="0" destOrd="0" presId="urn:microsoft.com/office/officeart/2005/8/layout/list1"/>
    <dgm:cxn modelId="{3BA17339-FE69-4BE6-A968-8EABFEF22928}" type="presParOf" srcId="{F9FA84FE-4E9F-4762-AF6C-D68A50CB530F}" destId="{94F052CA-06DD-4680-9251-8BE49B7751FE}" srcOrd="1" destOrd="0" presId="urn:microsoft.com/office/officeart/2005/8/layout/list1"/>
    <dgm:cxn modelId="{C1822AA7-3695-4D00-B84B-1926E92A289E}" type="presParOf" srcId="{FD85BA53-0B40-4D9D-A31A-1CF74D5FE609}" destId="{BA850E1B-6AC6-4B5B-B8CA-48969A9963DC}" srcOrd="13" destOrd="0" presId="urn:microsoft.com/office/officeart/2005/8/layout/list1"/>
    <dgm:cxn modelId="{4CEEDD70-4DF7-41BF-B878-0DDD030B6DFD}" type="presParOf" srcId="{FD85BA53-0B40-4D9D-A31A-1CF74D5FE609}" destId="{A9F20686-CB26-481E-B07F-8D9392247974}" srcOrd="14" destOrd="0" presId="urn:microsoft.com/office/officeart/2005/8/layout/list1"/>
    <dgm:cxn modelId="{A9CB4995-F7BA-4EDC-8BBF-1D1BFEDBA704}" type="presParOf" srcId="{FD85BA53-0B40-4D9D-A31A-1CF74D5FE609}" destId="{9BD3C2DF-4794-408A-B933-C1195A29A5DC}" srcOrd="15" destOrd="0" presId="urn:microsoft.com/office/officeart/2005/8/layout/list1"/>
    <dgm:cxn modelId="{BFF74A91-D707-48FB-9CEC-E7DF4EFFC81E}" type="presParOf" srcId="{FD85BA53-0B40-4D9D-A31A-1CF74D5FE609}" destId="{E8954378-C72E-433F-B316-AA9BE50AFD1D}" srcOrd="16" destOrd="0" presId="urn:microsoft.com/office/officeart/2005/8/layout/list1"/>
    <dgm:cxn modelId="{5EC8B2AD-F568-414E-8FEA-2ED1C3DCBD0E}" type="presParOf" srcId="{E8954378-C72E-433F-B316-AA9BE50AFD1D}" destId="{7505A9C8-C794-4C91-B294-0191F9906945}" srcOrd="0" destOrd="0" presId="urn:microsoft.com/office/officeart/2005/8/layout/list1"/>
    <dgm:cxn modelId="{94C3C175-2462-4E99-8477-09EAF98C9C0A}" type="presParOf" srcId="{E8954378-C72E-433F-B316-AA9BE50AFD1D}" destId="{BC5A3E48-2EC4-44D9-B3BD-C526EF19B38B}" srcOrd="1" destOrd="0" presId="urn:microsoft.com/office/officeart/2005/8/layout/list1"/>
    <dgm:cxn modelId="{38AEF9D4-B814-4826-9E7B-21CB7D1226C9}" type="presParOf" srcId="{FD85BA53-0B40-4D9D-A31A-1CF74D5FE609}" destId="{8BEDD855-0BCF-427A-8DCE-73A71FE676BF}" srcOrd="17" destOrd="0" presId="urn:microsoft.com/office/officeart/2005/8/layout/list1"/>
    <dgm:cxn modelId="{DDB57D65-4A23-4498-8DAE-868399E19A5F}" type="presParOf" srcId="{FD85BA53-0B40-4D9D-A31A-1CF74D5FE609}" destId="{300A884A-4414-41E4-96B2-EEC76C302F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5C4A8-BBFD-430C-9A9E-9E3C2B7C7C99}">
      <dsp:nvSpPr>
        <dsp:cNvPr id="0" name=""/>
        <dsp:cNvSpPr/>
      </dsp:nvSpPr>
      <dsp:spPr>
        <a:xfrm>
          <a:off x="0" y="28326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83260"/>
        <a:ext cx="7452320" cy="756000"/>
      </dsp:txXfrm>
    </dsp:sp>
    <dsp:sp modelId="{3E108A42-F971-40FD-B8B5-8053FE3DFFED}">
      <dsp:nvSpPr>
        <dsp:cNvPr id="0" name=""/>
        <dsp:cNvSpPr/>
      </dsp:nvSpPr>
      <dsp:spPr>
        <a:xfrm>
          <a:off x="372616" y="4710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sp:txBody>
      <dsp:txXfrm>
        <a:off x="395673" y="70157"/>
        <a:ext cx="5170510" cy="426206"/>
      </dsp:txXfrm>
    </dsp:sp>
    <dsp:sp modelId="{00D17C8F-EE16-4077-9259-335D73CAEB5F}">
      <dsp:nvSpPr>
        <dsp:cNvPr id="0" name=""/>
        <dsp:cNvSpPr/>
      </dsp:nvSpPr>
      <dsp:spPr>
        <a:xfrm>
          <a:off x="0" y="136182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1361820"/>
        <a:ext cx="7452320" cy="756000"/>
      </dsp:txXfrm>
    </dsp:sp>
    <dsp:sp modelId="{85C3A675-E492-47D6-A62E-EB939DC2481C}">
      <dsp:nvSpPr>
        <dsp:cNvPr id="0" name=""/>
        <dsp:cNvSpPr/>
      </dsp:nvSpPr>
      <dsp:spPr>
        <a:xfrm>
          <a:off x="372616" y="112566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sp:txBody>
      <dsp:txXfrm>
        <a:off x="395673" y="1148717"/>
        <a:ext cx="5170510" cy="426206"/>
      </dsp:txXfrm>
    </dsp:sp>
    <dsp:sp modelId="{B0949CA9-0133-4415-8E1F-A3E05B73F0C2}">
      <dsp:nvSpPr>
        <dsp:cNvPr id="0" name=""/>
        <dsp:cNvSpPr/>
      </dsp:nvSpPr>
      <dsp:spPr>
        <a:xfrm>
          <a:off x="0" y="2440379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440379"/>
        <a:ext cx="7452320" cy="756000"/>
      </dsp:txXfrm>
    </dsp:sp>
    <dsp:sp modelId="{4AEA032C-B041-4913-8E61-711E2F0E1DB9}">
      <dsp:nvSpPr>
        <dsp:cNvPr id="0" name=""/>
        <dsp:cNvSpPr/>
      </dsp:nvSpPr>
      <dsp:spPr>
        <a:xfrm>
          <a:off x="372616" y="2204219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sp:txBody>
      <dsp:txXfrm>
        <a:off x="395673" y="2227276"/>
        <a:ext cx="5170510" cy="426206"/>
      </dsp:txXfrm>
    </dsp:sp>
    <dsp:sp modelId="{A9F20686-CB26-481E-B07F-8D9392247974}">
      <dsp:nvSpPr>
        <dsp:cNvPr id="0" name=""/>
        <dsp:cNvSpPr/>
      </dsp:nvSpPr>
      <dsp:spPr>
        <a:xfrm>
          <a:off x="0" y="351894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3518940"/>
        <a:ext cx="7452320" cy="756000"/>
      </dsp:txXfrm>
    </dsp:sp>
    <dsp:sp modelId="{94F052CA-06DD-4680-9251-8BE49B7751FE}">
      <dsp:nvSpPr>
        <dsp:cNvPr id="0" name=""/>
        <dsp:cNvSpPr/>
      </dsp:nvSpPr>
      <dsp:spPr>
        <a:xfrm>
          <a:off x="372616" y="328278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sp:txBody>
      <dsp:txXfrm>
        <a:off x="395673" y="3305837"/>
        <a:ext cx="5170510" cy="426206"/>
      </dsp:txXfrm>
    </dsp:sp>
    <dsp:sp modelId="{300A884A-4414-41E4-96B2-EEC76C302FD2}">
      <dsp:nvSpPr>
        <dsp:cNvPr id="0" name=""/>
        <dsp:cNvSpPr/>
      </dsp:nvSpPr>
      <dsp:spPr>
        <a:xfrm>
          <a:off x="0" y="459750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4597500"/>
        <a:ext cx="7452320" cy="756000"/>
      </dsp:txXfrm>
    </dsp:sp>
    <dsp:sp modelId="{BC5A3E48-2EC4-44D9-B3BD-C526EF19B38B}">
      <dsp:nvSpPr>
        <dsp:cNvPr id="0" name=""/>
        <dsp:cNvSpPr/>
      </dsp:nvSpPr>
      <dsp:spPr>
        <a:xfrm>
          <a:off x="372616" y="436134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395673" y="4384397"/>
        <a:ext cx="517051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6118" cy="33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74" tIns="45136" rIns="90274" bIns="4513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639" y="0"/>
            <a:ext cx="4276118" cy="33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74" tIns="45136" rIns="90274" bIns="4513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8540"/>
            <a:ext cx="4276118" cy="33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74" tIns="45136" rIns="90274" bIns="4513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7639" y="6398540"/>
            <a:ext cx="4276118" cy="33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74" tIns="45136" rIns="90274" bIns="4513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CF8CAE1-C270-4414-B777-CC1AD2B233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4061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6118" cy="33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88" tIns="45293" rIns="90588" bIns="45293" numCol="1" anchor="t" anchorCtr="0" compatLnSpc="1">
            <a:prstTxWarp prst="textNoShape">
              <a:avLst/>
            </a:prstTxWarp>
          </a:bodyPr>
          <a:lstStyle>
            <a:lvl1pPr defTabSz="905865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639" y="0"/>
            <a:ext cx="4276118" cy="33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88" tIns="45293" rIns="90588" bIns="45293" numCol="1" anchor="t" anchorCtr="0" compatLnSpc="1">
            <a:prstTxWarp prst="textNoShape">
              <a:avLst/>
            </a:prstTxWarp>
          </a:bodyPr>
          <a:lstStyle>
            <a:lvl1pPr algn="r" defTabSz="905865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67087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13" y="3199270"/>
            <a:ext cx="7894687" cy="303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88" tIns="45293" rIns="90588" bIns="45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8540"/>
            <a:ext cx="4276118" cy="33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88" tIns="45293" rIns="90588" bIns="45293" numCol="1" anchor="b" anchorCtr="0" compatLnSpc="1">
            <a:prstTxWarp prst="textNoShape">
              <a:avLst/>
            </a:prstTxWarp>
          </a:bodyPr>
          <a:lstStyle>
            <a:lvl1pPr defTabSz="905865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639" y="6398540"/>
            <a:ext cx="4276118" cy="33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88" tIns="45293" rIns="90588" bIns="45293" numCol="1" anchor="b" anchorCtr="0" compatLnSpc="1">
            <a:prstTxWarp prst="textNoShape">
              <a:avLst/>
            </a:prstTxWarp>
          </a:bodyPr>
          <a:lstStyle>
            <a:lvl1pPr algn="r" defTabSz="905865" eaLnBrk="1" hangingPunct="1">
              <a:defRPr sz="1300"/>
            </a:lvl1pPr>
          </a:lstStyle>
          <a:p>
            <a:pPr>
              <a:defRPr/>
            </a:pPr>
            <a:fld id="{8698307F-A607-4170-9E93-7820E44A3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915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50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287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54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881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413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881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030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030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6367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199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99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2524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449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0361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24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665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872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0959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4860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1209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0498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06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2469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302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3258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664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1483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4741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2663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2330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9323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1048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061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191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468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52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518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822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8307F-A607-4170-9E93-7820E44A3795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601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0" y="2851150"/>
            <a:ext cx="2268538" cy="4006850"/>
          </a:xfrm>
          <a:custGeom>
            <a:avLst/>
            <a:gdLst>
              <a:gd name="T0" fmla="*/ 1429 w 1429"/>
              <a:gd name="T1" fmla="*/ 0 h 2537"/>
              <a:gd name="T2" fmla="*/ 1151 w 1429"/>
              <a:gd name="T3" fmla="*/ 448 h 2537"/>
              <a:gd name="T4" fmla="*/ 914 w 1429"/>
              <a:gd name="T5" fmla="*/ 1380 h 2537"/>
              <a:gd name="T6" fmla="*/ 937 w 1429"/>
              <a:gd name="T7" fmla="*/ 2258 h 2537"/>
              <a:gd name="T8" fmla="*/ 1150 w 1429"/>
              <a:gd name="T9" fmla="*/ 2537 h 2537"/>
              <a:gd name="T10" fmla="*/ 0 w 1429"/>
              <a:gd name="T11" fmla="*/ 2537 h 2537"/>
              <a:gd name="T12" fmla="*/ 0 w 1429"/>
              <a:gd name="T13" fmla="*/ 3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9" h="2537">
                <a:moveTo>
                  <a:pt x="1429" y="0"/>
                </a:moveTo>
                <a:cubicBezTo>
                  <a:pt x="1354" y="113"/>
                  <a:pt x="1317" y="128"/>
                  <a:pt x="1151" y="448"/>
                </a:cubicBezTo>
                <a:cubicBezTo>
                  <a:pt x="985" y="768"/>
                  <a:pt x="933" y="1087"/>
                  <a:pt x="914" y="1380"/>
                </a:cubicBezTo>
                <a:cubicBezTo>
                  <a:pt x="895" y="1673"/>
                  <a:pt x="873" y="2100"/>
                  <a:pt x="937" y="2258"/>
                </a:cubicBezTo>
                <a:lnTo>
                  <a:pt x="1150" y="2537"/>
                </a:lnTo>
                <a:lnTo>
                  <a:pt x="0" y="2537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5400000" algn="t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3648" y="1988840"/>
            <a:ext cx="7719764" cy="719137"/>
          </a:xfrm>
        </p:spPr>
        <p:txBody>
          <a:bodyPr/>
          <a:lstStyle>
            <a:lvl1pPr algn="r">
              <a:defRPr sz="4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933825"/>
            <a:ext cx="7164387" cy="57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9504-5BCA-498E-89CC-003F904888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41168"/>
            <a:ext cx="2133600" cy="9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gray">
          <a:xfrm>
            <a:off x="1989138" y="5949280"/>
            <a:ext cx="66976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ja-JP" altLang="en-US" sz="2000" b="0" kern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株式会社オリエンタルインフォーメイションサービス</a:t>
            </a:r>
            <a:endParaRPr lang="en-US" altLang="ja-JP" sz="2000" b="0" kern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7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8B5-74FF-42BB-A078-99C5F972DF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08838" y="404813"/>
            <a:ext cx="1935162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03350" y="404813"/>
            <a:ext cx="5653088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88-BA8A-412C-A3F1-EB61A3A8E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9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4075" y="1124744"/>
            <a:ext cx="6768404" cy="4968875"/>
          </a:xfrm>
        </p:spPr>
        <p:txBody>
          <a:bodyPr/>
          <a:lstStyle>
            <a:lvl1pPr marL="0" indent="0" defTabSz="576000">
              <a:spcBef>
                <a:spcPts val="1200"/>
              </a:spcBef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 defTabSz="576000">
              <a:spcBef>
                <a:spcPts val="1800"/>
              </a:spcBef>
              <a:buFont typeface="Wingdings" panose="05000000000000000000" pitchFamily="2" charset="2"/>
              <a:buChar char="l"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defTabSz="576000"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6440488"/>
            <a:ext cx="1619250" cy="2809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6350" y="6453188"/>
            <a:ext cx="3419475" cy="2682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>
            <a:lvl1pPr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1E1B01DC-68D8-4ABC-BEC3-98AC666CD9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7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19673" y="2667124"/>
            <a:ext cx="7273502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3728" y="6453188"/>
            <a:ext cx="177232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7944" y="6453188"/>
            <a:ext cx="2520181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5" y="6453188"/>
            <a:ext cx="1656879" cy="268287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3350" y="1341438"/>
            <a:ext cx="36687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6687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9CF9-2F6E-4F83-B761-47964F7B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793-E3F1-4120-ADA0-42B5CFF2E7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3F72-7539-4AF9-8865-A16A08DAC1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0E48-999A-44D2-8EC9-3B7ACA2924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53F0-8D08-4CA6-B58C-CAE44BFA55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71B9-3E9C-416D-B3FC-B0D42890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68288"/>
            <a:ext cx="2286000" cy="5294312"/>
            <a:chOff x="0" y="1680"/>
            <a:chExt cx="1296" cy="2651"/>
          </a:xfrm>
        </p:grpSpPr>
        <p:sp>
          <p:nvSpPr>
            <p:cNvPr id="132099" name="AutoShape 3"/>
            <p:cNvSpPr>
              <a:spLocks noChangeArrowheads="1"/>
            </p:cNvSpPr>
            <p:nvPr userDrawn="1"/>
          </p:nvSpPr>
          <p:spPr bwMode="gray">
            <a:xfrm rot="559536">
              <a:off x="533" y="1680"/>
              <a:ext cx="717" cy="2595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100" name="Freeform 4"/>
            <p:cNvSpPr>
              <a:spLocks/>
            </p:cNvSpPr>
            <p:nvPr userDrawn="1"/>
          </p:nvSpPr>
          <p:spPr bwMode="gray">
            <a:xfrm>
              <a:off x="0" y="1776"/>
              <a:ext cx="1296" cy="2555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051" name="Rectangle 5"/>
          <p:cNvSpPr>
            <a:spLocks noChangeArrowheads="1"/>
          </p:cNvSpPr>
          <p:nvPr/>
        </p:nvSpPr>
        <p:spPr bwMode="gray">
          <a:xfrm>
            <a:off x="0" y="-11113"/>
            <a:ext cx="9144000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2268538" y="0"/>
            <a:ext cx="6875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68538" y="1123950"/>
            <a:ext cx="66246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0" y="6453188"/>
            <a:ext cx="1970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427538" y="6453188"/>
            <a:ext cx="21605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0D03AE7C-01F1-48C6-AA14-7877C3170E0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60" name="Freeform 14"/>
          <p:cNvSpPr>
            <a:spLocks/>
          </p:cNvSpPr>
          <p:nvPr/>
        </p:nvSpPr>
        <p:spPr bwMode="gray">
          <a:xfrm>
            <a:off x="0" y="-28575"/>
            <a:ext cx="2235200" cy="6886575"/>
          </a:xfrm>
          <a:custGeom>
            <a:avLst/>
            <a:gdLst>
              <a:gd name="T0" fmla="*/ 2147483647 w 1408"/>
              <a:gd name="T1" fmla="*/ 15120940 h 1679"/>
              <a:gd name="T2" fmla="*/ 2147483647 w 1408"/>
              <a:gd name="T3" fmla="*/ 1335683063 h 1679"/>
              <a:gd name="T4" fmla="*/ 1867436575 w 1408"/>
              <a:gd name="T5" fmla="*/ 2147483647 h 1679"/>
              <a:gd name="T6" fmla="*/ 0 w 1408"/>
              <a:gd name="T7" fmla="*/ 2147483647 h 1679"/>
              <a:gd name="T8" fmla="*/ 0 w 1408"/>
              <a:gd name="T9" fmla="*/ 0 h 1679"/>
              <a:gd name="T10" fmla="*/ 2147483647 w 1408"/>
              <a:gd name="T11" fmla="*/ 15120940 h 1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8" h="1679">
                <a:moveTo>
                  <a:pt x="1408" y="6"/>
                </a:moveTo>
                <a:cubicBezTo>
                  <a:pt x="1333" y="81"/>
                  <a:pt x="1116" y="249"/>
                  <a:pt x="969" y="530"/>
                </a:cubicBezTo>
                <a:cubicBezTo>
                  <a:pt x="822" y="811"/>
                  <a:pt x="741" y="1143"/>
                  <a:pt x="741" y="1675"/>
                </a:cubicBezTo>
                <a:lnTo>
                  <a:pt x="0" y="1679"/>
                </a:lnTo>
                <a:lnTo>
                  <a:pt x="0" y="0"/>
                </a:lnTo>
                <a:cubicBezTo>
                  <a:pt x="0" y="0"/>
                  <a:pt x="1408" y="6"/>
                  <a:pt x="1408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メイリオ" panose="020B0604030504040204" pitchFamily="5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413" y="1124744"/>
            <a:ext cx="7092950" cy="1654969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冬期インターン課題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4000" smtClean="0"/>
              <a:t>- </a:t>
            </a:r>
            <a:r>
              <a:rPr lang="ja-JP" altLang="en-US" sz="3200" smtClean="0"/>
              <a:t>アプリ編 </a:t>
            </a:r>
            <a:r>
              <a:rPr lang="en-US" altLang="ja-JP" sz="3200" smtClean="0"/>
              <a:t>-</a:t>
            </a:r>
            <a:endParaRPr lang="ja-JP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085850" lvl="1" indent="-342900">
              <a:buSzPct val="100000"/>
            </a:pPr>
            <a:r>
              <a:rPr lang="ja-JP" altLang="en-US" sz="2400" kern="0">
                <a:latin typeface="メイリオ" panose="020B0604030504040204" pitchFamily="50" charset="-128"/>
              </a:rPr>
              <a:t>綺麗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なコードを書くように意識する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gray">
          <a:xfrm>
            <a:off x="176371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if(i&lt;3)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for(j=0;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600" b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Rectangle 3"/>
          <p:cNvSpPr txBox="1">
            <a:spLocks noChangeArrowheads="1"/>
          </p:cNvSpPr>
          <p:nvPr/>
        </p:nvSpPr>
        <p:spPr bwMode="gray">
          <a:xfrm>
            <a:off x="536416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 i&lt;5; i++)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if(i&lt;3)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for(j=0; j&lt;5; j++)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期待しない条件下での動作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フォールセーフ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gray">
          <a:xfrm>
            <a:off x="2781350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Brake: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アクセル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631" name="Rectangle 3"/>
          <p:cNvSpPr txBox="1">
            <a:spLocks noChangeArrowheads="1"/>
          </p:cNvSpPr>
          <p:nvPr/>
        </p:nvSpPr>
        <p:spPr bwMode="gray">
          <a:xfrm>
            <a:off x="5724128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アクセル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Accel: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アプリ概要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概要</a:t>
            </a:r>
            <a:endParaRPr kumimoji="1" lang="ja-JP" altLang="en-US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今回作成するアプリについて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en-US" altLang="ja-JP" sz="2400" kern="0" smtClean="0">
                <a:latin typeface="メイリオ" panose="020B0604030504040204" pitchFamily="50" charset="-128"/>
              </a:rPr>
              <a:t>EC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サイトのネイティブアプリを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製作する。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ウォーターフォールモデルでの、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内部設計・プログラミング・テスト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を実施する。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【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補足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】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ウォーターフォールモデル</a:t>
            </a:r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735325984"/>
              </p:ext>
            </p:extLst>
          </p:nvPr>
        </p:nvGraphicFramePr>
        <p:xfrm>
          <a:off x="1403648" y="908720"/>
          <a:ext cx="7452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0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要件定義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1968390" y="1125539"/>
            <a:ext cx="695971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アプリの概要</a:t>
            </a:r>
            <a:endParaRPr lang="en-US" altLang="ja-JP" sz="3200" b="0" kern="0" dirty="0">
              <a:latin typeface="メイリオ" panose="020B0604030504040204" pitchFamily="50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</a:pPr>
            <a:r>
              <a:rPr lang="ja-JP" altLang="en-US" sz="3200" b="0" kern="0" dirty="0">
                <a:latin typeface="メイリオ" panose="020B0604030504040204" pitchFamily="50" charset="-128"/>
              </a:rPr>
              <a:t>　</a:t>
            </a:r>
            <a:r>
              <a:rPr lang="ja-JP" altLang="en-US" sz="2400" b="0" kern="0" dirty="0" smtClean="0">
                <a:latin typeface="メイリオ" panose="020B0604030504040204" pitchFamily="50" charset="-128"/>
              </a:rPr>
              <a:t>ＥＣサイトのネイティブアプリを開発する。</a:t>
            </a:r>
            <a:endParaRPr lang="en-US" altLang="ja-JP" sz="2400" b="0" kern="0" dirty="0" smtClean="0">
              <a:latin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968390" y="4085912"/>
            <a:ext cx="1520638" cy="2033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6" name="正方形/長方形 55"/>
          <p:cNvSpPr/>
          <p:nvPr/>
        </p:nvSpPr>
        <p:spPr>
          <a:xfrm>
            <a:off x="2102300" y="4209177"/>
            <a:ext cx="1274669" cy="16338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/>
              <a:t>アプリ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2639059" y="588613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8" name="フローチャート : 磁気ディスク 9"/>
          <p:cNvSpPr/>
          <p:nvPr/>
        </p:nvSpPr>
        <p:spPr>
          <a:xfrm>
            <a:off x="6954725" y="4439112"/>
            <a:ext cx="1409139" cy="16002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/>
              <a:t>データベース</a:t>
            </a:r>
            <a:endParaRPr kumimoji="1" lang="en-US" altLang="ja-JP" sz="1100"/>
          </a:p>
        </p:txBody>
      </p:sp>
      <p:sp>
        <p:nvSpPr>
          <p:cNvPr id="59" name="直方体 58"/>
          <p:cNvSpPr/>
          <p:nvPr/>
        </p:nvSpPr>
        <p:spPr>
          <a:xfrm>
            <a:off x="5120177" y="4472729"/>
            <a:ext cx="1051111" cy="1512233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/>
              <a:t>サーバー</a:t>
            </a:r>
          </a:p>
        </p:txBody>
      </p:sp>
      <p:cxnSp>
        <p:nvCxnSpPr>
          <p:cNvPr id="60" name="直線矢印コネクタ 59"/>
          <p:cNvCxnSpPr/>
          <p:nvPr/>
        </p:nvCxnSpPr>
        <p:spPr>
          <a:xfrm flipH="1" flipV="1">
            <a:off x="6171288" y="5390125"/>
            <a:ext cx="694351" cy="15493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6216464" y="5618532"/>
            <a:ext cx="716802" cy="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3578114" y="5301208"/>
            <a:ext cx="1497942" cy="1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3578114" y="5609640"/>
            <a:ext cx="1497942" cy="8892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/楕円 65"/>
          <p:cNvSpPr/>
          <p:nvPr/>
        </p:nvSpPr>
        <p:spPr>
          <a:xfrm flipH="1">
            <a:off x="1764978" y="3729273"/>
            <a:ext cx="718319" cy="71327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作成依頼</a:t>
            </a:r>
          </a:p>
        </p:txBody>
      </p:sp>
    </p:spTree>
    <p:extLst>
      <p:ext uri="{BB962C8B-B14F-4D97-AF65-F5344CB8AC3E}">
        <p14:creationId xmlns:p14="http://schemas.microsoft.com/office/powerpoint/2010/main" val="30288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商品の購入の流れ</a:t>
            </a:r>
            <a:endParaRPr lang="en-US" altLang="ja-JP" sz="3200" b="0" ker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商品を検索。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欲しい商品をカートに入れる。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カートに入っている商品を確認する。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購入の確認を行い、購入完了。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331640" y="4664514"/>
            <a:ext cx="2160000" cy="1656000"/>
            <a:chOff x="1331640" y="4678536"/>
            <a:chExt cx="2160000" cy="1656000"/>
          </a:xfrm>
        </p:grpSpPr>
        <p:sp>
          <p:nvSpPr>
            <p:cNvPr id="11" name="正方形/長方形 10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851920" y="4652963"/>
            <a:ext cx="2160000" cy="1656000"/>
            <a:chOff x="1331640" y="4678536"/>
            <a:chExt cx="2160000" cy="1656000"/>
          </a:xfrm>
        </p:grpSpPr>
        <p:sp>
          <p:nvSpPr>
            <p:cNvPr id="15" name="正方形/長方形 14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372200" y="4652963"/>
            <a:ext cx="2160000" cy="1656000"/>
            <a:chOff x="1331640" y="4678536"/>
            <a:chExt cx="2160000" cy="1656000"/>
          </a:xfrm>
        </p:grpSpPr>
        <p:sp>
          <p:nvSpPr>
            <p:cNvPr id="19" name="正方形/長方形 18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475656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3728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1800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23728" y="5607334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75656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71800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03648" y="47124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03648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79712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267744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5776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843808" y="4922118"/>
            <a:ext cx="288000" cy="108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128665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4420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23928" y="508518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23928" y="544522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23928" y="580526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23928" y="4869160"/>
            <a:ext cx="1152128" cy="215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076056" y="4915768"/>
            <a:ext cx="864096" cy="129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65456" y="512671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65456" y="54943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969648" y="584679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148064" y="5013176"/>
            <a:ext cx="720080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05616" y="5918800"/>
            <a:ext cx="4320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444208" y="4941168"/>
            <a:ext cx="2016224" cy="1296144"/>
          </a:xfrm>
          <a:prstGeom prst="rect">
            <a:avLst/>
          </a:prstGeom>
          <a:solidFill>
            <a:srgbClr val="08080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10164" y="5131792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187624" y="443711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652120" y="558924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6732240" y="50131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275856" y="573325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5%OFF</a:t>
            </a:r>
          </a:p>
        </p:txBody>
      </p:sp>
    </p:spTree>
    <p:extLst>
      <p:ext uri="{BB962C8B-B14F-4D97-AF65-F5344CB8AC3E}">
        <p14:creationId xmlns:p14="http://schemas.microsoft.com/office/powerpoint/2010/main" val="3531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 smtClean="0"/>
              <a:t>外部設計（画面設計）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インターンの目的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819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システム開発業務における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「プロ」と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「アマチュア」のちがいを理解する</a:t>
            </a: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「設計」 「コーディング」の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基礎技術を修得する</a:t>
            </a:r>
          </a:p>
        </p:txBody>
      </p:sp>
      <p:pic>
        <p:nvPicPr>
          <p:cNvPr id="8197" name="Picture 13" descr="j0223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46116"/>
            <a:ext cx="266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</a:p>
        </p:txBody>
      </p:sp>
      <p:sp>
        <p:nvSpPr>
          <p:cNvPr id="5120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altLang="ja-JP" sz="3600" b="0" smtClean="0">
                <a:latin typeface="メイリオ" panose="020B0604030504040204" pitchFamily="50" charset="-128"/>
              </a:rPr>
              <a:t>【</a:t>
            </a:r>
            <a:r>
              <a:rPr lang="ja-JP" altLang="en-US" sz="3600" b="0" smtClean="0">
                <a:latin typeface="メイリオ" panose="020B0604030504040204" pitchFamily="50" charset="-128"/>
              </a:rPr>
              <a:t>開発環境</a:t>
            </a:r>
            <a:r>
              <a:rPr lang="en-US" altLang="ja-JP" sz="3600" b="0" smtClean="0">
                <a:latin typeface="メイリオ" panose="020B0604030504040204" pitchFamily="50" charset="-128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対象端末</a:t>
            </a:r>
            <a:endParaRPr lang="en-US" altLang="ja-JP" sz="26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en-US" altLang="ja-JP" sz="2600" smtClean="0">
                <a:latin typeface="メイリオ" panose="020B0604030504040204" pitchFamily="50" charset="-128"/>
              </a:rPr>
              <a:t>Android 5.0/5.1 Lollipop </a:t>
            </a:r>
            <a:r>
              <a:rPr lang="ja-JP" altLang="en-US" sz="2600" smtClean="0">
                <a:latin typeface="メイリオ" panose="020B0604030504040204" pitchFamily="50" charset="-128"/>
              </a:rPr>
              <a:t>以上</a:t>
            </a:r>
            <a:endParaRPr lang="en-US" altLang="ja-JP" sz="2600" smtClean="0">
              <a:latin typeface="メイリオ" panose="020B0604030504040204" pitchFamily="50" charset="-128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実装</a:t>
            </a:r>
            <a:endParaRPr lang="en-US" altLang="ja-JP" sz="28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使用言語：</a:t>
            </a:r>
            <a:r>
              <a:rPr lang="en-US" altLang="ja-JP" sz="2600" smtClean="0">
                <a:latin typeface="メイリオ" panose="020B0604030504040204" pitchFamily="50" charset="-128"/>
              </a:rPr>
              <a:t>Java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開発環境：</a:t>
            </a:r>
            <a:r>
              <a:rPr lang="en-US" altLang="ja-JP" sz="2600" smtClean="0">
                <a:latin typeface="メイリオ" panose="020B0604030504040204" pitchFamily="50" charset="-128"/>
              </a:rPr>
              <a:t>Android Studio</a:t>
            </a:r>
          </a:p>
        </p:txBody>
      </p:sp>
      <p:pic>
        <p:nvPicPr>
          <p:cNvPr id="5120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625084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商品一覧画面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3380" y="2301168"/>
            <a:ext cx="3286968" cy="2520000"/>
            <a:chOff x="2411760" y="2132856"/>
            <a:chExt cx="2160000" cy="16560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2555776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203848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851920" y="2452939"/>
              <a:ext cx="644865" cy="1238524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03848" y="3075676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5776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83768" y="2180786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83768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771800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347864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35896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923928" y="2390460"/>
              <a:ext cx="288000" cy="108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08785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円/楕円 51"/>
          <p:cNvSpPr/>
          <p:nvPr/>
        </p:nvSpPr>
        <p:spPr>
          <a:xfrm>
            <a:off x="2123728" y="260123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2339752" y="339332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0192" y="23132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300192" y="2313200"/>
            <a:ext cx="2160000" cy="1440000"/>
          </a:xfrm>
          <a:prstGeom prst="rect">
            <a:avLst/>
          </a:prstGeom>
          <a:solidFill>
            <a:srgbClr val="F0F2F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35895"/>
            <a:ext cx="1588966" cy="144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3" name="正方形/長方形 42"/>
          <p:cNvSpPr/>
          <p:nvPr/>
        </p:nvSpPr>
        <p:spPr>
          <a:xfrm>
            <a:off x="7596336" y="4094350"/>
            <a:ext cx="7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smtClean="0"/>
              <a:t>購入</a:t>
            </a:r>
            <a:endParaRPr kumimoji="1" lang="ja-JP" altLang="en-US" sz="1400"/>
          </a:p>
        </p:txBody>
      </p:sp>
      <p:sp>
        <p:nvSpPr>
          <p:cNvPr id="59" name="テキスト ボックス 58"/>
          <p:cNvSpPr txBox="1"/>
          <p:nvPr/>
        </p:nvSpPr>
        <p:spPr bwMode="gray">
          <a:xfrm>
            <a:off x="6444208" y="38973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ja-JP" altLang="en-US" sz="16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endParaRPr kumimoji="1" lang="ja-JP" altLang="en-US" sz="16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72200" y="242088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084168" y="382536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172400" y="38973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61605"/>
              </p:ext>
            </p:extLst>
          </p:nvPr>
        </p:nvGraphicFramePr>
        <p:xfrm>
          <a:off x="4643644" y="4526525"/>
          <a:ext cx="259476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42"/>
                <a:gridCol w="2035820"/>
              </a:tblGrid>
              <a:tr h="30661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066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066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066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066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066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購入ボタン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 bwMode="gray">
          <a:xfrm>
            <a:off x="6300192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商品枠内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 bwMode="gray">
          <a:xfrm>
            <a:off x="2123728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</a:t>
            </a:r>
            <a:r>
              <a:rPr lang="ja-JP" altLang="en-US" sz="1400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79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6992" y="2349500"/>
            <a:ext cx="3024000" cy="2318390"/>
            <a:chOff x="2267744" y="2060848"/>
            <a:chExt cx="2160000" cy="165600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267744" y="2060848"/>
              <a:ext cx="2160000" cy="1656000"/>
              <a:chOff x="1331640" y="4678536"/>
              <a:chExt cx="2160000" cy="165600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正方形/長方形 38"/>
            <p:cNvSpPr/>
            <p:nvPr/>
          </p:nvSpPr>
          <p:spPr>
            <a:xfrm>
              <a:off x="2339752" y="249306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39752" y="285310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39752" y="321314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339752" y="2277045"/>
              <a:ext cx="1152128" cy="215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491880" y="2323653"/>
              <a:ext cx="864096" cy="12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339752" y="2107629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381280" y="253459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381280" y="290225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385472" y="325467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563888" y="2421061"/>
              <a:ext cx="720080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821440" y="3326685"/>
              <a:ext cx="432048" cy="216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06047"/>
              </p:ext>
            </p:extLst>
          </p:nvPr>
        </p:nvGraphicFramePr>
        <p:xfrm>
          <a:off x="5609692" y="3930666"/>
          <a:ext cx="2778740" cy="237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73"/>
                <a:gridCol w="2180167"/>
              </a:tblGrid>
              <a:tr h="396442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論理名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96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96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96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96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96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購入ボタン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円/楕円 55"/>
          <p:cNvSpPr/>
          <p:nvPr/>
        </p:nvSpPr>
        <p:spPr>
          <a:xfrm>
            <a:off x="2096463" y="278092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5508104" y="2349500"/>
            <a:ext cx="2880328" cy="900000"/>
            <a:chOff x="5508104" y="2132856"/>
            <a:chExt cx="1612979" cy="503998"/>
          </a:xfrm>
        </p:grpSpPr>
        <p:sp>
          <p:nvSpPr>
            <p:cNvPr id="59" name="正方形/長方形 58"/>
            <p:cNvSpPr/>
            <p:nvPr/>
          </p:nvSpPr>
          <p:spPr>
            <a:xfrm>
              <a:off x="5508104" y="2132856"/>
              <a:ext cx="1612979" cy="503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566243" y="2190995"/>
              <a:ext cx="403200" cy="403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購入確認ダイアログ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53225" y="2348880"/>
            <a:ext cx="3052183" cy="2340000"/>
            <a:chOff x="2411760" y="2132856"/>
            <a:chExt cx="2160000" cy="1656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2483768" y="2179637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483768" y="2421061"/>
              <a:ext cx="2016224" cy="1296144"/>
            </a:xfrm>
            <a:prstGeom prst="rect">
              <a:avLst/>
            </a:prstGeom>
            <a:solidFill>
              <a:srgbClr val="080808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3002398" y="2650458"/>
              <a:ext cx="1027447" cy="705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6664"/>
              </p:ext>
            </p:extLst>
          </p:nvPr>
        </p:nvGraphicFramePr>
        <p:xfrm>
          <a:off x="5457060" y="4437112"/>
          <a:ext cx="2499316" cy="100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00"/>
                <a:gridCol w="2102316"/>
              </a:tblGrid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論理名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キャンセルボタン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確定ボタン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3037588" y="3831465"/>
            <a:ext cx="3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78622" y="3824500"/>
            <a:ext cx="3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/>
              <a:t>内部</a:t>
            </a:r>
            <a:r>
              <a:rPr lang="ja-JP" altLang="en-US" smtClean="0"/>
              <a:t>設計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277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dirty="0" smtClean="0">
                <a:latin typeface="メイリオ" panose="020B0604030504040204" pitchFamily="50" charset="-128"/>
              </a:rPr>
              <a:t>設計するにあたり必要な知識</a:t>
            </a:r>
            <a:endParaRPr lang="en-US" altLang="ja-JP" sz="3200" dirty="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ja-JP" altLang="en-US" sz="2800" dirty="0" smtClean="0">
                <a:latin typeface="メイリオ" panose="020B0604030504040204" pitchFamily="50" charset="-128"/>
              </a:rPr>
              <a:t>フローチャート書き方ルール</a:t>
            </a: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en-US" altLang="ja-JP" sz="2800" dirty="0" smtClean="0">
                <a:latin typeface="メイリオ" panose="020B0604030504040204" pitchFamily="50" charset="-128"/>
              </a:rPr>
              <a:t>MVC</a:t>
            </a:r>
            <a:r>
              <a:rPr lang="ja-JP" altLang="en-US" sz="2800" dirty="0" smtClean="0">
                <a:latin typeface="メイリオ" panose="020B0604030504040204" pitchFamily="50" charset="-128"/>
              </a:rPr>
              <a:t>モデルによる開発</a:t>
            </a:r>
          </a:p>
        </p:txBody>
      </p:sp>
      <p:pic>
        <p:nvPicPr>
          <p:cNvPr id="3686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</a:t>
            </a:r>
            <a:endParaRPr kumimoji="1" lang="ja-JP" altLang="en-US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dirty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課題</a:t>
            </a:r>
            <a:r>
              <a:rPr lang="en-US" altLang="ja-JP" sz="3200" b="0" kern="0" dirty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dirty="0" smtClean="0">
                <a:latin typeface="メイリオ" panose="020B0604030504040204" pitchFamily="50" charset="-128"/>
              </a:rPr>
            </a:br>
            <a:r>
              <a:rPr lang="ja-JP" altLang="en-US" sz="2400" b="1" kern="0" dirty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dirty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税込価格に加算</a:t>
            </a:r>
            <a:r>
              <a:rPr lang="ja-JP" altLang="en-US" sz="1600" b="1" kern="0" dirty="0" smtClean="0">
                <a:latin typeface="メイリオ" panose="020B0604030504040204" pitchFamily="50" charset="-128"/>
              </a:rPr>
              <a:t>（ポイント使用時は加算なし）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en-US" altLang="ja-JP" sz="2100" b="1" kern="0" dirty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5%OFF</a:t>
            </a:r>
          </a:p>
        </p:txBody>
      </p:sp>
    </p:spTree>
    <p:extLst>
      <p:ext uri="{BB962C8B-B14F-4D97-AF65-F5344CB8AC3E}">
        <p14:creationId xmlns:p14="http://schemas.microsoft.com/office/powerpoint/2010/main" val="2321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ja-JP" sz="2100" b="1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2482850" y="2837232"/>
            <a:ext cx="1501775" cy="6223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2483768" y="234888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5651500" y="234813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232150" y="346270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12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フローチャートの描き方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車のペダルのシステム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pic>
        <p:nvPicPr>
          <p:cNvPr id="4915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: 結合子 7"/>
          <p:cNvSpPr/>
          <p:nvPr/>
        </p:nvSpPr>
        <p:spPr>
          <a:xfrm>
            <a:off x="4463343" y="2567706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968168" y="2896319"/>
            <a:ext cx="0" cy="31591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24"/>
          <p:cNvSpPr/>
          <p:nvPr/>
        </p:nvSpPr>
        <p:spPr>
          <a:xfrm>
            <a:off x="4150606" y="3898031"/>
            <a:ext cx="1635125" cy="488950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ペダルの判定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968168" y="3612281"/>
            <a:ext cx="0" cy="288925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 bwMode="auto">
          <a:xfrm>
            <a:off x="4280781" y="3212231"/>
            <a:ext cx="1374775" cy="39211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ペダル情報を取得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968168" y="4380631"/>
            <a:ext cx="0" cy="493713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/>
          <p:cNvSpPr/>
          <p:nvPr/>
        </p:nvSpPr>
        <p:spPr>
          <a:xfrm>
            <a:off x="4463343" y="6207844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</a:p>
        </p:txBody>
      </p:sp>
      <p:sp>
        <p:nvSpPr>
          <p:cNvPr id="45" name="フローチャート: 代替処理 44"/>
          <p:cNvSpPr/>
          <p:nvPr/>
        </p:nvSpPr>
        <p:spPr bwMode="auto">
          <a:xfrm>
            <a:off x="3023952" y="4869160"/>
            <a:ext cx="1116000" cy="358775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クラッチ処理</a:t>
            </a:r>
          </a:p>
        </p:txBody>
      </p:sp>
      <p:sp>
        <p:nvSpPr>
          <p:cNvPr id="49" name="フローチャート: 代替処理 48"/>
          <p:cNvSpPr/>
          <p:nvPr/>
        </p:nvSpPr>
        <p:spPr bwMode="auto">
          <a:xfrm>
            <a:off x="4417862" y="4869160"/>
            <a:ext cx="1116000" cy="360362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加速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フローチャート: 代替処理 49"/>
          <p:cNvSpPr/>
          <p:nvPr/>
        </p:nvSpPr>
        <p:spPr bwMode="auto">
          <a:xfrm>
            <a:off x="5760256" y="4869160"/>
            <a:ext cx="1116000" cy="36036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ブレーキ</a:t>
            </a:r>
          </a:p>
        </p:txBody>
      </p:sp>
      <p:cxnSp>
        <p:nvCxnSpPr>
          <p:cNvPr id="61" name="直線コネクタ 60"/>
          <p:cNvCxnSpPr>
            <a:stCxn id="49" idx="2"/>
            <a:endCxn id="34" idx="0"/>
          </p:cNvCxnSpPr>
          <p:nvPr/>
        </p:nvCxnSpPr>
        <p:spPr bwMode="auto">
          <a:xfrm flipH="1">
            <a:off x="4968168" y="5229522"/>
            <a:ext cx="7694" cy="97832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615618" y="3912319"/>
            <a:ext cx="723900" cy="2540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クラッチ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96731" y="4463181"/>
            <a:ext cx="8890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アクセル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76231" y="3912319"/>
            <a:ext cx="8636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</a:p>
        </p:txBody>
      </p:sp>
      <p:cxnSp>
        <p:nvCxnSpPr>
          <p:cNvPr id="6" name="カギ線コネクタ 5"/>
          <p:cNvCxnSpPr>
            <a:stCxn id="25" idx="1"/>
            <a:endCxn id="45" idx="0"/>
          </p:cNvCxnSpPr>
          <p:nvPr/>
        </p:nvCxnSpPr>
        <p:spPr>
          <a:xfrm rot="10800000" flipV="1">
            <a:off x="3581952" y="4142506"/>
            <a:ext cx="568654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5" idx="3"/>
            <a:endCxn id="50" idx="0"/>
          </p:cNvCxnSpPr>
          <p:nvPr/>
        </p:nvCxnSpPr>
        <p:spPr>
          <a:xfrm>
            <a:off x="5785731" y="4142506"/>
            <a:ext cx="532525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5" idx="2"/>
          </p:cNvCxnSpPr>
          <p:nvPr/>
        </p:nvCxnSpPr>
        <p:spPr>
          <a:xfrm rot="16200000" flipH="1">
            <a:off x="3986397" y="4823490"/>
            <a:ext cx="577329" cy="138621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0" idx="2"/>
          </p:cNvCxnSpPr>
          <p:nvPr/>
        </p:nvCxnSpPr>
        <p:spPr>
          <a:xfrm rot="5400000">
            <a:off x="5355343" y="4842350"/>
            <a:ext cx="575741" cy="1350086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プロとアマチュア</a:t>
            </a:r>
            <a:r>
              <a:rPr lang="ja-JP" altLang="en-US" smtClean="0"/>
              <a:t>の違い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ja-JP" sz="3200" b="0" kern="0" dirty="0">
                <a:latin typeface="メイリオ" panose="020B0604030504040204" pitchFamily="50" charset="-128"/>
              </a:rPr>
              <a:t>MVC</a:t>
            </a:r>
            <a:r>
              <a:rPr lang="ja-JP" altLang="en-US" sz="3200" b="0" kern="0" dirty="0">
                <a:latin typeface="メイリオ" panose="020B0604030504040204" pitchFamily="50" charset="-128"/>
              </a:rPr>
              <a:t>モデルによる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開発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>
                <a:latin typeface="メイリオ" panose="020B0604030504040204" pitchFamily="50" charset="-128"/>
              </a:rPr>
              <a:t>本アプリは、フレームワークとして</a:t>
            </a:r>
            <a:r>
              <a:rPr lang="en-US" altLang="ja-JP" sz="2400" kern="0" dirty="0">
                <a:latin typeface="メイリオ" panose="020B0604030504040204" pitchFamily="50" charset="-128"/>
              </a:rPr>
              <a:t/>
            </a:r>
            <a:br>
              <a:rPr lang="en-US" altLang="ja-JP" sz="2400" kern="0" dirty="0">
                <a:latin typeface="メイリオ" panose="020B0604030504040204" pitchFamily="50" charset="-128"/>
              </a:rPr>
            </a:br>
            <a:r>
              <a:rPr lang="ja-JP" altLang="en-US" sz="2400" kern="0" dirty="0">
                <a:latin typeface="メイリオ" panose="020B0604030504040204" pitchFamily="50" charset="-128"/>
              </a:rPr>
              <a:t>ＭＶＣモデルを採用している</a:t>
            </a:r>
            <a:r>
              <a:rPr lang="ja-JP" altLang="en-US" sz="2400" kern="0" dirty="0" smtClean="0">
                <a:latin typeface="メイリオ" panose="020B0604030504040204" pitchFamily="50" charset="-128"/>
              </a:rPr>
              <a:t>。</a:t>
            </a:r>
            <a:endParaRPr lang="en-US" altLang="ja-JP" sz="2400" kern="0" dirty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1050" b="0" kern="0" dirty="0" smtClean="0">
                <a:latin typeface="メイリオ" panose="020B0604030504040204" pitchFamily="50" charset="-128"/>
              </a:rPr>
              <a:t> </a:t>
            </a:r>
            <a:endParaRPr lang="ja-JP" altLang="en-US" sz="105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Model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100" b="1" kern="0" dirty="0">
                <a:latin typeface="メイリオ" panose="020B0604030504040204" pitchFamily="50" charset="-128"/>
              </a:rPr>
              <a:t>　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　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データを定義する。</a:t>
            </a:r>
            <a:r>
              <a:rPr lang="en-US" altLang="ja-JP" kern="0" dirty="0" smtClean="0">
                <a:latin typeface="メイリオ" panose="020B0604030504040204" pitchFamily="50" charset="-128"/>
              </a:rPr>
              <a:t>(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変数の集まり</a:t>
            </a:r>
            <a:r>
              <a:rPr lang="en-US" altLang="ja-JP" kern="0" dirty="0" smtClean="0">
                <a:latin typeface="メイリオ" panose="020B0604030504040204" pitchFamily="50" charset="-128"/>
              </a:rPr>
              <a:t>)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View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100" b="1" kern="0" dirty="0">
                <a:latin typeface="メイリオ" panose="020B0604030504040204" pitchFamily="50" charset="-128"/>
              </a:rPr>
              <a:t>　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　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ボタンや文字表示などを管理する。</a:t>
            </a:r>
            <a:endParaRPr lang="en-US" altLang="ja-JP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Controller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　　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データの受け渡しを管理する。</a:t>
            </a:r>
            <a:endParaRPr lang="en-US" altLang="ja-JP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14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>
                <a:latin typeface="メイリオ" panose="020B0604030504040204" pitchFamily="50" charset="-128"/>
              </a:rPr>
              <a:t>無料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会員の清算ロジックの変更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パッケージ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ois.internship.controller.logic.billCalc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;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クラス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FreeMe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コンストラクタ</a:t>
            </a:r>
            <a:r>
              <a:rPr lang="ja-JP" altLang="en-US" sz="2400" kern="0" dirty="0">
                <a:latin typeface="メイリオ" panose="020B0604030504040204" pitchFamily="50" charset="-128"/>
              </a:rPr>
              <a:t>　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FreeMe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()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ja-JP" sz="2400" kern="0" dirty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5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9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dirty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課題（仕様追加）</a:t>
            </a:r>
            <a:r>
              <a:rPr lang="en-US" altLang="ja-JP" sz="3200" b="0" kern="0" dirty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dirty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仕様変更で従来の無料会員に追加して、</a:t>
            </a:r>
            <a:r>
              <a:rPr lang="en-US" altLang="ja-JP" sz="2400" kern="0" dirty="0">
                <a:latin typeface="メイリオ" panose="020B0604030504040204" pitchFamily="50" charset="-128"/>
              </a:rPr>
              <a:t/>
            </a:r>
            <a:br>
              <a:rPr lang="en-US" altLang="ja-JP" sz="2400" kern="0" dirty="0">
                <a:latin typeface="メイリオ" panose="020B0604030504040204" pitchFamily="50" charset="-128"/>
              </a:rPr>
            </a:br>
            <a:r>
              <a:rPr lang="ja-JP" altLang="en-US" sz="2400" kern="0" dirty="0" smtClean="0">
                <a:latin typeface="メイリオ" panose="020B0604030504040204" pitchFamily="50" charset="-128"/>
              </a:rPr>
              <a:t>有料会員の登録区分が追加された。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dirty="0" smtClean="0">
                <a:latin typeface="メイリオ" panose="020B0604030504040204" pitchFamily="50" charset="-128"/>
              </a:rPr>
            </a:b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新たに追加する有料会員の清算は</a:t>
            </a:r>
            <a:r>
              <a:rPr lang="en-US" altLang="ja-JP" sz="2400" kern="0" dirty="0">
                <a:latin typeface="メイリオ" panose="020B0604030504040204" pitchFamily="50" charset="-128"/>
              </a:rPr>
              <a:t/>
            </a:r>
            <a:br>
              <a:rPr lang="en-US" altLang="ja-JP" sz="2400" kern="0" dirty="0">
                <a:latin typeface="メイリオ" panose="020B0604030504040204" pitchFamily="50" charset="-128"/>
              </a:rPr>
            </a:br>
            <a:r>
              <a:rPr lang="ja-JP" altLang="en-US" sz="2400" kern="0" dirty="0" smtClean="0">
                <a:latin typeface="メイリオ" panose="020B0604030504040204" pitchFamily="50" charset="-128"/>
              </a:rPr>
              <a:t>次のスライドの内容とする。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有料会員の清算の条件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送料は常時無料。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2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10%OFF</a:t>
            </a:r>
          </a:p>
        </p:txBody>
      </p:sp>
    </p:spTree>
    <p:extLst>
      <p:ext uri="{BB962C8B-B14F-4D97-AF65-F5344CB8AC3E}">
        <p14:creationId xmlns:p14="http://schemas.microsoft.com/office/powerpoint/2010/main" val="2319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>
              <a:buClrTx/>
              <a:buSzPct val="100000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4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>
                <a:latin typeface="メイリオ" panose="020B0604030504040204" pitchFamily="50" charset="-128"/>
              </a:rPr>
              <a:t>有料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会員の清算ロジックの変更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パッケージ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ois.internship.controller.logic.billCalc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;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クラス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PayMe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コンストラクタ</a:t>
            </a:r>
            <a:r>
              <a:rPr lang="ja-JP" altLang="en-US" sz="2400" kern="0" dirty="0">
                <a:latin typeface="メイリオ" panose="020B0604030504040204" pitchFamily="50" charset="-128"/>
              </a:rPr>
              <a:t>　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PayMe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()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ja-JP" sz="2400" kern="0" dirty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024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 anchor="ctr"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品質の追求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可読性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期待しない条件下での動作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229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4744"/>
            <a:ext cx="6769100" cy="4969669"/>
          </a:xfrm>
        </p:spPr>
        <p:txBody>
          <a:bodyPr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sz="3200" b="0" smtClean="0">
                <a:latin typeface="メイリオ" panose="020B0604030504040204" pitchFamily="50" charset="-128"/>
              </a:rPr>
              <a:t>品質の追求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バグ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正常に動作するのは当たり前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異常発生時の対応によって品質が決まる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パフォーマンス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省メモリ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処理速度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拡張性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仕様変更などにより、追加（削除）が発生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ロジックを変えずに変更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728" y="1124744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設計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フローチャート、関数の構成・処理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実装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コーディング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en-US" altLang="ja-JP" kern="0" smtClean="0">
                <a:latin typeface="メイリオ" panose="020B0604030504040204" pitchFamily="50" charset="-128"/>
              </a:rPr>
              <a:t>	</a:t>
            </a: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まずは、設計で品質を高める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未然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のバグ解消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仕様変更などに対して柔軟に対応が可能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None/>
              <a:defRPr/>
            </a:pPr>
            <a:endParaRPr lang="en-US" altLang="ja-JP" sz="2400" kern="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r>
              <a:rPr lang="en-US" altLang="ja-JP" sz="1800" b="0" smtClean="0">
                <a:latin typeface="メイリオ" panose="020B0604030504040204" pitchFamily="50" charset="-128"/>
              </a:rPr>
              <a:t>(</a:t>
            </a:r>
            <a:r>
              <a:rPr lang="ja-JP" altLang="en-US" sz="1800" b="0" smtClean="0">
                <a:latin typeface="メイリオ" panose="020B0604030504040204" pitchFamily="50" charset="-128"/>
              </a:rPr>
              <a:t>状況に応じた方法が大切</a:t>
            </a:r>
            <a:r>
              <a:rPr lang="en-US" altLang="ja-JP" sz="1800" b="0" smtClean="0">
                <a:latin typeface="メイリオ" panose="020B0604030504040204" pitchFamily="50" charset="-128"/>
              </a:rPr>
              <a:t>)</a:t>
            </a: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スマートフォンアプリ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早くリリース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頻繁に改修・機能追加など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FontTx/>
              <a:buNone/>
              <a:defRPr/>
            </a:pPr>
            <a:endParaRPr lang="en-US" altLang="ja-JP" sz="240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車・金融・医療システム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バグ発生 ＝ 大問題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生命に関わる，社会問題</a:t>
            </a:r>
            <a:endParaRPr lang="en-US" altLang="ja-JP" sz="200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複数人が関わる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レビュー・担当者の変更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　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→　誰が読んでも理解出来る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再現性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バグ対応・実装変更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　→　数ヶ月、数年前に実装したものの変更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en-US" altLang="ja-JP" sz="1600" kern="0" smtClean="0">
                <a:latin typeface="メイリオ" panose="020B0604030504040204" pitchFamily="50" charset="-128"/>
              </a:rPr>
              <a:t>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（自分で実装したものでも、</a:t>
            </a:r>
            <a:r>
              <a:rPr lang="en-US" altLang="ja-JP" sz="1600" kern="0">
                <a:latin typeface="メイリオ" panose="020B0604030504040204" pitchFamily="50" charset="-128"/>
              </a:rPr>
              <a:t/>
            </a:r>
            <a:br>
              <a:rPr lang="en-US" altLang="ja-JP" sz="1600" kern="0">
                <a:latin typeface="メイリオ" panose="020B0604030504040204" pitchFamily="50" charset="-128"/>
              </a:rPr>
            </a:br>
            <a:r>
              <a:rPr lang="en-US" altLang="ja-JP" sz="1600" kern="0" smtClean="0">
                <a:latin typeface="メイリオ" panose="020B0604030504040204" pitchFamily="50" charset="-128"/>
              </a:rPr>
              <a:t>	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期間が空くと別人が書いたものと同じに）</a:t>
            </a:r>
            <a:endParaRPr lang="en-US" altLang="ja-JP" sz="16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可読性の上昇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(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一例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)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関数・変数の命名規則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誰が呼んでも理解できるように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コーディング規約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コメント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プレフィックス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kern="0" smtClean="0">
                <a:latin typeface="メイリオ" panose="020B0604030504040204" pitchFamily="50" charset="-128"/>
              </a:rPr>
              <a:t>インデント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-arch">
  <a:themeElements>
    <a:clrScheme name="TG-arch 1">
      <a:dk1>
        <a:srgbClr val="000000"/>
      </a:dk1>
      <a:lt1>
        <a:srgbClr val="FFFFFF"/>
      </a:lt1>
      <a:dk2>
        <a:srgbClr val="000000"/>
      </a:dk2>
      <a:lt2>
        <a:srgbClr val="FCF1C8"/>
      </a:lt2>
      <a:accent1>
        <a:srgbClr val="FFC145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DDB0"/>
      </a:accent5>
      <a:accent6>
        <a:srgbClr val="2D5CB9"/>
      </a:accent6>
      <a:hlink>
        <a:srgbClr val="FF5050"/>
      </a:hlink>
      <a:folHlink>
        <a:srgbClr val="C0C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noFill/>
        <a:ln w="9525">
          <a:solidFill>
            <a:schemeClr val="tx1">
              <a:alpha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0" tIns="180000" rIns="180000" bIns="180000"/>
      <a:lstStyle>
        <a:defPPr marL="0" indent="0">
          <a:buClrTx/>
          <a:buSzPct val="100000"/>
          <a:buFont typeface="Wingdings" panose="05000000000000000000" pitchFamily="2" charset="2"/>
          <a:buNone/>
          <a:defRPr sz="800" b="0" i="1" kern="0" dirty="0" err="1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TG-arch 1">
        <a:dk1>
          <a:srgbClr val="000000"/>
        </a:dk1>
        <a:lt1>
          <a:srgbClr val="FFFFFF"/>
        </a:lt1>
        <a:dk2>
          <a:srgbClr val="000000"/>
        </a:dk2>
        <a:lt2>
          <a:srgbClr val="FCF1C8"/>
        </a:lt2>
        <a:accent1>
          <a:srgbClr val="FFC145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DDB0"/>
        </a:accent5>
        <a:accent6>
          <a:srgbClr val="2D5CB9"/>
        </a:accent6>
        <a:hlink>
          <a:srgbClr val="FF505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C8A00"/>
        </a:accent6>
        <a:hlink>
          <a:srgbClr val="0066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 [1]</Template>
  <TotalTime>9353</TotalTime>
  <Words>996</Words>
  <Application>Microsoft Office PowerPoint</Application>
  <PresentationFormat>画面に合わせる (4:3)</PresentationFormat>
  <Paragraphs>364</Paragraphs>
  <Slides>39</Slides>
  <Notes>39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50" baseType="lpstr">
      <vt:lpstr>HGPｺﾞｼｯｸE</vt:lpstr>
      <vt:lpstr>HGP創英角ｺﾞｼｯｸUB</vt:lpstr>
      <vt:lpstr>Meiryo UI</vt:lpstr>
      <vt:lpstr>ＭＳ Ｐゴシック</vt:lpstr>
      <vt:lpstr>ＭＳ Ｐ明朝</vt:lpstr>
      <vt:lpstr>メイリオ</vt:lpstr>
      <vt:lpstr>Arial</vt:lpstr>
      <vt:lpstr>Century Gothic</vt:lpstr>
      <vt:lpstr>Consolas</vt:lpstr>
      <vt:lpstr>Wingdings</vt:lpstr>
      <vt:lpstr>TG-arch</vt:lpstr>
      <vt:lpstr>冬期インターン課題 - アプリ編 -</vt:lpstr>
      <vt:lpstr>インターンの目的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アプリ概要</vt:lpstr>
      <vt:lpstr>概要</vt:lpstr>
      <vt:lpstr>【補足】ウォーターフォールモデル</vt:lpstr>
      <vt:lpstr>要件定義</vt:lpstr>
      <vt:lpstr>Ⅰ．要件定義</vt:lpstr>
      <vt:lpstr>Ⅰ．要件定義</vt:lpstr>
      <vt:lpstr>Ⅰ．要件定義</vt:lpstr>
      <vt:lpstr>外部設計（画面設計）</vt:lpstr>
      <vt:lpstr>Ⅱ．外部設計（画面設計）</vt:lpstr>
      <vt:lpstr>Ⅱ．外部設計（画面設計）</vt:lpstr>
      <vt:lpstr>Ⅱ．外部設計（画面設計）</vt:lpstr>
      <vt:lpstr>Ⅱ．外部設計（画面設計）</vt:lpstr>
      <vt:lpstr>内部設計</vt:lpstr>
      <vt:lpstr>設計・コーディング技術</vt:lpstr>
      <vt:lpstr>課題</vt:lpstr>
      <vt:lpstr>Ⅰ．要件定義</vt:lpstr>
      <vt:lpstr>設計・コーディング技術</vt:lpstr>
      <vt:lpstr>設計・コーディング技術</vt:lpstr>
      <vt:lpstr>Ⅰ．要件定義</vt:lpstr>
      <vt:lpstr>実装（プログラミング）</vt:lpstr>
      <vt:lpstr>Ⅰ．要件定義</vt:lpstr>
      <vt:lpstr>テスト</vt:lpstr>
      <vt:lpstr>課題（仕様変更）</vt:lpstr>
      <vt:lpstr>Ⅰ．要件定義</vt:lpstr>
      <vt:lpstr>課題（仕様変更）</vt:lpstr>
      <vt:lpstr>実装（プログラミング）</vt:lpstr>
      <vt:lpstr>Ⅰ．要件定義</vt:lpstr>
      <vt:lpstr>テスト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 新卒向け会社説明会</dc:title>
  <dc:creator>YOKOI</dc:creator>
  <cp:lastModifiedBy>Takenaka</cp:lastModifiedBy>
  <cp:revision>369</cp:revision>
  <cp:lastPrinted>2017-03-06T12:14:27Z</cp:lastPrinted>
  <dcterms:created xsi:type="dcterms:W3CDTF">2008-01-16T05:38:54Z</dcterms:created>
  <dcterms:modified xsi:type="dcterms:W3CDTF">2017-03-06T12:18:32Z</dcterms:modified>
</cp:coreProperties>
</file>