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3"/>
  </p:notesMasterIdLst>
  <p:handoutMasterIdLst>
    <p:handoutMasterId r:id="rId14"/>
  </p:handoutMasterIdLst>
  <p:sldIdLst>
    <p:sldId id="256" r:id="rId5"/>
    <p:sldId id="267" r:id="rId6"/>
    <p:sldId id="257" r:id="rId7"/>
    <p:sldId id="258" r:id="rId8"/>
    <p:sldId id="263" r:id="rId9"/>
    <p:sldId id="266" r:id="rId10"/>
    <p:sldId id="268"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p:cViewPr>
        <p:scale>
          <a:sx n="100" d="100"/>
          <a:sy n="100" d="100"/>
        </p:scale>
        <p:origin x="-1950" y="-462"/>
      </p:cViewPr>
      <p:guideLst>
        <p:guide orient="horz" pos="2160"/>
        <p:guide pos="2880"/>
      </p:guideLst>
    </p:cSldViewPr>
  </p:slideViewPr>
  <p:notesTextViewPr>
    <p:cViewPr>
      <p:scale>
        <a:sx n="100" d="100"/>
        <a:sy n="100" d="100"/>
      </p:scale>
      <p:origin x="0" y="0"/>
    </p:cViewPr>
  </p:notesTextViewPr>
  <p:notesViewPr>
    <p:cSldViewPr>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4" minVer="12.0">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3" minVer="12.0">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F1C723-03E7-4F60-A0F2-661655E80CC4}" type="doc">
      <dgm:prSet loTypeId="urn:microsoft.com/office/officeart/2005/8/layout/default" loCatId="list" qsTypeId="urn:microsoft.com/office/officeart/2005/8/quickstyle/3d5" qsCatId="3D" csTypeId="urn:microsoft.com/office/officeart/2005/8/colors/accent1_2#4" csCatId="accent1" phldr="1"/>
      <dgm:spPr/>
      <dgm:t>
        <a:bodyPr/>
        <a:lstStyle/>
        <a:p>
          <a:endParaRPr lang="en-US"/>
        </a:p>
      </dgm:t>
    </dgm:pt>
    <dgm:pt modelId="{00D68B20-1BE4-422E-A7EC-B2A5F8823595}">
      <dgm:prSet custT="1"/>
      <dgm:spPr>
        <a:solidFill>
          <a:schemeClr val="accent3">
            <a:lumMod val="60000"/>
            <a:lumOff val="40000"/>
          </a:schemeClr>
        </a:solidFill>
      </dgm:spPr>
      <dgm:t>
        <a:bodyPr/>
        <a:lstStyle/>
        <a:p>
          <a:pPr rtl="0"/>
          <a:r>
            <a:rPr lang="en-US" sz="1400" b="1" dirty="0" smtClean="0">
              <a:solidFill>
                <a:schemeClr val="bg1"/>
              </a:solidFill>
            </a:rPr>
            <a:t>Using</a:t>
          </a:r>
          <a:r>
            <a:rPr lang="en-US" sz="1400" b="1" baseline="0" dirty="0" smtClean="0">
              <a:solidFill>
                <a:schemeClr val="bg1"/>
              </a:solidFill>
            </a:rPr>
            <a:t> Visual  studio </a:t>
          </a:r>
          <a:endParaRPr lang="en-US" sz="1400" b="1" dirty="0">
            <a:solidFill>
              <a:schemeClr val="bg1"/>
            </a:solidFill>
          </a:endParaRPr>
        </a:p>
      </dgm:t>
    </dgm:pt>
    <dgm:pt modelId="{AAE210A4-EF93-4699-B6E7-910473CA52F2}" type="parTrans" cxnId="{3E71CC4B-ACCC-4FC3-AD79-AC0748BA0AC1}">
      <dgm:prSet/>
      <dgm:spPr/>
      <dgm:t>
        <a:bodyPr/>
        <a:lstStyle/>
        <a:p>
          <a:endParaRPr lang="en-US" sz="1800">
            <a:solidFill>
              <a:schemeClr val="accent1"/>
            </a:solidFill>
          </a:endParaRPr>
        </a:p>
      </dgm:t>
    </dgm:pt>
    <dgm:pt modelId="{251AC55D-5006-4B4B-B073-A2F28AFAB911}" type="sibTrans" cxnId="{3E71CC4B-ACCC-4FC3-AD79-AC0748BA0AC1}">
      <dgm:prSet/>
      <dgm:spPr/>
      <dgm:t>
        <a:bodyPr/>
        <a:lstStyle/>
        <a:p>
          <a:endParaRPr lang="en-US" sz="1800">
            <a:solidFill>
              <a:schemeClr val="accent1"/>
            </a:solidFill>
          </a:endParaRPr>
        </a:p>
      </dgm:t>
    </dgm:pt>
    <dgm:pt modelId="{03B21B66-246E-41E0-A64B-29435509BAF3}">
      <dgm:prSet custT="1"/>
      <dgm:spPr>
        <a:solidFill>
          <a:schemeClr val="accent3">
            <a:lumMod val="60000"/>
            <a:lumOff val="40000"/>
          </a:schemeClr>
        </a:solidFill>
      </dgm:spPr>
      <dgm:t>
        <a:bodyPr/>
        <a:lstStyle/>
        <a:p>
          <a:pPr rtl="0"/>
          <a:r>
            <a:rPr lang="en-US" sz="1400" b="1" dirty="0" err="1" smtClean="0">
              <a:solidFill>
                <a:schemeClr val="bg1"/>
              </a:solidFill>
            </a:rPr>
            <a:t>Sql</a:t>
          </a:r>
          <a:r>
            <a:rPr lang="en-US" sz="1400" b="1" dirty="0" smtClean="0">
              <a:solidFill>
                <a:schemeClr val="bg1"/>
              </a:solidFill>
            </a:rPr>
            <a:t> Server Management </a:t>
          </a:r>
          <a:endParaRPr lang="en-US" sz="1400" b="1" dirty="0">
            <a:solidFill>
              <a:schemeClr val="bg1"/>
            </a:solidFill>
          </a:endParaRPr>
        </a:p>
      </dgm:t>
    </dgm:pt>
    <dgm:pt modelId="{9578E430-F3AC-40B0-919C-C41C43628ACB}" type="parTrans" cxnId="{74D864F7-3ACC-4E12-9790-ACEDE4204273}">
      <dgm:prSet/>
      <dgm:spPr/>
      <dgm:t>
        <a:bodyPr/>
        <a:lstStyle/>
        <a:p>
          <a:endParaRPr lang="en-US" sz="1800">
            <a:solidFill>
              <a:schemeClr val="accent1"/>
            </a:solidFill>
          </a:endParaRPr>
        </a:p>
      </dgm:t>
    </dgm:pt>
    <dgm:pt modelId="{61BD754F-D4D1-4C50-A227-BDC5F9400709}" type="sibTrans" cxnId="{74D864F7-3ACC-4E12-9790-ACEDE4204273}">
      <dgm:prSet/>
      <dgm:spPr/>
      <dgm:t>
        <a:bodyPr/>
        <a:lstStyle/>
        <a:p>
          <a:endParaRPr lang="en-US" sz="1800">
            <a:solidFill>
              <a:schemeClr val="accent1"/>
            </a:solidFill>
          </a:endParaRPr>
        </a:p>
      </dgm:t>
    </dgm:pt>
    <dgm:pt modelId="{DE337689-02F5-442A-8A1D-E4E4E8966A06}" type="pres">
      <dgm:prSet presAssocID="{34F1C723-03E7-4F60-A0F2-661655E80CC4}" presName="diagram" presStyleCnt="0">
        <dgm:presLayoutVars>
          <dgm:dir/>
          <dgm:resizeHandles val="exact"/>
        </dgm:presLayoutVars>
      </dgm:prSet>
      <dgm:spPr/>
      <dgm:t>
        <a:bodyPr/>
        <a:lstStyle/>
        <a:p>
          <a:endParaRPr lang="en-US"/>
        </a:p>
      </dgm:t>
    </dgm:pt>
    <dgm:pt modelId="{01863BF0-DFEB-48C9-9CCB-68D6EC736373}" type="pres">
      <dgm:prSet presAssocID="{00D68B20-1BE4-422E-A7EC-B2A5F8823595}" presName="node" presStyleLbl="node1" presStyleIdx="0" presStyleCnt="2" custLinFactNeighborX="1967" custLinFactNeighborY="4074">
        <dgm:presLayoutVars>
          <dgm:bulletEnabled val="1"/>
        </dgm:presLayoutVars>
      </dgm:prSet>
      <dgm:spPr/>
      <dgm:t>
        <a:bodyPr/>
        <a:lstStyle/>
        <a:p>
          <a:endParaRPr lang="en-US"/>
        </a:p>
      </dgm:t>
    </dgm:pt>
    <dgm:pt modelId="{6849AAC7-8D51-4AD3-83F8-68F6542C303B}" type="pres">
      <dgm:prSet presAssocID="{251AC55D-5006-4B4B-B073-A2F28AFAB911}" presName="sibTrans" presStyleCnt="0"/>
      <dgm:spPr/>
      <dgm:t>
        <a:bodyPr/>
        <a:lstStyle/>
        <a:p>
          <a:endParaRPr lang="en-US"/>
        </a:p>
      </dgm:t>
    </dgm:pt>
    <dgm:pt modelId="{1BAA6D7C-48F0-4989-A091-350A776494C9}" type="pres">
      <dgm:prSet presAssocID="{03B21B66-246E-41E0-A64B-29435509BAF3}" presName="node" presStyleLbl="node1" presStyleIdx="1" presStyleCnt="2">
        <dgm:presLayoutVars>
          <dgm:bulletEnabled val="1"/>
        </dgm:presLayoutVars>
      </dgm:prSet>
      <dgm:spPr/>
      <dgm:t>
        <a:bodyPr/>
        <a:lstStyle/>
        <a:p>
          <a:endParaRPr lang="en-US"/>
        </a:p>
      </dgm:t>
    </dgm:pt>
  </dgm:ptLst>
  <dgm:cxnLst>
    <dgm:cxn modelId="{F123DA46-8E99-4AD3-8ED9-E5BC2E13C3D2}" type="presOf" srcId="{03B21B66-246E-41E0-A64B-29435509BAF3}" destId="{1BAA6D7C-48F0-4989-A091-350A776494C9}" srcOrd="0" destOrd="0" presId="urn:microsoft.com/office/officeart/2005/8/layout/default"/>
    <dgm:cxn modelId="{C4B0B901-02B7-43AF-8A34-8641D906F34E}" type="presOf" srcId="{00D68B20-1BE4-422E-A7EC-B2A5F8823595}" destId="{01863BF0-DFEB-48C9-9CCB-68D6EC736373}" srcOrd="0" destOrd="0" presId="urn:microsoft.com/office/officeart/2005/8/layout/default"/>
    <dgm:cxn modelId="{3E71CC4B-ACCC-4FC3-AD79-AC0748BA0AC1}" srcId="{34F1C723-03E7-4F60-A0F2-661655E80CC4}" destId="{00D68B20-1BE4-422E-A7EC-B2A5F8823595}" srcOrd="0" destOrd="0" parTransId="{AAE210A4-EF93-4699-B6E7-910473CA52F2}" sibTransId="{251AC55D-5006-4B4B-B073-A2F28AFAB911}"/>
    <dgm:cxn modelId="{74D864F7-3ACC-4E12-9790-ACEDE4204273}" srcId="{34F1C723-03E7-4F60-A0F2-661655E80CC4}" destId="{03B21B66-246E-41E0-A64B-29435509BAF3}" srcOrd="1" destOrd="0" parTransId="{9578E430-F3AC-40B0-919C-C41C43628ACB}" sibTransId="{61BD754F-D4D1-4C50-A227-BDC5F9400709}"/>
    <dgm:cxn modelId="{DC222233-EE42-4CB9-8FF1-585FB5D90BA3}" type="presOf" srcId="{34F1C723-03E7-4F60-A0F2-661655E80CC4}" destId="{DE337689-02F5-442A-8A1D-E4E4E8966A06}" srcOrd="0" destOrd="0" presId="urn:microsoft.com/office/officeart/2005/8/layout/default"/>
    <dgm:cxn modelId="{0A48E5B4-B363-4FD3-9FE2-ADFB30A54485}" type="presParOf" srcId="{DE337689-02F5-442A-8A1D-E4E4E8966A06}" destId="{01863BF0-DFEB-48C9-9CCB-68D6EC736373}" srcOrd="0" destOrd="0" presId="urn:microsoft.com/office/officeart/2005/8/layout/default"/>
    <dgm:cxn modelId="{915B7DF9-239A-4C2C-BD55-71965FC0CDD5}" type="presParOf" srcId="{DE337689-02F5-442A-8A1D-E4E4E8966A06}" destId="{6849AAC7-8D51-4AD3-83F8-68F6542C303B}" srcOrd="1" destOrd="0" presId="urn:microsoft.com/office/officeart/2005/8/layout/default"/>
    <dgm:cxn modelId="{FAF9DDCD-F9AD-4E0C-9359-7C303C1FC2D3}" type="presParOf" srcId="{DE337689-02F5-442A-8A1D-E4E4E8966A06}" destId="{1BAA6D7C-48F0-4989-A091-350A776494C9}" srcOrd="2" destOrd="0" presId="urn:microsoft.com/office/officeart/2005/8/layout/default"/>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B4D503-0B80-4460-922F-678D7B3B9A0D}" type="doc">
      <dgm:prSet loTypeId="urn:microsoft.com/office/officeart/2005/8/layout/list1#2" loCatId="list" qsTypeId="urn:microsoft.com/office/officeart/2005/8/quickstyle/simple1" qsCatId="simple" csTypeId="urn:microsoft.com/office/officeart/2005/8/colors/accent1_2#3" csCatId="accent1" phldr="1"/>
      <dgm:spPr/>
      <dgm:t>
        <a:bodyPr/>
        <a:lstStyle/>
        <a:p>
          <a:endParaRPr lang="en-US"/>
        </a:p>
      </dgm:t>
    </dgm:pt>
    <dgm:pt modelId="{35CE50FE-FA6B-438A-BDBA-9B273E6736BA}">
      <dgm:prSet/>
      <dgm:spPr/>
      <dgm:t>
        <a:bodyPr/>
        <a:lstStyle/>
        <a:p>
          <a:pPr rtl="0"/>
          <a:r>
            <a:rPr lang="en-US" dirty="0" smtClean="0"/>
            <a:t>Goals of our project</a:t>
          </a:r>
          <a:endParaRPr lang="en-US" dirty="0"/>
        </a:p>
      </dgm:t>
    </dgm:pt>
    <dgm:pt modelId="{041EA2AA-79BF-4E81-BE26-7602451C547A}" type="parTrans" cxnId="{045A973B-2793-4233-B0DD-A06A4D9E568A}">
      <dgm:prSet/>
      <dgm:spPr/>
      <dgm:t>
        <a:bodyPr/>
        <a:lstStyle/>
        <a:p>
          <a:endParaRPr lang="en-US"/>
        </a:p>
      </dgm:t>
    </dgm:pt>
    <dgm:pt modelId="{5E917E99-E082-4E09-A2C0-44C12F971A6A}" type="sibTrans" cxnId="{045A973B-2793-4233-B0DD-A06A4D9E568A}">
      <dgm:prSet/>
      <dgm:spPr/>
      <dgm:t>
        <a:bodyPr/>
        <a:lstStyle/>
        <a:p>
          <a:endParaRPr lang="en-US"/>
        </a:p>
      </dgm:t>
    </dgm:pt>
    <dgm:pt modelId="{0CAD6BAE-C3D8-4C9E-99F7-B8721A5E98BA}">
      <dgm:prSet/>
      <dgm:spPr/>
      <dgm:t>
        <a:bodyPr/>
        <a:lstStyle/>
        <a:p>
          <a:pPr rtl="0"/>
          <a:r>
            <a:rPr lang="en-US" smtClean="0"/>
            <a:t>The project will reduce workload of the servicemen who take orders and hence guarantee more attention towards each and every customer.  It will  increase the  speed of order with real time monitoring along with minimum ambiguity fault or cheat for an instance, no mislead of customers by waiters or change in orders by the customers etc. Even there will not be a calculator required if one’s budget is limited. As an interesting and attractive user interface will attract more customers and with an increasing trend towards a smart world,  it will bring a more profitable business.</a:t>
          </a:r>
          <a:endParaRPr lang="en-US" dirty="0"/>
        </a:p>
      </dgm:t>
    </dgm:pt>
    <dgm:pt modelId="{8DB6AA9C-2239-43DF-9839-D6CB1D543D54}" type="parTrans" cxnId="{E3A69125-6FFB-45E4-9E9E-B6EA314C1766}">
      <dgm:prSet/>
      <dgm:spPr/>
      <dgm:t>
        <a:bodyPr/>
        <a:lstStyle/>
        <a:p>
          <a:endParaRPr lang="en-US"/>
        </a:p>
      </dgm:t>
    </dgm:pt>
    <dgm:pt modelId="{24056423-FE4B-4F8C-AC4A-01D94F90392B}" type="sibTrans" cxnId="{E3A69125-6FFB-45E4-9E9E-B6EA314C1766}">
      <dgm:prSet/>
      <dgm:spPr/>
      <dgm:t>
        <a:bodyPr/>
        <a:lstStyle/>
        <a:p>
          <a:endParaRPr lang="en-US"/>
        </a:p>
      </dgm:t>
    </dgm:pt>
    <dgm:pt modelId="{FAB0D79A-6A73-465B-8361-1FE36EEDCA6C}">
      <dgm:prSet/>
      <dgm:spPr/>
      <dgm:t>
        <a:bodyPr/>
        <a:lstStyle/>
        <a:p>
          <a:pPr rtl="0"/>
          <a:r>
            <a:rPr lang="en-US" dirty="0"/>
            <a:t>ACTION PLAN REVIEW</a:t>
          </a:r>
        </a:p>
      </dgm:t>
    </dgm:pt>
    <dgm:pt modelId="{33450DC6-26F7-411A-BD9F-F57016F3B766}" type="parTrans" cxnId="{A2F622A2-E4DB-4477-942D-FD44AEB4E764}">
      <dgm:prSet/>
      <dgm:spPr/>
      <dgm:t>
        <a:bodyPr/>
        <a:lstStyle/>
        <a:p>
          <a:endParaRPr lang="en-US"/>
        </a:p>
      </dgm:t>
    </dgm:pt>
    <dgm:pt modelId="{5104A0D4-D885-4FBB-8599-D9DDBD387BC4}" type="sibTrans" cxnId="{A2F622A2-E4DB-4477-942D-FD44AEB4E764}">
      <dgm:prSet/>
      <dgm:spPr/>
      <dgm:t>
        <a:bodyPr/>
        <a:lstStyle/>
        <a:p>
          <a:endParaRPr lang="en-US"/>
        </a:p>
      </dgm:t>
    </dgm:pt>
    <dgm:pt modelId="{69C06211-77AB-4945-9617-FE72D514367D}">
      <dgm:prSet/>
      <dgm:spPr/>
      <dgm:t>
        <a:bodyPr/>
        <a:lstStyle/>
        <a:p>
          <a:pPr>
            <a:buFont typeface="Arial" panose="020B0604020202020204" pitchFamily="34" charset="0"/>
            <a:buChar char="•"/>
          </a:pPr>
          <a:r>
            <a:rPr lang="en-US" dirty="0">
              <a:ea typeface="+mn-ea"/>
              <a:cs typeface="+mn-cs"/>
            </a:rPr>
            <a:t>Make sure anyone </a:t>
          </a:r>
          <a:r>
            <a:rPr lang="en-US" dirty="0" smtClean="0">
              <a:ea typeface="+mn-ea"/>
              <a:cs typeface="+mn-cs"/>
            </a:rPr>
            <a:t>understand the system </a:t>
          </a:r>
          <a:r>
            <a:rPr lang="en-US" dirty="0">
              <a:ea typeface="+mn-ea"/>
              <a:cs typeface="+mn-cs"/>
            </a:rPr>
            <a:t>action plan</a:t>
          </a:r>
          <a:endParaRPr lang="en-US" dirty="0"/>
        </a:p>
      </dgm:t>
    </dgm:pt>
    <dgm:pt modelId="{E4A86DB6-52D1-44D9-9B48-953F9A9F4DCE}" type="parTrans" cxnId="{768DF3E5-91D6-43C5-9FA3-C64C84C67A26}">
      <dgm:prSet/>
      <dgm:spPr/>
      <dgm:t>
        <a:bodyPr/>
        <a:lstStyle/>
        <a:p>
          <a:endParaRPr lang="en-US"/>
        </a:p>
      </dgm:t>
    </dgm:pt>
    <dgm:pt modelId="{B618DDCC-A5A9-44B3-AC48-7ED49C7AFCBB}" type="sibTrans" cxnId="{768DF3E5-91D6-43C5-9FA3-C64C84C67A26}">
      <dgm:prSet/>
      <dgm:spPr/>
      <dgm:t>
        <a:bodyPr/>
        <a:lstStyle/>
        <a:p>
          <a:endParaRPr lang="en-US"/>
        </a:p>
      </dgm:t>
    </dgm:pt>
    <dgm:pt modelId="{CFB9BC6A-F860-40FD-A5D5-EAB613213292}">
      <dgm:prSet/>
      <dgm:spPr/>
      <dgm:t>
        <a:bodyPr/>
        <a:lstStyle/>
        <a:p>
          <a:endParaRPr lang="en-US" dirty="0"/>
        </a:p>
      </dgm:t>
    </dgm:pt>
    <dgm:pt modelId="{D9EA4F9D-EDEA-4D21-A3F4-25CACC9EBC8F}" type="parTrans" cxnId="{38170BE1-160B-44C7-AA84-25FB9F06692F}">
      <dgm:prSet/>
      <dgm:spPr/>
      <dgm:t>
        <a:bodyPr/>
        <a:lstStyle/>
        <a:p>
          <a:endParaRPr lang="en-US"/>
        </a:p>
      </dgm:t>
    </dgm:pt>
    <dgm:pt modelId="{595B5A1E-1BB8-4DF5-9760-17190EAF4412}" type="sibTrans" cxnId="{38170BE1-160B-44C7-AA84-25FB9F06692F}">
      <dgm:prSet/>
      <dgm:spPr/>
      <dgm:t>
        <a:bodyPr/>
        <a:lstStyle/>
        <a:p>
          <a:endParaRPr lang="en-US"/>
        </a:p>
      </dgm:t>
    </dgm:pt>
    <dgm:pt modelId="{01DD0F12-12F5-4D40-B8E1-50F8BA73202A}" type="pres">
      <dgm:prSet presAssocID="{B7B4D503-0B80-4460-922F-678D7B3B9A0D}" presName="linear" presStyleCnt="0">
        <dgm:presLayoutVars>
          <dgm:dir/>
          <dgm:animLvl val="lvl"/>
          <dgm:resizeHandles val="exact"/>
        </dgm:presLayoutVars>
      </dgm:prSet>
      <dgm:spPr/>
      <dgm:t>
        <a:bodyPr/>
        <a:lstStyle/>
        <a:p>
          <a:endParaRPr lang="en-US"/>
        </a:p>
      </dgm:t>
    </dgm:pt>
    <dgm:pt modelId="{9ADB6F5D-9C9F-48E8-BA73-30A7CB91DDA9}" type="pres">
      <dgm:prSet presAssocID="{35CE50FE-FA6B-438A-BDBA-9B273E6736BA}" presName="parentLin" presStyleCnt="0"/>
      <dgm:spPr/>
    </dgm:pt>
    <dgm:pt modelId="{1DA2DBA8-FF13-4046-9A4B-FA26A7A8AE04}" type="pres">
      <dgm:prSet presAssocID="{35CE50FE-FA6B-438A-BDBA-9B273E6736BA}" presName="parentLeftMargin" presStyleLbl="node1" presStyleIdx="0" presStyleCnt="2"/>
      <dgm:spPr/>
      <dgm:t>
        <a:bodyPr/>
        <a:lstStyle/>
        <a:p>
          <a:endParaRPr lang="en-US"/>
        </a:p>
      </dgm:t>
    </dgm:pt>
    <dgm:pt modelId="{E022AD64-6C14-41D5-BC9F-2BFBC0D6C3E0}" type="pres">
      <dgm:prSet presAssocID="{35CE50FE-FA6B-438A-BDBA-9B273E6736BA}" presName="parentText" presStyleLbl="node1" presStyleIdx="0" presStyleCnt="2" custScaleX="74913">
        <dgm:presLayoutVars>
          <dgm:chMax val="0"/>
          <dgm:bulletEnabled val="1"/>
        </dgm:presLayoutVars>
      </dgm:prSet>
      <dgm:spPr>
        <a:prstGeom prst="rect">
          <a:avLst/>
        </a:prstGeom>
      </dgm:spPr>
      <dgm:t>
        <a:bodyPr/>
        <a:lstStyle/>
        <a:p>
          <a:endParaRPr lang="en-US"/>
        </a:p>
      </dgm:t>
    </dgm:pt>
    <dgm:pt modelId="{EA1C4785-F717-46FE-9168-8C8D21641086}" type="pres">
      <dgm:prSet presAssocID="{35CE50FE-FA6B-438A-BDBA-9B273E6736BA}" presName="negativeSpace" presStyleCnt="0"/>
      <dgm:spPr/>
    </dgm:pt>
    <dgm:pt modelId="{F901923D-E6E1-47FE-BE41-8B8C66EFA3AF}" type="pres">
      <dgm:prSet presAssocID="{35CE50FE-FA6B-438A-BDBA-9B273E6736BA}" presName="childText" presStyleLbl="alignAcc1" presStyleIdx="0" presStyleCnt="2">
        <dgm:presLayoutVars>
          <dgm:bulletEnabled val="1"/>
        </dgm:presLayoutVars>
      </dgm:prSet>
      <dgm:spPr/>
      <dgm:t>
        <a:bodyPr/>
        <a:lstStyle/>
        <a:p>
          <a:endParaRPr lang="en-US"/>
        </a:p>
      </dgm:t>
    </dgm:pt>
    <dgm:pt modelId="{CC18E8B9-19B1-4F96-A127-5A94E08F615B}" type="pres">
      <dgm:prSet presAssocID="{5E917E99-E082-4E09-A2C0-44C12F971A6A}" presName="spaceBetweenRectangles" presStyleCnt="0"/>
      <dgm:spPr/>
    </dgm:pt>
    <dgm:pt modelId="{EE85961F-4A4D-4EDE-855D-760D922C48F6}" type="pres">
      <dgm:prSet presAssocID="{FAB0D79A-6A73-465B-8361-1FE36EEDCA6C}" presName="parentLin" presStyleCnt="0"/>
      <dgm:spPr/>
    </dgm:pt>
    <dgm:pt modelId="{2234A398-5A18-440A-9B31-5D99EC30BE8C}" type="pres">
      <dgm:prSet presAssocID="{FAB0D79A-6A73-465B-8361-1FE36EEDCA6C}" presName="parentLeftMargin" presStyleLbl="node1" presStyleIdx="0" presStyleCnt="2"/>
      <dgm:spPr/>
      <dgm:t>
        <a:bodyPr/>
        <a:lstStyle/>
        <a:p>
          <a:endParaRPr lang="en-US"/>
        </a:p>
      </dgm:t>
    </dgm:pt>
    <dgm:pt modelId="{51995420-F191-467D-9BF2-AC4D4D44A822}" type="pres">
      <dgm:prSet presAssocID="{FAB0D79A-6A73-465B-8361-1FE36EEDCA6C}" presName="parentText" presStyleLbl="node1" presStyleIdx="1" presStyleCnt="2" custScaleX="55193">
        <dgm:presLayoutVars>
          <dgm:chMax val="0"/>
          <dgm:bulletEnabled val="1"/>
        </dgm:presLayoutVars>
      </dgm:prSet>
      <dgm:spPr>
        <a:prstGeom prst="rect">
          <a:avLst/>
        </a:prstGeom>
      </dgm:spPr>
      <dgm:t>
        <a:bodyPr/>
        <a:lstStyle/>
        <a:p>
          <a:endParaRPr lang="en-US"/>
        </a:p>
      </dgm:t>
    </dgm:pt>
    <dgm:pt modelId="{93798D40-17A4-4F60-925E-8DD017A1743F}" type="pres">
      <dgm:prSet presAssocID="{FAB0D79A-6A73-465B-8361-1FE36EEDCA6C}" presName="negativeSpace" presStyleCnt="0"/>
      <dgm:spPr/>
    </dgm:pt>
    <dgm:pt modelId="{3C6D13E9-035D-48C2-B157-0FA2B30F21B6}" type="pres">
      <dgm:prSet presAssocID="{FAB0D79A-6A73-465B-8361-1FE36EEDCA6C}" presName="childText" presStyleLbl="alignAcc1" presStyleIdx="1" presStyleCnt="2">
        <dgm:presLayoutVars>
          <dgm:bulletEnabled val="1"/>
        </dgm:presLayoutVars>
      </dgm:prSet>
      <dgm:spPr/>
      <dgm:t>
        <a:bodyPr/>
        <a:lstStyle/>
        <a:p>
          <a:endParaRPr lang="en-US"/>
        </a:p>
      </dgm:t>
    </dgm:pt>
  </dgm:ptLst>
  <dgm:cxnLst>
    <dgm:cxn modelId="{01A64703-2DD0-45BE-B51C-8FB6746E3CA9}" type="presOf" srcId="{FAB0D79A-6A73-465B-8361-1FE36EEDCA6C}" destId="{2234A398-5A18-440A-9B31-5D99EC30BE8C}" srcOrd="0" destOrd="0" presId="urn:microsoft.com/office/officeart/2005/8/layout/list1#2"/>
    <dgm:cxn modelId="{876CB1BD-F97D-4315-AF3C-4B8873154413}" type="presOf" srcId="{35CE50FE-FA6B-438A-BDBA-9B273E6736BA}" destId="{E022AD64-6C14-41D5-BC9F-2BFBC0D6C3E0}" srcOrd="1" destOrd="0" presId="urn:microsoft.com/office/officeart/2005/8/layout/list1#2"/>
    <dgm:cxn modelId="{C24D4895-EBFA-4D05-AA2F-BDFE6026E0C7}" type="presOf" srcId="{CFB9BC6A-F860-40FD-A5D5-EAB613213292}" destId="{F901923D-E6E1-47FE-BE41-8B8C66EFA3AF}" srcOrd="0" destOrd="1" presId="urn:microsoft.com/office/officeart/2005/8/layout/list1#2"/>
    <dgm:cxn modelId="{768DF3E5-91D6-43C5-9FA3-C64C84C67A26}" srcId="{FAB0D79A-6A73-465B-8361-1FE36EEDCA6C}" destId="{69C06211-77AB-4945-9617-FE72D514367D}" srcOrd="0" destOrd="0" parTransId="{E4A86DB6-52D1-44D9-9B48-953F9A9F4DCE}" sibTransId="{B618DDCC-A5A9-44B3-AC48-7ED49C7AFCBB}"/>
    <dgm:cxn modelId="{CD2140BB-2C93-47B8-ACA3-E8203BF2DBB4}" type="presOf" srcId="{35CE50FE-FA6B-438A-BDBA-9B273E6736BA}" destId="{1DA2DBA8-FF13-4046-9A4B-FA26A7A8AE04}" srcOrd="0" destOrd="0" presId="urn:microsoft.com/office/officeart/2005/8/layout/list1#2"/>
    <dgm:cxn modelId="{E3A69125-6FFB-45E4-9E9E-B6EA314C1766}" srcId="{35CE50FE-FA6B-438A-BDBA-9B273E6736BA}" destId="{0CAD6BAE-C3D8-4C9E-99F7-B8721A5E98BA}" srcOrd="0" destOrd="0" parTransId="{8DB6AA9C-2239-43DF-9839-D6CB1D543D54}" sibTransId="{24056423-FE4B-4F8C-AC4A-01D94F90392B}"/>
    <dgm:cxn modelId="{454DAA7D-7045-45E6-8EC5-B7BD3D872078}" type="presOf" srcId="{69C06211-77AB-4945-9617-FE72D514367D}" destId="{3C6D13E9-035D-48C2-B157-0FA2B30F21B6}" srcOrd="0" destOrd="0" presId="urn:microsoft.com/office/officeart/2005/8/layout/list1#2"/>
    <dgm:cxn modelId="{38170BE1-160B-44C7-AA84-25FB9F06692F}" srcId="{35CE50FE-FA6B-438A-BDBA-9B273E6736BA}" destId="{CFB9BC6A-F860-40FD-A5D5-EAB613213292}" srcOrd="1" destOrd="0" parTransId="{D9EA4F9D-EDEA-4D21-A3F4-25CACC9EBC8F}" sibTransId="{595B5A1E-1BB8-4DF5-9760-17190EAF4412}"/>
    <dgm:cxn modelId="{BA8F3F22-8D44-49CE-8C07-60524E994E38}" type="presOf" srcId="{FAB0D79A-6A73-465B-8361-1FE36EEDCA6C}" destId="{51995420-F191-467D-9BF2-AC4D4D44A822}" srcOrd="1" destOrd="0" presId="urn:microsoft.com/office/officeart/2005/8/layout/list1#2"/>
    <dgm:cxn modelId="{5DA867DB-4E75-42E6-8B5A-1F2B65992BA7}" type="presOf" srcId="{B7B4D503-0B80-4460-922F-678D7B3B9A0D}" destId="{01DD0F12-12F5-4D40-B8E1-50F8BA73202A}" srcOrd="0" destOrd="0" presId="urn:microsoft.com/office/officeart/2005/8/layout/list1#2"/>
    <dgm:cxn modelId="{57D9B837-C1F0-4173-BC9B-78F906992C96}" type="presOf" srcId="{0CAD6BAE-C3D8-4C9E-99F7-B8721A5E98BA}" destId="{F901923D-E6E1-47FE-BE41-8B8C66EFA3AF}" srcOrd="0" destOrd="0" presId="urn:microsoft.com/office/officeart/2005/8/layout/list1#2"/>
    <dgm:cxn modelId="{A2F622A2-E4DB-4477-942D-FD44AEB4E764}" srcId="{B7B4D503-0B80-4460-922F-678D7B3B9A0D}" destId="{FAB0D79A-6A73-465B-8361-1FE36EEDCA6C}" srcOrd="1" destOrd="0" parTransId="{33450DC6-26F7-411A-BD9F-F57016F3B766}" sibTransId="{5104A0D4-D885-4FBB-8599-D9DDBD387BC4}"/>
    <dgm:cxn modelId="{045A973B-2793-4233-B0DD-A06A4D9E568A}" srcId="{B7B4D503-0B80-4460-922F-678D7B3B9A0D}" destId="{35CE50FE-FA6B-438A-BDBA-9B273E6736BA}" srcOrd="0" destOrd="0" parTransId="{041EA2AA-79BF-4E81-BE26-7602451C547A}" sibTransId="{5E917E99-E082-4E09-A2C0-44C12F971A6A}"/>
    <dgm:cxn modelId="{575A2F2B-2B4F-43EC-818C-B7E12DDDF3E9}" type="presParOf" srcId="{01DD0F12-12F5-4D40-B8E1-50F8BA73202A}" destId="{9ADB6F5D-9C9F-48E8-BA73-30A7CB91DDA9}" srcOrd="0" destOrd="0" presId="urn:microsoft.com/office/officeart/2005/8/layout/list1#2"/>
    <dgm:cxn modelId="{9CB32CDE-348E-41D1-B8F9-95CA9A2BB358}" type="presParOf" srcId="{9ADB6F5D-9C9F-48E8-BA73-30A7CB91DDA9}" destId="{1DA2DBA8-FF13-4046-9A4B-FA26A7A8AE04}" srcOrd="0" destOrd="0" presId="urn:microsoft.com/office/officeart/2005/8/layout/list1#2"/>
    <dgm:cxn modelId="{EFC7B67D-EA87-4273-8C2D-2368BBB7218A}" type="presParOf" srcId="{9ADB6F5D-9C9F-48E8-BA73-30A7CB91DDA9}" destId="{E022AD64-6C14-41D5-BC9F-2BFBC0D6C3E0}" srcOrd="1" destOrd="0" presId="urn:microsoft.com/office/officeart/2005/8/layout/list1#2"/>
    <dgm:cxn modelId="{2B0B1F95-4B76-472F-A7C9-7251A2F918D3}" type="presParOf" srcId="{01DD0F12-12F5-4D40-B8E1-50F8BA73202A}" destId="{EA1C4785-F717-46FE-9168-8C8D21641086}" srcOrd="1" destOrd="0" presId="urn:microsoft.com/office/officeart/2005/8/layout/list1#2"/>
    <dgm:cxn modelId="{9627A8E8-A74A-4B1E-89F4-6766DE1ACE37}" type="presParOf" srcId="{01DD0F12-12F5-4D40-B8E1-50F8BA73202A}" destId="{F901923D-E6E1-47FE-BE41-8B8C66EFA3AF}" srcOrd="2" destOrd="0" presId="urn:microsoft.com/office/officeart/2005/8/layout/list1#2"/>
    <dgm:cxn modelId="{1DF9D7DA-C448-496C-8B8B-E830E4A0814F}" type="presParOf" srcId="{01DD0F12-12F5-4D40-B8E1-50F8BA73202A}" destId="{CC18E8B9-19B1-4F96-A127-5A94E08F615B}" srcOrd="3" destOrd="0" presId="urn:microsoft.com/office/officeart/2005/8/layout/list1#2"/>
    <dgm:cxn modelId="{F929161F-4AAF-4766-A387-286B2ECEBC11}" type="presParOf" srcId="{01DD0F12-12F5-4D40-B8E1-50F8BA73202A}" destId="{EE85961F-4A4D-4EDE-855D-760D922C48F6}" srcOrd="4" destOrd="0" presId="urn:microsoft.com/office/officeart/2005/8/layout/list1#2"/>
    <dgm:cxn modelId="{8F06F7D1-628F-4661-BD9F-C8347EB1FC06}" type="presParOf" srcId="{EE85961F-4A4D-4EDE-855D-760D922C48F6}" destId="{2234A398-5A18-440A-9B31-5D99EC30BE8C}" srcOrd="0" destOrd="0" presId="urn:microsoft.com/office/officeart/2005/8/layout/list1#2"/>
    <dgm:cxn modelId="{CCB44C85-F44D-4052-B803-B2D0D707C7DD}" type="presParOf" srcId="{EE85961F-4A4D-4EDE-855D-760D922C48F6}" destId="{51995420-F191-467D-9BF2-AC4D4D44A822}" srcOrd="1" destOrd="0" presId="urn:microsoft.com/office/officeart/2005/8/layout/list1#2"/>
    <dgm:cxn modelId="{9D78ACAF-890A-413C-BF49-CDB19B0C198A}" type="presParOf" srcId="{01DD0F12-12F5-4D40-B8E1-50F8BA73202A}" destId="{93798D40-17A4-4F60-925E-8DD017A1743F}" srcOrd="5" destOrd="0" presId="urn:microsoft.com/office/officeart/2005/8/layout/list1#2"/>
    <dgm:cxn modelId="{C202862A-7E7B-4B84-B809-41170FB083E1}" type="presParOf" srcId="{01DD0F12-12F5-4D40-B8E1-50F8BA73202A}" destId="{3C6D13E9-035D-48C2-B157-0FA2B30F21B6}" srcOrd="6" destOrd="0" presId="urn:microsoft.com/office/officeart/2005/8/layout/list1#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863BF0-DFEB-48C9-9CCB-68D6EC736373}">
      <dsp:nvSpPr>
        <dsp:cNvPr id="0" name=""/>
        <dsp:cNvSpPr/>
      </dsp:nvSpPr>
      <dsp:spPr>
        <a:xfrm>
          <a:off x="78069" y="939699"/>
          <a:ext cx="3917900" cy="2350740"/>
        </a:xfrm>
        <a:prstGeom prst="rect">
          <a:avLst/>
        </a:prstGeom>
        <a:solidFill>
          <a:schemeClr val="accent3">
            <a:lumMod val="60000"/>
            <a:lumOff val="4000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b="1" kern="1200" dirty="0" smtClean="0">
              <a:solidFill>
                <a:schemeClr val="bg1"/>
              </a:solidFill>
            </a:rPr>
            <a:t>Using</a:t>
          </a:r>
          <a:r>
            <a:rPr lang="en-US" sz="1400" b="1" kern="1200" baseline="0" dirty="0" smtClean="0">
              <a:solidFill>
                <a:schemeClr val="bg1"/>
              </a:solidFill>
            </a:rPr>
            <a:t> Visual  studio </a:t>
          </a:r>
          <a:endParaRPr lang="en-US" sz="1400" b="1" kern="1200" dirty="0">
            <a:solidFill>
              <a:schemeClr val="bg1"/>
            </a:solidFill>
          </a:endParaRPr>
        </a:p>
      </dsp:txBody>
      <dsp:txXfrm>
        <a:off x="78069" y="939699"/>
        <a:ext cx="3917900" cy="2350740"/>
      </dsp:txXfrm>
    </dsp:sp>
    <dsp:sp modelId="{1BAA6D7C-48F0-4989-A091-350A776494C9}">
      <dsp:nvSpPr>
        <dsp:cNvPr id="0" name=""/>
        <dsp:cNvSpPr/>
      </dsp:nvSpPr>
      <dsp:spPr>
        <a:xfrm>
          <a:off x="4310695" y="843929"/>
          <a:ext cx="3917900" cy="2350740"/>
        </a:xfrm>
        <a:prstGeom prst="rect">
          <a:avLst/>
        </a:prstGeom>
        <a:solidFill>
          <a:schemeClr val="accent3">
            <a:lumMod val="60000"/>
            <a:lumOff val="4000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b="1" kern="1200" dirty="0" err="1" smtClean="0">
              <a:solidFill>
                <a:schemeClr val="bg1"/>
              </a:solidFill>
            </a:rPr>
            <a:t>Sql</a:t>
          </a:r>
          <a:r>
            <a:rPr lang="en-US" sz="1400" b="1" kern="1200" dirty="0" smtClean="0">
              <a:solidFill>
                <a:schemeClr val="bg1"/>
              </a:solidFill>
            </a:rPr>
            <a:t> Server Management </a:t>
          </a:r>
          <a:endParaRPr lang="en-US" sz="1400" b="1" kern="1200" dirty="0">
            <a:solidFill>
              <a:schemeClr val="bg1"/>
            </a:solidFill>
          </a:endParaRPr>
        </a:p>
      </dsp:txBody>
      <dsp:txXfrm>
        <a:off x="4310695" y="843929"/>
        <a:ext cx="3917900" cy="23507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01923D-E6E1-47FE-BE41-8B8C66EFA3AF}">
      <dsp:nvSpPr>
        <dsp:cNvPr id="0" name=""/>
        <dsp:cNvSpPr/>
      </dsp:nvSpPr>
      <dsp:spPr>
        <a:xfrm>
          <a:off x="0" y="428581"/>
          <a:ext cx="7810500" cy="2268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6182" tIns="312420" rIns="606182" bIns="106680" numCol="1" spcCol="1270" anchor="t" anchorCtr="0">
          <a:noAutofit/>
        </a:bodyPr>
        <a:lstStyle/>
        <a:p>
          <a:pPr marL="114300" lvl="1" indent="-114300" algn="l" defTabSz="666750" rtl="0">
            <a:lnSpc>
              <a:spcPct val="90000"/>
            </a:lnSpc>
            <a:spcBef>
              <a:spcPct val="0"/>
            </a:spcBef>
            <a:spcAft>
              <a:spcPct val="15000"/>
            </a:spcAft>
            <a:buChar char="••"/>
          </a:pPr>
          <a:r>
            <a:rPr lang="en-US" sz="1500" kern="1200" smtClean="0"/>
            <a:t>The project will reduce workload of the servicemen who take orders and hence guarantee more attention towards each and every customer.  It will  increase the  speed of order with real time monitoring along with minimum ambiguity fault or cheat for an instance, no mislead of customers by waiters or change in orders by the customers etc. Even there will not be a calculator required if one’s budget is limited. As an interesting and attractive user interface will attract more customers and with an increasing trend towards a smart world,  it will bring a more profitable business.</a:t>
          </a:r>
          <a:endParaRPr lang="en-US" sz="1500" kern="1200" dirty="0"/>
        </a:p>
        <a:p>
          <a:pPr marL="114300" lvl="1" indent="-114300" algn="l" defTabSz="666750">
            <a:lnSpc>
              <a:spcPct val="90000"/>
            </a:lnSpc>
            <a:spcBef>
              <a:spcPct val="0"/>
            </a:spcBef>
            <a:spcAft>
              <a:spcPct val="15000"/>
            </a:spcAft>
            <a:buChar char="••"/>
          </a:pPr>
          <a:endParaRPr lang="en-US" sz="1500" kern="1200" dirty="0"/>
        </a:p>
      </dsp:txBody>
      <dsp:txXfrm>
        <a:off x="0" y="428581"/>
        <a:ext cx="7810500" cy="2268000"/>
      </dsp:txXfrm>
    </dsp:sp>
    <dsp:sp modelId="{E022AD64-6C14-41D5-BC9F-2BFBC0D6C3E0}">
      <dsp:nvSpPr>
        <dsp:cNvPr id="0" name=""/>
        <dsp:cNvSpPr/>
      </dsp:nvSpPr>
      <dsp:spPr>
        <a:xfrm>
          <a:off x="390525" y="207181"/>
          <a:ext cx="4095755" cy="44280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653" tIns="0" rIns="206653" bIns="0" numCol="1" spcCol="1270" anchor="ctr" anchorCtr="0">
          <a:noAutofit/>
        </a:bodyPr>
        <a:lstStyle/>
        <a:p>
          <a:pPr lvl="0" algn="l" defTabSz="666750" rtl="0">
            <a:lnSpc>
              <a:spcPct val="90000"/>
            </a:lnSpc>
            <a:spcBef>
              <a:spcPct val="0"/>
            </a:spcBef>
            <a:spcAft>
              <a:spcPct val="35000"/>
            </a:spcAft>
          </a:pPr>
          <a:r>
            <a:rPr lang="en-US" sz="1500" kern="1200" dirty="0" smtClean="0"/>
            <a:t>Goals of our project</a:t>
          </a:r>
          <a:endParaRPr lang="en-US" sz="1500" kern="1200" dirty="0"/>
        </a:p>
      </dsp:txBody>
      <dsp:txXfrm>
        <a:off x="390525" y="207181"/>
        <a:ext cx="4095755" cy="442800"/>
      </dsp:txXfrm>
    </dsp:sp>
    <dsp:sp modelId="{3C6D13E9-035D-48C2-B157-0FA2B30F21B6}">
      <dsp:nvSpPr>
        <dsp:cNvPr id="0" name=""/>
        <dsp:cNvSpPr/>
      </dsp:nvSpPr>
      <dsp:spPr>
        <a:xfrm>
          <a:off x="0" y="2998981"/>
          <a:ext cx="7810500" cy="626062"/>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6182" tIns="312420" rIns="606182" bIns="106680" numCol="1" spcCol="1270" anchor="t" anchorCtr="0">
          <a:noAutofit/>
        </a:bodyPr>
        <a:lstStyle/>
        <a:p>
          <a:pPr marL="114300" lvl="1" indent="-114300" algn="l" defTabSz="666750">
            <a:lnSpc>
              <a:spcPct val="90000"/>
            </a:lnSpc>
            <a:spcBef>
              <a:spcPct val="0"/>
            </a:spcBef>
            <a:spcAft>
              <a:spcPct val="15000"/>
            </a:spcAft>
            <a:buFont typeface="Arial" panose="020B0604020202020204" pitchFamily="34" charset="0"/>
            <a:buChar char="••"/>
          </a:pPr>
          <a:r>
            <a:rPr lang="en-US" sz="1500" kern="1200" dirty="0">
              <a:ea typeface="+mn-ea"/>
              <a:cs typeface="+mn-cs"/>
            </a:rPr>
            <a:t>Make sure anyone </a:t>
          </a:r>
          <a:r>
            <a:rPr lang="en-US" sz="1500" kern="1200" dirty="0" smtClean="0">
              <a:ea typeface="+mn-ea"/>
              <a:cs typeface="+mn-cs"/>
            </a:rPr>
            <a:t>understand the system </a:t>
          </a:r>
          <a:r>
            <a:rPr lang="en-US" sz="1500" kern="1200" dirty="0">
              <a:ea typeface="+mn-ea"/>
              <a:cs typeface="+mn-cs"/>
            </a:rPr>
            <a:t>action plan</a:t>
          </a:r>
          <a:endParaRPr lang="en-US" sz="1500" kern="1200" dirty="0"/>
        </a:p>
      </dsp:txBody>
      <dsp:txXfrm>
        <a:off x="0" y="2998981"/>
        <a:ext cx="7810500" cy="626062"/>
      </dsp:txXfrm>
    </dsp:sp>
    <dsp:sp modelId="{51995420-F191-467D-9BF2-AC4D4D44A822}">
      <dsp:nvSpPr>
        <dsp:cNvPr id="0" name=""/>
        <dsp:cNvSpPr/>
      </dsp:nvSpPr>
      <dsp:spPr>
        <a:xfrm>
          <a:off x="390525" y="2777581"/>
          <a:ext cx="3017594" cy="44280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653" tIns="0" rIns="206653" bIns="0" numCol="1" spcCol="1270" anchor="ctr" anchorCtr="0">
          <a:noAutofit/>
        </a:bodyPr>
        <a:lstStyle/>
        <a:p>
          <a:pPr lvl="0" algn="l" defTabSz="666750" rtl="0">
            <a:lnSpc>
              <a:spcPct val="90000"/>
            </a:lnSpc>
            <a:spcBef>
              <a:spcPct val="0"/>
            </a:spcBef>
            <a:spcAft>
              <a:spcPct val="35000"/>
            </a:spcAft>
          </a:pPr>
          <a:r>
            <a:rPr lang="en-US" sz="1500" kern="1200" dirty="0"/>
            <a:t>ACTION PLAN REVIEW</a:t>
          </a:r>
        </a:p>
      </dsp:txBody>
      <dsp:txXfrm>
        <a:off x="390525" y="2777581"/>
        <a:ext cx="3017594" cy="44280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2" minVer="12.0">
  <dgm:title val=""/>
  <dgm:desc val=""/>
  <dgm:catLst>
    <dgm:cat type="list" pri="4000"/>
  </dgm:catLst>
  <dgm:sampData>
    <dgm:dataModel>
      <dgm:ptLst>
        <dgm:pt modelId="0" type="doc">
          <dgm:prSet phldr="1"/>
        </dgm:pt>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100"/>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2"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constrLst/>
        <dgm:ruleLst/>
        <dgm:layoutNode name="parentLeftMargin">
          <dgm:alg type="sp"/>
          <dgm:shape xmlns:r="http://schemas.openxmlformats.org/officeDocument/2006/relationships" type="rect" r:blip="" hideGeom="1">
            <dgm:adjLst/>
          </dgm:shape>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presOf/>
        <dgm:constrLst/>
        <dgm:ruleLst/>
      </dgm:layoutNode>
      <dgm:layoutNode name="childText" styleLbl="align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presOf/>
          <dgm:shape xmlns:r="http://schemas.openxmlformats.org/officeDocument/2006/relationships" r:blip="">
            <dgm:adjLst/>
          </dgm:shape>
          <dgm:constr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643DAE18-FF53-43C8-B129-B2254E0CD3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A84C594C-BB62-4D1A-AA15-460CAB0268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AB0719-0C0B-4FCD-8C42-A758D216E1BD}" type="datetimeFigureOut">
              <a:rPr lang="en-US" smtClean="0"/>
              <a:t>5/20/2020</a:t>
            </a:fld>
            <a:endParaRPr lang="en-US" dirty="0"/>
          </a:p>
        </p:txBody>
      </p:sp>
      <p:sp>
        <p:nvSpPr>
          <p:cNvPr id="4" name="Footer Placeholder 3">
            <a:extLst>
              <a:ext uri="{FF2B5EF4-FFF2-40B4-BE49-F238E27FC236}">
                <a16:creationId xmlns="" xmlns:a16="http://schemas.microsoft.com/office/drawing/2014/main" id="{377CD9E3-2F3C-4226-A22C-6BC586ACB34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257FA062-CF80-4049-B333-6A99FEE14BB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4DC2621-7037-4E35-B549-8255C904F675}" type="slidenum">
              <a:rPr lang="en-US" smtClean="0"/>
              <a:t>‹#›</a:t>
            </a:fld>
            <a:endParaRPr lang="en-US" dirty="0"/>
          </a:p>
        </p:txBody>
      </p:sp>
    </p:spTree>
    <p:extLst>
      <p:ext uri="{BB962C8B-B14F-4D97-AF65-F5344CB8AC3E}">
        <p14:creationId xmlns:p14="http://schemas.microsoft.com/office/powerpoint/2010/main" val="36648871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925A17EF-115B-4BB9-BF42-426DFD9E898A}" type="datetimeFigureOut">
              <a:rPr lang="en-US" smtClean="0"/>
              <a:pPr/>
              <a:t>5/20/2020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7C4E7652-46AF-4259-BAE2-54978EA077CD}" type="slidenum">
              <a:rPr lang="en-US" smtClean="0"/>
              <a:pPr/>
              <a:t>‹#›</a:t>
            </a:fld>
            <a:endParaRPr lang="en-US" dirty="0"/>
          </a:p>
        </p:txBody>
      </p:sp>
    </p:spTree>
    <p:extLst>
      <p:ext uri="{BB962C8B-B14F-4D97-AF65-F5344CB8AC3E}">
        <p14:creationId xmlns:p14="http://schemas.microsoft.com/office/powerpoint/2010/main" val="457458695"/>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8</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8.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image" Target="../media/image17.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a:extLst>
              <a:ext uri="{FF2B5EF4-FFF2-40B4-BE49-F238E27FC236}">
                <a16:creationId xmlns="" xmlns:a16="http://schemas.microsoft.com/office/drawing/2014/main" id="{E770D99E-2869-438B-B483-1F6CCD5437EE}"/>
              </a:ext>
            </a:extLst>
          </p:cNvPr>
          <p:cNvGrpSpPr/>
          <p:nvPr userDrawn="1"/>
        </p:nvGrpSpPr>
        <p:grpSpPr>
          <a:xfrm>
            <a:off x="-1" y="-10825"/>
            <a:ext cx="9144002" cy="6515395"/>
            <a:chOff x="-1" y="-10825"/>
            <a:chExt cx="9144002" cy="6515395"/>
          </a:xfrm>
        </p:grpSpPr>
        <p:pic>
          <p:nvPicPr>
            <p:cNvPr id="11" name="Graphic 10">
              <a:extLst>
                <a:ext uri="{FF2B5EF4-FFF2-40B4-BE49-F238E27FC236}">
                  <a16:creationId xmlns="" xmlns:a16="http://schemas.microsoft.com/office/drawing/2014/main" id="{F66236F9-EA1F-4D2A-84DE-EC04F9972C4F}"/>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457200" y="-10825"/>
              <a:ext cx="3429000" cy="3181546"/>
            </a:xfrm>
            <a:prstGeom prst="rect">
              <a:avLst/>
            </a:prstGeom>
          </p:spPr>
        </p:pic>
        <p:pic>
          <p:nvPicPr>
            <p:cNvPr id="12" name="Graphic 11">
              <a:extLst>
                <a:ext uri="{FF2B5EF4-FFF2-40B4-BE49-F238E27FC236}">
                  <a16:creationId xmlns="" xmlns:a16="http://schemas.microsoft.com/office/drawing/2014/main" id="{32A12C4E-53AE-4900-9783-F61905440830}"/>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1295401" y="-10825"/>
              <a:ext cx="7848600" cy="3522243"/>
            </a:xfrm>
            <a:prstGeom prst="rect">
              <a:avLst/>
            </a:prstGeom>
          </p:spPr>
        </p:pic>
        <p:pic>
          <p:nvPicPr>
            <p:cNvPr id="13" name="Graphic 12">
              <a:extLst>
                <a:ext uri="{FF2B5EF4-FFF2-40B4-BE49-F238E27FC236}">
                  <a16:creationId xmlns="" xmlns:a16="http://schemas.microsoft.com/office/drawing/2014/main" id="{A14E049B-6FD4-487E-927B-506983629A35}"/>
                </a:ext>
              </a:extLst>
            </p:cNvPr>
            <p:cNvPicPr>
              <a:picLocks noChangeAspect="1"/>
            </p:cNvPicPr>
            <p:nvPr userDrawn="1"/>
          </p:nvPicPr>
          <p:blipFill>
            <a:blip r:embed="rId6">
              <a:extLst>
                <a:ext uri="{96DAC541-7B7A-43D3-8B79-37D633B846F1}">
                  <asvg:svgBlip xmlns="" xmlns:asvg="http://schemas.microsoft.com/office/drawing/2016/SVG/main" r:embed="rId7"/>
                </a:ext>
              </a:extLst>
            </a:blip>
            <a:stretch>
              <a:fillRect/>
            </a:stretch>
          </p:blipFill>
          <p:spPr>
            <a:xfrm>
              <a:off x="2831825" y="2232482"/>
              <a:ext cx="1282976" cy="1108588"/>
            </a:xfrm>
            <a:prstGeom prst="rect">
              <a:avLst/>
            </a:prstGeom>
          </p:spPr>
        </p:pic>
        <p:pic>
          <p:nvPicPr>
            <p:cNvPr id="14" name="Graphic 13">
              <a:extLst>
                <a:ext uri="{FF2B5EF4-FFF2-40B4-BE49-F238E27FC236}">
                  <a16:creationId xmlns="" xmlns:a16="http://schemas.microsoft.com/office/drawing/2014/main" id="{EF27E3F5-0D4D-492C-8A3E-50BC30CEFD28}"/>
                </a:ext>
              </a:extLst>
            </p:cNvPr>
            <p:cNvPicPr>
              <a:picLocks noChangeAspect="1"/>
            </p:cNvPicPr>
            <p:nvPr userDrawn="1"/>
          </p:nvPicPr>
          <p:blipFill>
            <a:blip r:embed="rId8">
              <a:extLst>
                <a:ext uri="{96DAC541-7B7A-43D3-8B79-37D633B846F1}">
                  <asvg:svgBlip xmlns="" xmlns:asvg="http://schemas.microsoft.com/office/drawing/2016/SVG/main" r:embed="rId9"/>
                </a:ext>
              </a:extLst>
            </a:blip>
            <a:stretch>
              <a:fillRect/>
            </a:stretch>
          </p:blipFill>
          <p:spPr>
            <a:xfrm>
              <a:off x="-1" y="2962082"/>
              <a:ext cx="2757625" cy="3542488"/>
            </a:xfrm>
            <a:prstGeom prst="rect">
              <a:avLst/>
            </a:prstGeom>
          </p:spPr>
        </p:pic>
        <p:pic>
          <p:nvPicPr>
            <p:cNvPr id="15" name="Graphic 14">
              <a:extLst>
                <a:ext uri="{FF2B5EF4-FFF2-40B4-BE49-F238E27FC236}">
                  <a16:creationId xmlns="" xmlns:a16="http://schemas.microsoft.com/office/drawing/2014/main" id="{36D4FF91-8818-4598-AC9F-B8C2FA867C0F}"/>
                </a:ext>
              </a:extLst>
            </p:cNvPr>
            <p:cNvPicPr>
              <a:picLocks noChangeAspect="1"/>
            </p:cNvPicPr>
            <p:nvPr userDrawn="1"/>
          </p:nvPicPr>
          <p:blipFill>
            <a:blip r:embed="rId10">
              <a:extLst>
                <a:ext uri="{96DAC541-7B7A-43D3-8B79-37D633B846F1}">
                  <asvg:svgBlip xmlns="" xmlns:asvg="http://schemas.microsoft.com/office/drawing/2016/SVG/main" r:embed="rId11"/>
                </a:ext>
              </a:extLst>
            </a:blip>
            <a:stretch>
              <a:fillRect/>
            </a:stretch>
          </p:blipFill>
          <p:spPr>
            <a:xfrm>
              <a:off x="2" y="2313169"/>
              <a:ext cx="2259131" cy="2895506"/>
            </a:xfrm>
            <a:prstGeom prst="rect">
              <a:avLst/>
            </a:prstGeom>
          </p:spPr>
        </p:pic>
      </p:grpSp>
      <p:sp>
        <p:nvSpPr>
          <p:cNvPr id="8" name="Title 7"/>
          <p:cNvSpPr>
            <a:spLocks noGrp="1"/>
          </p:cNvSpPr>
          <p:nvPr>
            <p:ph type="ctrTitle"/>
          </p:nvPr>
        </p:nvSpPr>
        <p:spPr>
          <a:xfrm>
            <a:off x="3276600" y="1213332"/>
            <a:ext cx="5326856" cy="1425577"/>
          </a:xfrm>
        </p:spPr>
        <p:txBody>
          <a:bodyPr anchor="b"/>
          <a:lstStyle>
            <a:lvl1pPr algn="r">
              <a:defRPr sz="4500" b="1">
                <a:solidFill>
                  <a:schemeClr val="bg2"/>
                </a:solidFill>
              </a:defRPr>
            </a:lvl1pPr>
          </a:lstStyle>
          <a:p>
            <a:r>
              <a:rPr lang="en-US" smtClean="0"/>
              <a:t>Click to edit Master title style</a:t>
            </a:r>
            <a:endParaRPr lang="en-US" dirty="0"/>
          </a:p>
        </p:txBody>
      </p:sp>
      <p:sp>
        <p:nvSpPr>
          <p:cNvPr id="9" name="Subtitle 8"/>
          <p:cNvSpPr>
            <a:spLocks noGrp="1"/>
          </p:cNvSpPr>
          <p:nvPr>
            <p:ph type="subTitle" idx="1"/>
          </p:nvPr>
        </p:nvSpPr>
        <p:spPr>
          <a:xfrm>
            <a:off x="4724400" y="3849666"/>
            <a:ext cx="3879056" cy="1234575"/>
          </a:xfrm>
          <a:noFill/>
        </p:spPr>
        <p:txBody>
          <a:bodyPr/>
          <a:lstStyle>
            <a:lvl1pPr marL="0" marR="36576" indent="0" algn="l">
              <a:spcBef>
                <a:spcPts val="0"/>
              </a:spcBef>
              <a:buNone/>
              <a:defRPr>
                <a:ln>
                  <a:noFill/>
                </a:ln>
                <a:solidFill>
                  <a:schemeClr val="bg2">
                    <a:lumMod val="75000"/>
                    <a:lumOff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28" name="Date Placeholder 27"/>
          <p:cNvSpPr>
            <a:spLocks noGrp="1"/>
          </p:cNvSpPr>
          <p:nvPr>
            <p:ph type="dt" sz="half" idx="10"/>
          </p:nvPr>
        </p:nvSpPr>
        <p:spPr>
          <a:xfrm>
            <a:off x="2812256" y="6322007"/>
            <a:ext cx="5791200" cy="365125"/>
          </a:xfrm>
          <a:prstGeom prst="rect">
            <a:avLst/>
          </a:prstGeom>
        </p:spPr>
        <p:txBody>
          <a:bodyPr tIns="0" bIns="0" anchor="t"/>
          <a:lstStyle>
            <a:lvl1pPr algn="r">
              <a:defRPr sz="1000"/>
            </a:lvl1pPr>
          </a:lstStyle>
          <a:p>
            <a:pPr algn="r"/>
            <a:fld id="{A2E209FB-7A34-414B-812A-BCC5C4256F49}" type="datetime1">
              <a:rPr lang="en-US" smtClean="0"/>
              <a:pPr algn="r"/>
              <a:t>5/20/2020</a:t>
            </a:fld>
            <a:endParaRPr lang="en-US" sz="1000" dirty="0"/>
          </a:p>
        </p:txBody>
      </p:sp>
      <p:sp>
        <p:nvSpPr>
          <p:cNvPr id="17" name="Footer Placeholder 16"/>
          <p:cNvSpPr>
            <a:spLocks noGrp="1"/>
          </p:cNvSpPr>
          <p:nvPr>
            <p:ph type="ftr" sz="quarter" idx="11"/>
          </p:nvPr>
        </p:nvSpPr>
        <p:spPr>
          <a:xfrm>
            <a:off x="2812256" y="5960055"/>
            <a:ext cx="5791200" cy="365125"/>
          </a:xfrm>
        </p:spPr>
        <p:txBody>
          <a:bodyPr tIns="0" bIns="0" anchor="b"/>
          <a:lstStyle>
            <a:lvl1pPr algn="r">
              <a:defRPr sz="1100"/>
            </a:lvl1pPr>
          </a:lstStyle>
          <a:p>
            <a:pPr algn="r"/>
            <a:endParaRPr lang="en-US" sz="11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65395"/>
            <a:ext cx="4876800" cy="799306"/>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a:xfrm>
            <a:off x="5715000" y="173195"/>
            <a:ext cx="2468880" cy="300831"/>
          </a:xfrm>
        </p:spPr>
        <p:txBody>
          <a:bodyPr/>
          <a:lstStyle>
            <a:lvl1pPr>
              <a:defRPr/>
            </a:lvl1pPr>
          </a:lstStyle>
          <a:p>
            <a:r>
              <a:rPr lang="en-US" dirty="0"/>
              <a:t>www.website.com</a:t>
            </a:r>
          </a:p>
        </p:txBody>
      </p:sp>
      <p:sp>
        <p:nvSpPr>
          <p:cNvPr id="6" name="Slide Number Placeholder 5"/>
          <p:cNvSpPr>
            <a:spLocks noGrp="1"/>
          </p:cNvSpPr>
          <p:nvPr>
            <p:ph type="sldNum" sz="quarter" idx="12"/>
          </p:nvPr>
        </p:nvSpPr>
        <p:spPr/>
        <p:txBody>
          <a:bodyPr/>
          <a:lstStyle/>
          <a:p>
            <a:fld id="{FEA1243F-3000-4347-94A4-FBDEAD3122C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grpSp>
        <p:nvGrpSpPr>
          <p:cNvPr id="11" name="Group 10">
            <a:extLst>
              <a:ext uri="{FF2B5EF4-FFF2-40B4-BE49-F238E27FC236}">
                <a16:creationId xmlns="" xmlns:a16="http://schemas.microsoft.com/office/drawing/2014/main" id="{CABB0C64-AD16-4270-8323-3B986F4CAD10}"/>
              </a:ext>
            </a:extLst>
          </p:cNvPr>
          <p:cNvGrpSpPr/>
          <p:nvPr userDrawn="1"/>
        </p:nvGrpSpPr>
        <p:grpSpPr>
          <a:xfrm>
            <a:off x="5105399" y="3142"/>
            <a:ext cx="4038601" cy="1101851"/>
            <a:chOff x="5334000" y="-37306"/>
            <a:chExt cx="3281716" cy="895350"/>
          </a:xfrm>
        </p:grpSpPr>
        <p:pic>
          <p:nvPicPr>
            <p:cNvPr id="12" name="Graphic 11">
              <a:extLst>
                <a:ext uri="{FF2B5EF4-FFF2-40B4-BE49-F238E27FC236}">
                  <a16:creationId xmlns="" xmlns:a16="http://schemas.microsoft.com/office/drawing/2014/main" id="{323EE1CF-2D6B-4E08-B98D-D9F9B9196806}"/>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5448301" y="-37306"/>
              <a:ext cx="3167415" cy="609600"/>
            </a:xfrm>
            <a:prstGeom prst="rect">
              <a:avLst/>
            </a:prstGeom>
          </p:spPr>
        </p:pic>
        <p:pic>
          <p:nvPicPr>
            <p:cNvPr id="13" name="Graphic 12">
              <a:extLst>
                <a:ext uri="{FF2B5EF4-FFF2-40B4-BE49-F238E27FC236}">
                  <a16:creationId xmlns="" xmlns:a16="http://schemas.microsoft.com/office/drawing/2014/main" id="{2AA44434-8959-4391-901A-0B056114A270}"/>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5334000" y="-37306"/>
              <a:ext cx="819150" cy="895350"/>
            </a:xfrm>
            <a:prstGeom prst="rect">
              <a:avLst/>
            </a:prstGeom>
          </p:spPr>
        </p:pic>
      </p:grpSp>
      <p:sp>
        <p:nvSpPr>
          <p:cNvPr id="2" name="Title 1">
            <a:extLst>
              <a:ext uri="{FF2B5EF4-FFF2-40B4-BE49-F238E27FC236}">
                <a16:creationId xmlns="" xmlns:a16="http://schemas.microsoft.com/office/drawing/2014/main" id="{33133CFB-98CB-4408-8818-24F931AC137B}"/>
              </a:ext>
            </a:extLst>
          </p:cNvPr>
          <p:cNvSpPr>
            <a:spLocks noGrp="1"/>
          </p:cNvSpPr>
          <p:nvPr>
            <p:ph type="title"/>
          </p:nvPr>
        </p:nvSpPr>
        <p:spPr/>
        <p:txBody>
          <a:bodyPr/>
          <a:lstStyle/>
          <a:p>
            <a:r>
              <a:rPr lang="en-US" smtClean="0"/>
              <a:t>Click to edit Master title style</a:t>
            </a:r>
            <a:endParaRPr lang="en-US" dirty="0"/>
          </a:p>
        </p:txBody>
      </p:sp>
      <p:sp>
        <p:nvSpPr>
          <p:cNvPr id="3" name="Footer Placeholder 2">
            <a:extLst>
              <a:ext uri="{FF2B5EF4-FFF2-40B4-BE49-F238E27FC236}">
                <a16:creationId xmlns="" xmlns:a16="http://schemas.microsoft.com/office/drawing/2014/main" id="{A6EE7E31-13F0-404F-BFFF-EE236EB5D4B4}"/>
              </a:ext>
            </a:extLst>
          </p:cNvPr>
          <p:cNvSpPr>
            <a:spLocks noGrp="1"/>
          </p:cNvSpPr>
          <p:nvPr>
            <p:ph type="ftr" sz="quarter" idx="10"/>
          </p:nvPr>
        </p:nvSpPr>
        <p:spPr/>
        <p:txBody>
          <a:bodyPr/>
          <a:lstStyle/>
          <a:p>
            <a:r>
              <a:rPr lang="en-US" dirty="0"/>
              <a:t>www.website.com</a:t>
            </a:r>
          </a:p>
        </p:txBody>
      </p:sp>
      <p:sp>
        <p:nvSpPr>
          <p:cNvPr id="4" name="Slide Number Placeholder 3">
            <a:extLst>
              <a:ext uri="{FF2B5EF4-FFF2-40B4-BE49-F238E27FC236}">
                <a16:creationId xmlns="" xmlns:a16="http://schemas.microsoft.com/office/drawing/2014/main" id="{04FC6F67-BAE4-413D-8066-1E361D58912A}"/>
              </a:ext>
            </a:extLst>
          </p:cNvPr>
          <p:cNvSpPr>
            <a:spLocks noGrp="1"/>
          </p:cNvSpPr>
          <p:nvPr>
            <p:ph type="sldNum" sz="quarter" idx="11"/>
          </p:nvPr>
        </p:nvSpPr>
        <p:spPr/>
        <p:txBody>
          <a:bodyPr/>
          <a:lstStyle/>
          <a:p>
            <a:fld id="{49598980-D22C-4904-9F8F-3DB09B2ECD84}" type="slidenum">
              <a:rPr lang="en-US" smtClean="0"/>
              <a:pPr/>
              <a:t>‹#›</a:t>
            </a:fld>
            <a:endParaRPr lang="en-US" dirty="0"/>
          </a:p>
        </p:txBody>
      </p:sp>
      <p:sp>
        <p:nvSpPr>
          <p:cNvPr id="14" name="Content Placeholder 2">
            <a:extLst>
              <a:ext uri="{FF2B5EF4-FFF2-40B4-BE49-F238E27FC236}">
                <a16:creationId xmlns="" xmlns:a16="http://schemas.microsoft.com/office/drawing/2014/main" id="{DF566D8F-E696-41DE-BA1C-A8D0C7F03EDA}"/>
              </a:ext>
            </a:extLst>
          </p:cNvPr>
          <p:cNvSpPr>
            <a:spLocks noGrp="1"/>
          </p:cNvSpPr>
          <p:nvPr>
            <p:ph idx="1"/>
          </p:nvPr>
        </p:nvSpPr>
        <p:spPr>
          <a:xfrm>
            <a:off x="457200" y="1425655"/>
            <a:ext cx="7726680" cy="571500"/>
          </a:xfrm>
        </p:spPr>
        <p:txBody>
          <a:bodyPr>
            <a:normAutofit/>
          </a:bodyPr>
          <a:lstStyle>
            <a:lvl1pPr marL="64008" indent="0">
              <a:buFont typeface="Arial" panose="020B0604020202020204" pitchFamily="34" charset="0"/>
              <a:buNone/>
              <a:defRPr sz="2000"/>
            </a:lvl1pPr>
            <a:lvl2pPr marL="537210" indent="0">
              <a:buNone/>
              <a:defRPr/>
            </a:lvl2pPr>
            <a:lvl3pPr marL="877824" indent="0">
              <a:buNone/>
              <a:defRPr/>
            </a:lvl3pPr>
            <a:lvl4pPr marL="1161288" indent="0">
              <a:buNone/>
              <a:defRPr/>
            </a:lvl4pPr>
            <a:lvl5pPr marL="1389888" indent="0">
              <a:buNone/>
              <a:defRPr/>
            </a:lvl5pPr>
          </a:lstStyle>
          <a:p>
            <a:pPr lvl="0"/>
            <a:r>
              <a:rPr lang="en-US" smtClean="0"/>
              <a:t>Click to edit Master text styles</a:t>
            </a:r>
          </a:p>
        </p:txBody>
      </p:sp>
    </p:spTree>
    <p:extLst>
      <p:ext uri="{BB962C8B-B14F-4D97-AF65-F5344CB8AC3E}">
        <p14:creationId xmlns:p14="http://schemas.microsoft.com/office/powerpoint/2010/main" val="2718787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a:xfrm>
            <a:off x="5791200" y="173195"/>
            <a:ext cx="2355056" cy="301752"/>
          </a:xfrm>
        </p:spPr>
        <p:txBody>
          <a:bodyPr/>
          <a:lstStyle/>
          <a:p>
            <a:r>
              <a:rPr lang="en-US" dirty="0"/>
              <a:t>www.website.com</a:t>
            </a:r>
          </a:p>
        </p:txBody>
      </p:sp>
      <p:sp>
        <p:nvSpPr>
          <p:cNvPr id="9" name="Slide Number Placeholder 6">
            <a:extLst>
              <a:ext uri="{FF2B5EF4-FFF2-40B4-BE49-F238E27FC236}">
                <a16:creationId xmlns="" xmlns:a16="http://schemas.microsoft.com/office/drawing/2014/main" id="{B32CA5EA-865E-4EF0-89BB-61FD6EFE265C}"/>
              </a:ext>
            </a:extLst>
          </p:cNvPr>
          <p:cNvSpPr>
            <a:spLocks noGrp="1"/>
          </p:cNvSpPr>
          <p:nvPr>
            <p:ph type="sldNum" sz="quarter" idx="12"/>
          </p:nvPr>
        </p:nvSpPr>
        <p:spPr>
          <a:xfrm>
            <a:off x="8180070" y="173195"/>
            <a:ext cx="502920" cy="301752"/>
          </a:xfrm>
        </p:spPr>
        <p:txBody>
          <a:bodyPr/>
          <a:lstStyle/>
          <a:p>
            <a:fld id="{FEA1243F-3000-4347-94A4-FBDEAD3122C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295400"/>
            <a:ext cx="914400" cy="5015864"/>
          </a:xfrm>
        </p:spPr>
        <p:txBody>
          <a:bodyPr vert="vert270" anchor="b"/>
          <a:lstStyle>
            <a:lvl1pPr marL="0" marR="18288" algn="r">
              <a:spcBef>
                <a:spcPts val="0"/>
              </a:spcBef>
              <a:buNone/>
              <a:defRPr sz="2900"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135856" y="1295400"/>
            <a:ext cx="2438400" cy="5015864"/>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651250" y="1295400"/>
            <a:ext cx="5276088" cy="5013960"/>
          </a:xfrm>
        </p:spPr>
        <p:txBody>
          <a:bodyPr>
            <a:normAutofit/>
          </a:bodyPr>
          <a:lstStyle>
            <a:lvl1pPr>
              <a:spcBef>
                <a:spcPts val="0"/>
              </a:spcBef>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a:xfrm>
            <a:off x="5867400" y="173195"/>
            <a:ext cx="2324196" cy="301752"/>
          </a:xfrm>
        </p:spPr>
        <p:txBody>
          <a:bodyPr/>
          <a:lstStyle>
            <a:lvl1pPr>
              <a:defRPr sz="1200"/>
            </a:lvl1pPr>
          </a:lstStyle>
          <a:p>
            <a:r>
              <a:rPr lang="en-US" dirty="0"/>
              <a:t>www.website.com</a:t>
            </a:r>
          </a:p>
        </p:txBody>
      </p:sp>
      <p:sp>
        <p:nvSpPr>
          <p:cNvPr id="9" name="Slide Number Placeholder 6">
            <a:extLst>
              <a:ext uri="{FF2B5EF4-FFF2-40B4-BE49-F238E27FC236}">
                <a16:creationId xmlns="" xmlns:a16="http://schemas.microsoft.com/office/drawing/2014/main" id="{BD5BE3E6-AFB3-460C-834B-D73EE2A7C06F}"/>
              </a:ext>
            </a:extLst>
          </p:cNvPr>
          <p:cNvSpPr>
            <a:spLocks noGrp="1"/>
          </p:cNvSpPr>
          <p:nvPr>
            <p:ph type="sldNum" sz="quarter" idx="12"/>
          </p:nvPr>
        </p:nvSpPr>
        <p:spPr>
          <a:xfrm>
            <a:off x="8191596" y="173195"/>
            <a:ext cx="502920" cy="301752"/>
          </a:xfrm>
        </p:spPr>
        <p:txBody>
          <a:bodyPr/>
          <a:lstStyle>
            <a:lvl1pPr>
              <a:defRPr sz="1200"/>
            </a:lvl1pPr>
          </a:lstStyle>
          <a:p>
            <a:fld id="{FEA1243F-3000-4347-94A4-FBDEAD3122C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image" Target="../media/image2.png"/><Relationship Id="rId12" Type="http://schemas.openxmlformats.org/officeDocument/2006/relationships/image" Target="../media/image7.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4.png"/><Relationship Id="rId5" Type="http://schemas.openxmlformats.org/officeDocument/2006/relationships/slideLayout" Target="../slideLayouts/slideLayout5.xml"/><Relationship Id="rId10" Type="http://schemas.openxmlformats.org/officeDocument/2006/relationships/image" Target="../media/image5.svg"/><Relationship Id="rId4" Type="http://schemas.openxmlformats.org/officeDocument/2006/relationships/slideLayout" Target="../slideLayouts/slideLayout4.xml"/><Relationship Id="rId9" Type="http://schemas.openxmlformats.org/officeDocument/2006/relationships/image" Target="../media/image3.png"/><Relationship Id="rId14" Type="http://schemas.openxmlformats.org/officeDocument/2006/relationships/image" Target="../media/image9.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 xmlns:a16="http://schemas.microsoft.com/office/drawing/2014/main" id="{1423E8A4-D2B7-46D2-92C3-AE6BC0B9BD06}"/>
              </a:ext>
            </a:extLst>
          </p:cNvPr>
          <p:cNvGrpSpPr/>
          <p:nvPr/>
        </p:nvGrpSpPr>
        <p:grpSpPr>
          <a:xfrm>
            <a:off x="5105399" y="3142"/>
            <a:ext cx="4038601" cy="1101851"/>
            <a:chOff x="5334000" y="-37306"/>
            <a:chExt cx="3281716" cy="895350"/>
          </a:xfrm>
        </p:grpSpPr>
        <p:pic>
          <p:nvPicPr>
            <p:cNvPr id="18" name="Graphic 17">
              <a:extLst>
                <a:ext uri="{FF2B5EF4-FFF2-40B4-BE49-F238E27FC236}">
                  <a16:creationId xmlns="" xmlns:a16="http://schemas.microsoft.com/office/drawing/2014/main" id="{9309AE25-B267-4B83-A0CB-35016E70EE69}"/>
                </a:ext>
              </a:extLst>
            </p:cNvPr>
            <p:cNvPicPr>
              <a:picLocks noChangeAspect="1"/>
            </p:cNvPicPr>
            <p:nvPr userDrawn="1"/>
          </p:nvPicPr>
          <p:blipFill>
            <a:blip r:embed="rId7">
              <a:extLst>
                <a:ext uri="{96DAC541-7B7A-43D3-8B79-37D633B846F1}">
                  <asvg:svgBlip xmlns="" xmlns:asvg="http://schemas.microsoft.com/office/drawing/2016/SVG/main" r:embed="rId8"/>
                </a:ext>
              </a:extLst>
            </a:blip>
            <a:stretch>
              <a:fillRect/>
            </a:stretch>
          </p:blipFill>
          <p:spPr>
            <a:xfrm>
              <a:off x="5448301" y="-37306"/>
              <a:ext cx="3167415" cy="609600"/>
            </a:xfrm>
            <a:prstGeom prst="rect">
              <a:avLst/>
            </a:prstGeom>
          </p:spPr>
        </p:pic>
        <p:pic>
          <p:nvPicPr>
            <p:cNvPr id="19" name="Graphic 18">
              <a:extLst>
                <a:ext uri="{FF2B5EF4-FFF2-40B4-BE49-F238E27FC236}">
                  <a16:creationId xmlns="" xmlns:a16="http://schemas.microsoft.com/office/drawing/2014/main" id="{61BEEC28-F63A-4526-A6C3-33CFC7679C23}"/>
                </a:ext>
              </a:extLst>
            </p:cNvPr>
            <p:cNvPicPr>
              <a:picLocks noChangeAspect="1"/>
            </p:cNvPicPr>
            <p:nvPr userDrawn="1"/>
          </p:nvPicPr>
          <p:blipFill>
            <a:blip r:embed="rId9">
              <a:extLst>
                <a:ext uri="{96DAC541-7B7A-43D3-8B79-37D633B846F1}">
                  <asvg:svgBlip xmlns="" xmlns:asvg="http://schemas.microsoft.com/office/drawing/2016/SVG/main" r:embed="rId10"/>
                </a:ext>
              </a:extLst>
            </a:blip>
            <a:stretch>
              <a:fillRect/>
            </a:stretch>
          </p:blipFill>
          <p:spPr>
            <a:xfrm>
              <a:off x="5334000" y="-37306"/>
              <a:ext cx="819150" cy="895350"/>
            </a:xfrm>
            <a:prstGeom prst="rect">
              <a:avLst/>
            </a:prstGeom>
          </p:spPr>
        </p:pic>
      </p:grpSp>
      <p:sp>
        <p:nvSpPr>
          <p:cNvPr id="22" name="Title Placeholder 21"/>
          <p:cNvSpPr>
            <a:spLocks noGrp="1"/>
          </p:cNvSpPr>
          <p:nvPr>
            <p:ph type="title"/>
          </p:nvPr>
        </p:nvSpPr>
        <p:spPr>
          <a:xfrm>
            <a:off x="466725" y="381198"/>
            <a:ext cx="4638674" cy="675926"/>
          </a:xfrm>
          <a:prstGeom prst="rect">
            <a:avLst/>
          </a:prstGeom>
        </p:spPr>
        <p:txBody>
          <a:bodyPr vert="horz" lIns="0" rIns="0" anchor="ctr">
            <a:noAutofit/>
          </a:bodyPr>
          <a:lstStyle/>
          <a:p>
            <a:endParaRPr lang="en-US" dirty="0"/>
          </a:p>
        </p:txBody>
      </p:sp>
      <p:sp>
        <p:nvSpPr>
          <p:cNvPr id="13" name="Text Placeholder 12"/>
          <p:cNvSpPr>
            <a:spLocks noGrp="1"/>
          </p:cNvSpPr>
          <p:nvPr>
            <p:ph type="body" idx="1"/>
          </p:nvPr>
        </p:nvSpPr>
        <p:spPr>
          <a:xfrm>
            <a:off x="457200" y="1566839"/>
            <a:ext cx="8229600" cy="4572000"/>
          </a:xfrm>
          <a:prstGeom prst="rect">
            <a:avLst/>
          </a:prstGeom>
        </p:spPr>
        <p:txBody>
          <a:bodyPr vert="horz" anchor="t">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3"/>
          </p:nvPr>
        </p:nvSpPr>
        <p:spPr>
          <a:xfrm>
            <a:off x="5867400" y="174116"/>
            <a:ext cx="2212182" cy="300831"/>
          </a:xfrm>
          <a:prstGeom prst="rect">
            <a:avLst/>
          </a:prstGeom>
        </p:spPr>
        <p:txBody>
          <a:bodyPr vert="horz" anchor="b"/>
          <a:lstStyle>
            <a:lvl1pPr algn="r">
              <a:defRPr sz="1200">
                <a:solidFill>
                  <a:schemeClr val="bg2"/>
                </a:solidFill>
              </a:defRPr>
            </a:lvl1pPr>
          </a:lstStyle>
          <a:p>
            <a:r>
              <a:rPr lang="en-US" dirty="0"/>
              <a:t>www.website.com</a:t>
            </a:r>
          </a:p>
        </p:txBody>
      </p:sp>
      <p:sp>
        <p:nvSpPr>
          <p:cNvPr id="23" name="Slide Number Placeholder 22"/>
          <p:cNvSpPr>
            <a:spLocks noGrp="1"/>
          </p:cNvSpPr>
          <p:nvPr>
            <p:ph type="sldNum" sz="quarter" idx="4"/>
          </p:nvPr>
        </p:nvSpPr>
        <p:spPr>
          <a:xfrm>
            <a:off x="8183880" y="173195"/>
            <a:ext cx="502920" cy="301752"/>
          </a:xfrm>
          <a:prstGeom prst="rect">
            <a:avLst/>
          </a:prstGeom>
        </p:spPr>
        <p:txBody>
          <a:bodyPr vert="horz" anchor="b"/>
          <a:lstStyle>
            <a:lvl1pPr algn="ctr">
              <a:defRPr sz="1200" b="1">
                <a:solidFill>
                  <a:schemeClr val="bg2"/>
                </a:solidFill>
              </a:defRPr>
            </a:lvl1pPr>
          </a:lstStyle>
          <a:p>
            <a:fld id="{49598980-D22C-4904-9F8F-3DB09B2ECD84}" type="slidenum">
              <a:rPr lang="en-US" smtClean="0"/>
              <a:pPr/>
              <a:t>‹#›</a:t>
            </a:fld>
            <a:endParaRPr lang="en-US" dirty="0"/>
          </a:p>
        </p:txBody>
      </p:sp>
      <p:pic>
        <p:nvPicPr>
          <p:cNvPr id="21" name="Graphic 20">
            <a:extLst>
              <a:ext uri="{FF2B5EF4-FFF2-40B4-BE49-F238E27FC236}">
                <a16:creationId xmlns="" xmlns:a16="http://schemas.microsoft.com/office/drawing/2014/main" id="{41E45D2D-0469-4652-A090-C4D13F3C1502}"/>
              </a:ext>
            </a:extLst>
          </p:cNvPr>
          <p:cNvPicPr>
            <a:picLocks noChangeAspect="1"/>
          </p:cNvPicPr>
          <p:nvPr/>
        </p:nvPicPr>
        <p:blipFill>
          <a:blip r:embed="rId11">
            <a:extLst>
              <a:ext uri="{96DAC541-7B7A-43D3-8B79-37D633B846F1}">
                <asvg:svgBlip xmlns="" xmlns:asvg="http://schemas.microsoft.com/office/drawing/2016/SVG/main" r:embed="rId12"/>
              </a:ext>
            </a:extLst>
          </a:blip>
          <a:stretch>
            <a:fillRect/>
          </a:stretch>
        </p:blipFill>
        <p:spPr>
          <a:xfrm>
            <a:off x="0" y="5307178"/>
            <a:ext cx="1219200" cy="1550822"/>
          </a:xfrm>
          <a:prstGeom prst="rect">
            <a:avLst/>
          </a:prstGeom>
        </p:spPr>
      </p:pic>
      <p:pic>
        <p:nvPicPr>
          <p:cNvPr id="27" name="Graphic 26">
            <a:extLst>
              <a:ext uri="{FF2B5EF4-FFF2-40B4-BE49-F238E27FC236}">
                <a16:creationId xmlns="" xmlns:a16="http://schemas.microsoft.com/office/drawing/2014/main" id="{16C04FF8-AE2F-4C75-8657-A2201B951971}"/>
              </a:ext>
            </a:extLst>
          </p:cNvPr>
          <p:cNvPicPr>
            <a:picLocks noChangeAspect="1"/>
          </p:cNvPicPr>
          <p:nvPr/>
        </p:nvPicPr>
        <p:blipFill>
          <a:blip r:embed="rId13">
            <a:extLst>
              <a:ext uri="{96DAC541-7B7A-43D3-8B79-37D633B846F1}">
                <asvg:svgBlip xmlns="" xmlns:asvg="http://schemas.microsoft.com/office/drawing/2016/SVG/main" r:embed="rId14"/>
              </a:ext>
            </a:extLst>
          </a:blip>
          <a:stretch>
            <a:fillRect/>
          </a:stretch>
        </p:blipFill>
        <p:spPr>
          <a:xfrm>
            <a:off x="-16459" y="4545317"/>
            <a:ext cx="1248460" cy="1570328"/>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7" r:id="rId3"/>
    <p:sldLayoutId id="2147483652" r:id="rId4"/>
    <p:sldLayoutId id="2147483656" r:id="rId5"/>
  </p:sldLayoutIdLst>
  <p:txStyles>
    <p:titleStyle>
      <a:lvl1pPr marL="182880" algn="l" rtl="0" eaLnBrk="1" latinLnBrk="0" hangingPunct="1">
        <a:spcBef>
          <a:spcPct val="0"/>
        </a:spcBef>
        <a:buNone/>
        <a:defRPr sz="4000" b="1" kern="1200">
          <a:ln w="6350">
            <a:noFill/>
          </a:ln>
          <a:solidFill>
            <a:schemeClr val="accent1"/>
          </a:solidFill>
          <a:effectLst/>
          <a:latin typeface="+mj-lt"/>
          <a:ea typeface="+mj-ea"/>
          <a:cs typeface="+mj-cs"/>
        </a:defRPr>
      </a:lvl1pPr>
    </p:titleStyle>
    <p:body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3276600" y="1295400"/>
            <a:ext cx="5326856" cy="1425577"/>
          </a:xfrm>
        </p:spPr>
        <p:txBody>
          <a:bodyPr/>
          <a:lstStyle/>
          <a:p>
            <a:r>
              <a:rPr lang="en-US" b="0" dirty="0" smtClean="0"/>
              <a:t>Smart Restaurant Management </a:t>
            </a:r>
            <a:endParaRPr lang="en-US" b="0" dirty="0"/>
          </a:p>
        </p:txBody>
      </p:sp>
      <p:sp>
        <p:nvSpPr>
          <p:cNvPr id="3" name="Rectangle 2"/>
          <p:cNvSpPr>
            <a:spLocks noGrp="1"/>
          </p:cNvSpPr>
          <p:nvPr>
            <p:ph type="subTitle" idx="1"/>
          </p:nvPr>
        </p:nvSpPr>
        <p:spPr>
          <a:xfrm>
            <a:off x="3962400" y="3886200"/>
            <a:ext cx="4800600" cy="1234575"/>
          </a:xfrm>
        </p:spPr>
        <p:txBody>
          <a:bodyPr>
            <a:normAutofit/>
          </a:bodyPr>
          <a:lstStyle/>
          <a:p>
            <a:pPr algn="r"/>
            <a:r>
              <a:rPr lang="en-US" sz="1400" dirty="0"/>
              <a:t>RISHAT, MD. AL-SAMIUL </a:t>
            </a:r>
            <a:r>
              <a:rPr lang="en-US" sz="1400" dirty="0" smtClean="0"/>
              <a:t>AMIN   17-35746-3</a:t>
            </a:r>
            <a:endParaRPr lang="en-US" sz="1400" dirty="0"/>
          </a:p>
          <a:p>
            <a:pPr algn="r"/>
            <a:r>
              <a:rPr lang="en-US" sz="1400" dirty="0" smtClean="0"/>
              <a:t>OISHI CHOWDHURY   18-36807-1</a:t>
            </a:r>
          </a:p>
          <a:p>
            <a:pPr algn="r"/>
            <a:r>
              <a:rPr lang="en-US" sz="1400" dirty="0" smtClean="0"/>
              <a:t>RAHMAN,MAHMUDUR 18-36452-1</a:t>
            </a:r>
          </a:p>
          <a:p>
            <a:pPr algn="r"/>
            <a:endParaRPr 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idx="1"/>
          </p:nvPr>
        </p:nvSpPr>
        <p:spPr/>
        <p:txBody>
          <a:bodyPr>
            <a:normAutofit fontScale="92500" lnSpcReduction="10000"/>
          </a:bodyPr>
          <a:lstStyle/>
          <a:p>
            <a:pPr marL="64008" indent="0" algn="just">
              <a:buNone/>
            </a:pPr>
            <a:r>
              <a:rPr lang="en-US" dirty="0">
                <a:latin typeface="Times New Roman" panose="02020603050405020304" pitchFamily="18" charset="0"/>
                <a:cs typeface="Times New Roman" panose="02020603050405020304" pitchFamily="18" charset="0"/>
              </a:rPr>
              <a:t>People rapidly moving towards a smarter world with implementation of smart cities, smart classrooms </a:t>
            </a:r>
            <a:r>
              <a:rPr lang="en-US" dirty="0" smtClean="0">
                <a:latin typeface="Times New Roman" panose="02020603050405020304" pitchFamily="18" charset="0"/>
                <a:cs typeface="Times New Roman" panose="02020603050405020304" pitchFamily="18" charset="0"/>
              </a:rPr>
              <a:t>and smart </a:t>
            </a:r>
            <a:r>
              <a:rPr lang="en-US" dirty="0">
                <a:latin typeface="Times New Roman" panose="02020603050405020304" pitchFamily="18" charset="0"/>
                <a:cs typeface="Times New Roman" panose="02020603050405020304" pitchFamily="18" charset="0"/>
              </a:rPr>
              <a:t>phones then why not a restaurant.  Restaurant management can be more efficient with the help of smart technology.  The traditional system of a student </a:t>
            </a:r>
            <a:r>
              <a:rPr lang="en-US" dirty="0" smtClean="0">
                <a:latin typeface="Times New Roman" panose="02020603050405020304" pitchFamily="18" charset="0"/>
                <a:cs typeface="Times New Roman" panose="02020603050405020304" pitchFamily="18" charset="0"/>
              </a:rPr>
              <a:t>working is not encouraging a </a:t>
            </a:r>
            <a:r>
              <a:rPr lang="en-US" dirty="0">
                <a:latin typeface="Times New Roman" panose="02020603050405020304" pitchFamily="18" charset="0"/>
                <a:cs typeface="Times New Roman" panose="02020603050405020304" pitchFamily="18" charset="0"/>
              </a:rPr>
              <a:t>lot of day to day problems with most of the operations  done by hands,  waiters rushing around with  hardboard menus and </a:t>
            </a:r>
            <a:r>
              <a:rPr lang="en-US" dirty="0" smtClean="0">
                <a:latin typeface="Times New Roman" panose="02020603050405020304" pitchFamily="18" charset="0"/>
                <a:cs typeface="Times New Roman" panose="02020603050405020304" pitchFamily="18" charset="0"/>
              </a:rPr>
              <a:t>other things</a:t>
            </a:r>
            <a:r>
              <a:rPr lang="en-US" dirty="0">
                <a:latin typeface="Times New Roman" panose="02020603050405020304" pitchFamily="18" charset="0"/>
                <a:cs typeface="Times New Roman" panose="02020603050405020304" pitchFamily="18" charset="0"/>
              </a:rPr>
              <a:t>.  The smart restaurant takes  into account all the small and large scale  errors.  Providing a very efficient and effective way to system maintenance and delivery.</a:t>
            </a:r>
          </a:p>
          <a:p>
            <a:endParaRPr lang="en-US" dirty="0"/>
          </a:p>
        </p:txBody>
      </p:sp>
    </p:spTree>
    <p:extLst>
      <p:ext uri="{BB962C8B-B14F-4D97-AF65-F5344CB8AC3E}">
        <p14:creationId xmlns:p14="http://schemas.microsoft.com/office/powerpoint/2010/main" val="3291140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152400" y="228600"/>
            <a:ext cx="4876800" cy="799306"/>
          </a:xfrm>
        </p:spPr>
        <p:txBody>
          <a:bodyPr/>
          <a:lstStyle/>
          <a:p>
            <a:r>
              <a:rPr lang="en-US" dirty="0" smtClean="0"/>
              <a:t>SUMMARY</a:t>
            </a:r>
            <a:endParaRPr lang="en-US" dirty="0"/>
          </a:p>
        </p:txBody>
      </p:sp>
      <p:grpSp>
        <p:nvGrpSpPr>
          <p:cNvPr id="17" name="Group 16">
            <a:extLst>
              <a:ext uri="{FF2B5EF4-FFF2-40B4-BE49-F238E27FC236}">
                <a16:creationId xmlns="" xmlns:a16="http://schemas.microsoft.com/office/drawing/2014/main" id="{1D227B02-3746-4E15-9429-D3DBB15D0457}"/>
              </a:ext>
              <a:ext uri="{C183D7F6-B498-43B3-948B-1728B52AA6E4}">
                <adec:decorative xmlns="" xmlns:adec="http://schemas.microsoft.com/office/drawing/2017/decorative" val="1"/>
              </a:ext>
            </a:extLst>
          </p:cNvPr>
          <p:cNvGrpSpPr/>
          <p:nvPr/>
        </p:nvGrpSpPr>
        <p:grpSpPr>
          <a:xfrm>
            <a:off x="2438400" y="1699286"/>
            <a:ext cx="3939543" cy="1154740"/>
            <a:chOff x="-6" y="-1700760"/>
            <a:chExt cx="8229604" cy="2228748"/>
          </a:xfrm>
          <a:solidFill>
            <a:schemeClr val="accent4"/>
          </a:solidFill>
        </p:grpSpPr>
        <p:sp>
          <p:nvSpPr>
            <p:cNvPr id="18" name="Callout: Up Arrow 17">
              <a:extLst>
                <a:ext uri="{FF2B5EF4-FFF2-40B4-BE49-F238E27FC236}">
                  <a16:creationId xmlns="" xmlns:a16="http://schemas.microsoft.com/office/drawing/2014/main" id="{E7529413-DDD1-4DC1-B8ED-E3450F631ED9}"/>
                </a:ext>
                <a:ext uri="{C183D7F6-B498-43B3-948B-1728B52AA6E4}">
                  <adec:decorative xmlns="" xmlns:adec="http://schemas.microsoft.com/office/drawing/2017/decorative" val="1"/>
                </a:ext>
              </a:extLst>
            </p:cNvPr>
            <p:cNvSpPr/>
            <p:nvPr/>
          </p:nvSpPr>
          <p:spPr>
            <a:xfrm rot="10800000">
              <a:off x="-6" y="-733810"/>
              <a:ext cx="8229604" cy="1261798"/>
            </a:xfrm>
            <a:prstGeom prst="upArrowCallou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Callout: Up Arrow 16">
              <a:extLst>
                <a:ext uri="{FF2B5EF4-FFF2-40B4-BE49-F238E27FC236}">
                  <a16:creationId xmlns="" xmlns:a16="http://schemas.microsoft.com/office/drawing/2014/main" id="{5B0AFAEF-42AD-47C8-9B67-16166ACDF8E5}"/>
                </a:ext>
              </a:extLst>
            </p:cNvPr>
            <p:cNvSpPr txBox="1"/>
            <p:nvPr/>
          </p:nvSpPr>
          <p:spPr>
            <a:xfrm>
              <a:off x="-2" y="-1700760"/>
              <a:ext cx="8229600" cy="126109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dirty="0" smtClean="0">
                  <a:solidFill>
                    <a:schemeClr val="bg1"/>
                  </a:solidFill>
                </a:rPr>
                <a:t>User order the food , see the total price and quantity also the print the money receipt and give feedback</a:t>
              </a:r>
              <a:endParaRPr lang="en-US" sz="1500" kern="1200" dirty="0">
                <a:solidFill>
                  <a:schemeClr val="bg1"/>
                </a:solidFill>
              </a:endParaRPr>
            </a:p>
          </p:txBody>
        </p:sp>
      </p:grpSp>
      <p:grpSp>
        <p:nvGrpSpPr>
          <p:cNvPr id="16" name="Group 15">
            <a:extLst>
              <a:ext uri="{FF2B5EF4-FFF2-40B4-BE49-F238E27FC236}">
                <a16:creationId xmlns="" xmlns:a16="http://schemas.microsoft.com/office/drawing/2014/main" id="{CBE9B9A0-2E55-404A-BA78-59DB18604AD2}"/>
              </a:ext>
              <a:ext uri="{C183D7F6-B498-43B3-948B-1728B52AA6E4}">
                <adec:decorative xmlns="" xmlns:adec="http://schemas.microsoft.com/office/drawing/2017/decorative" val="1"/>
              </a:ext>
            </a:extLst>
          </p:cNvPr>
          <p:cNvGrpSpPr/>
          <p:nvPr/>
        </p:nvGrpSpPr>
        <p:grpSpPr>
          <a:xfrm>
            <a:off x="2438403" y="2854028"/>
            <a:ext cx="3939540" cy="1191643"/>
            <a:chOff x="0" y="212869"/>
            <a:chExt cx="8229600" cy="2299975"/>
          </a:xfrm>
          <a:solidFill>
            <a:schemeClr val="accent2"/>
          </a:solidFill>
        </p:grpSpPr>
        <p:sp>
          <p:nvSpPr>
            <p:cNvPr id="20" name="Callout: Up Arrow 19">
              <a:extLst>
                <a:ext uri="{FF2B5EF4-FFF2-40B4-BE49-F238E27FC236}">
                  <a16:creationId xmlns="" xmlns:a16="http://schemas.microsoft.com/office/drawing/2014/main" id="{2DE9FEE3-FE02-475E-8B6D-A2F80E168D6C}"/>
                </a:ext>
                <a:ext uri="{C183D7F6-B498-43B3-948B-1728B52AA6E4}">
                  <adec:decorative xmlns="" xmlns:adec="http://schemas.microsoft.com/office/drawing/2017/decorative" val="1"/>
                </a:ext>
              </a:extLst>
            </p:cNvPr>
            <p:cNvSpPr/>
            <p:nvPr/>
          </p:nvSpPr>
          <p:spPr>
            <a:xfrm rot="10800000">
              <a:off x="0" y="1251046"/>
              <a:ext cx="8229600" cy="1261798"/>
            </a:xfrm>
            <a:prstGeom prst="upArrowCallou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Callout: Up Arrow 14">
              <a:extLst>
                <a:ext uri="{FF2B5EF4-FFF2-40B4-BE49-F238E27FC236}">
                  <a16:creationId xmlns="" xmlns:a16="http://schemas.microsoft.com/office/drawing/2014/main" id="{E8BE8ECF-AA6E-4DD3-ADD0-612F0B1E235D}"/>
                </a:ext>
              </a:extLst>
            </p:cNvPr>
            <p:cNvSpPr txBox="1"/>
            <p:nvPr/>
          </p:nvSpPr>
          <p:spPr>
            <a:xfrm>
              <a:off x="0" y="212869"/>
              <a:ext cx="8229600" cy="185805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dirty="0" smtClean="0">
                  <a:solidFill>
                    <a:schemeClr val="bg1"/>
                  </a:solidFill>
                </a:rPr>
                <a:t>Admin see the order and preparing food .He can also see the inventory to check the items </a:t>
              </a:r>
              <a:r>
                <a:rPr lang="en-US" sz="1500" dirty="0">
                  <a:solidFill>
                    <a:schemeClr val="bg1"/>
                  </a:solidFill>
                </a:rPr>
                <a:t>are available </a:t>
              </a:r>
              <a:r>
                <a:rPr lang="en-US" sz="1500" dirty="0" smtClean="0">
                  <a:solidFill>
                    <a:schemeClr val="bg1"/>
                  </a:solidFill>
                </a:rPr>
                <a:t>or not. Add delete in inventory.</a:t>
              </a:r>
              <a:endParaRPr lang="en-US" sz="1500" kern="1200" dirty="0">
                <a:solidFill>
                  <a:schemeClr val="bg1"/>
                </a:solidFill>
              </a:endParaRPr>
            </a:p>
          </p:txBody>
        </p:sp>
      </p:grpSp>
      <p:grpSp>
        <p:nvGrpSpPr>
          <p:cNvPr id="15" name="Group 14">
            <a:extLst>
              <a:ext uri="{FF2B5EF4-FFF2-40B4-BE49-F238E27FC236}">
                <a16:creationId xmlns="" xmlns:a16="http://schemas.microsoft.com/office/drawing/2014/main" id="{E62F7363-23DF-4B13-B949-1B67E5B9A4DB}"/>
              </a:ext>
              <a:ext uri="{C183D7F6-B498-43B3-948B-1728B52AA6E4}">
                <adec:decorative xmlns="" xmlns:adec="http://schemas.microsoft.com/office/drawing/2017/decorative" val="1"/>
              </a:ext>
            </a:extLst>
          </p:cNvPr>
          <p:cNvGrpSpPr/>
          <p:nvPr/>
        </p:nvGrpSpPr>
        <p:grpSpPr>
          <a:xfrm>
            <a:off x="2438401" y="4045672"/>
            <a:ext cx="3939542" cy="983528"/>
            <a:chOff x="0" y="2197729"/>
            <a:chExt cx="8229600" cy="1564607"/>
          </a:xfrm>
          <a:solidFill>
            <a:schemeClr val="accent4">
              <a:lumMod val="50000"/>
            </a:schemeClr>
          </a:solidFill>
        </p:grpSpPr>
        <p:sp>
          <p:nvSpPr>
            <p:cNvPr id="22" name="Callout: Up Arrow 21">
              <a:extLst>
                <a:ext uri="{FF2B5EF4-FFF2-40B4-BE49-F238E27FC236}">
                  <a16:creationId xmlns="" xmlns:a16="http://schemas.microsoft.com/office/drawing/2014/main" id="{2115AB7A-4DE5-418F-94E6-BB81DDC828B3}"/>
                </a:ext>
                <a:ext uri="{C183D7F6-B498-43B3-948B-1728B52AA6E4}">
                  <adec:decorative xmlns="" xmlns:adec="http://schemas.microsoft.com/office/drawing/2017/decorative" val="1"/>
                </a:ext>
              </a:extLst>
            </p:cNvPr>
            <p:cNvSpPr/>
            <p:nvPr/>
          </p:nvSpPr>
          <p:spPr>
            <a:xfrm rot="10800000">
              <a:off x="0" y="2500538"/>
              <a:ext cx="8229600" cy="1261798"/>
            </a:xfrm>
            <a:prstGeom prst="upArrowCallou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Callout: Up Arrow 12">
              <a:extLst>
                <a:ext uri="{FF2B5EF4-FFF2-40B4-BE49-F238E27FC236}">
                  <a16:creationId xmlns="" xmlns:a16="http://schemas.microsoft.com/office/drawing/2014/main" id="{1DA29D9A-DD96-43EF-B182-868A71CA63FC}"/>
                </a:ext>
              </a:extLst>
            </p:cNvPr>
            <p:cNvSpPr txBox="1"/>
            <p:nvPr/>
          </p:nvSpPr>
          <p:spPr>
            <a:xfrm>
              <a:off x="0" y="2197729"/>
              <a:ext cx="8229600" cy="112268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marL="0" lvl="0" indent="0" algn="ctr" defTabSz="666750" rtl="0">
                <a:lnSpc>
                  <a:spcPct val="90000"/>
                </a:lnSpc>
                <a:spcBef>
                  <a:spcPct val="0"/>
                </a:spcBef>
                <a:spcAft>
                  <a:spcPct val="35000"/>
                </a:spcAft>
                <a:buNone/>
              </a:pPr>
              <a:r>
                <a:rPr lang="en-US" sz="1500" dirty="0" smtClean="0"/>
                <a:t>Super admin is the owner of this shop .He can add delete admin also can see the daily income of each table.</a:t>
              </a:r>
              <a:endParaRPr lang="en-US" sz="1500" kern="1200" dirty="0"/>
            </a:p>
          </p:txBody>
        </p:sp>
      </p:grpSp>
      <p:grpSp>
        <p:nvGrpSpPr>
          <p:cNvPr id="11" name="Group 10">
            <a:extLst>
              <a:ext uri="{FF2B5EF4-FFF2-40B4-BE49-F238E27FC236}">
                <a16:creationId xmlns="" xmlns:a16="http://schemas.microsoft.com/office/drawing/2014/main" id="{D8BE7A4D-0952-4CCE-B4D5-5EA8630027CD}"/>
              </a:ext>
              <a:ext uri="{C183D7F6-B498-43B3-948B-1728B52AA6E4}">
                <adec:decorative xmlns="" xmlns:adec="http://schemas.microsoft.com/office/drawing/2017/decorative" val="1"/>
              </a:ext>
            </a:extLst>
          </p:cNvPr>
          <p:cNvGrpSpPr/>
          <p:nvPr/>
        </p:nvGrpSpPr>
        <p:grpSpPr>
          <a:xfrm>
            <a:off x="2209801" y="5562600"/>
            <a:ext cx="4754880" cy="425066"/>
            <a:chOff x="0" y="3750030"/>
            <a:chExt cx="8229600" cy="820415"/>
          </a:xfrm>
          <a:solidFill>
            <a:schemeClr val="accent1"/>
          </a:solidFill>
        </p:grpSpPr>
        <p:sp>
          <p:nvSpPr>
            <p:cNvPr id="30" name="Rectangle 29">
              <a:extLst>
                <a:ext uri="{FF2B5EF4-FFF2-40B4-BE49-F238E27FC236}">
                  <a16:creationId xmlns="" xmlns:a16="http://schemas.microsoft.com/office/drawing/2014/main" id="{27D052D3-5943-4CCA-A968-24C63DF3001D}"/>
                </a:ext>
                <a:ext uri="{C183D7F6-B498-43B3-948B-1728B52AA6E4}">
                  <adec:decorative xmlns="" xmlns:adec="http://schemas.microsoft.com/office/drawing/2017/decorative" val="1"/>
                </a:ext>
              </a:extLst>
            </p:cNvPr>
            <p:cNvSpPr/>
            <p:nvPr/>
          </p:nvSpPr>
          <p:spPr>
            <a:xfrm>
              <a:off x="0" y="3750030"/>
              <a:ext cx="8229600" cy="820415"/>
            </a:xfrm>
            <a:prstGeom prst="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TextBox 30">
              <a:extLst>
                <a:ext uri="{FF2B5EF4-FFF2-40B4-BE49-F238E27FC236}">
                  <a16:creationId xmlns="" xmlns:a16="http://schemas.microsoft.com/office/drawing/2014/main" id="{581D9412-6870-452F-A54C-AFA568D05E5F}"/>
                </a:ext>
              </a:extLst>
            </p:cNvPr>
            <p:cNvSpPr txBox="1"/>
            <p:nvPr/>
          </p:nvSpPr>
          <p:spPr>
            <a:xfrm>
              <a:off x="178044" y="3938725"/>
              <a:ext cx="7913077" cy="44302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marL="0" lvl="0" indent="0" algn="ctr" defTabSz="666750" rtl="0">
                <a:lnSpc>
                  <a:spcPct val="90000"/>
                </a:lnSpc>
                <a:spcBef>
                  <a:spcPct val="0"/>
                </a:spcBef>
                <a:spcAft>
                  <a:spcPct val="35000"/>
                </a:spcAft>
                <a:buNone/>
              </a:pPr>
              <a:r>
                <a:rPr lang="en-US" sz="1500" kern="1200" dirty="0">
                  <a:ea typeface="+mn-ea"/>
                  <a:cs typeface="+mn-cs"/>
                </a:rPr>
                <a:t>Status against any other high-level </a:t>
              </a:r>
              <a:r>
                <a:rPr lang="en-US" sz="1500" dirty="0" smtClean="0"/>
                <a:t>restaurant</a:t>
              </a:r>
              <a:r>
                <a:rPr lang="en-US" sz="1500" kern="1200" dirty="0" smtClean="0">
                  <a:ea typeface="+mn-ea"/>
                  <a:cs typeface="+mn-cs"/>
                </a:rPr>
                <a:t> </a:t>
              </a:r>
              <a:r>
                <a:rPr lang="en-US" sz="1500" kern="1200" dirty="0">
                  <a:ea typeface="+mn-ea"/>
                  <a:cs typeface="+mn-cs"/>
                </a:rPr>
                <a:t>goals</a:t>
              </a:r>
              <a:endParaRPr lang="en-US" sz="1500" kern="1200" dirty="0"/>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PROGRESS</a:t>
            </a:r>
          </a:p>
        </p:txBody>
      </p:sp>
      <p:sp>
        <p:nvSpPr>
          <p:cNvPr id="3" name="Rectangle 2"/>
          <p:cNvSpPr>
            <a:spLocks noGrp="1"/>
          </p:cNvSpPr>
          <p:nvPr>
            <p:ph idx="1"/>
          </p:nvPr>
        </p:nvSpPr>
        <p:spPr/>
        <p:txBody>
          <a:bodyPr>
            <a:noAutofit/>
          </a:bodyPr>
          <a:lstStyle/>
          <a:p>
            <a:r>
              <a:rPr lang="en-US" sz="1600" dirty="0"/>
              <a:t>The smart restaurant is a concept  where a restaurant working is based on using  state of the art Technology from reservation to ordering and storing records.  The traditional restaurant system working is replaced by use of smartphones,  tablets or graphical user interface interactive touch screens. Customers will order their meal   through Tablet from the table so that the order is directly rooted to the manager,  via a central server. The smart restaurant reduces the staff employed for hospitality services, thus increasing the profit margins. In the manager page there will be an interface where the order will be shown and will be printed  by the printer one by one on priority ( First Come First serve ).  and the owner known as super admin who can see the total sale total income and total investment. In the system there is no scope to cheat one to another, like Customer to admin( manager)  or manager to super admin( owner)</a:t>
            </a:r>
          </a:p>
          <a:p>
            <a:r>
              <a:rPr lang="en-US" sz="1600" dirty="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TECHNOLOGY</a:t>
            </a:r>
          </a:p>
        </p:txBody>
      </p:sp>
      <p:graphicFrame>
        <p:nvGraphicFramePr>
          <p:cNvPr id="4" name="Content Placeholder 3" descr="list smart graphic design 02"/>
          <p:cNvGraphicFramePr>
            <a:graphicFrameLocks noGrp="1"/>
          </p:cNvGraphicFramePr>
          <p:nvPr>
            <p:ph idx="1"/>
            <p:extLst>
              <p:ext uri="{D42A27DB-BD31-4B8C-83A1-F6EECF244321}">
                <p14:modId xmlns:p14="http://schemas.microsoft.com/office/powerpoint/2010/main" val="2168498931"/>
              </p:ext>
            </p:extLst>
          </p:nvPr>
        </p:nvGraphicFramePr>
        <p:xfrm>
          <a:off x="457200" y="1600200"/>
          <a:ext cx="8229600" cy="403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 Diagram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4580" y="1600200"/>
            <a:ext cx="6574840" cy="4572000"/>
          </a:xfrm>
        </p:spPr>
      </p:pic>
    </p:spTree>
    <p:extLst>
      <p:ext uri="{BB962C8B-B14F-4D97-AF65-F5344CB8AC3E}">
        <p14:creationId xmlns:p14="http://schemas.microsoft.com/office/powerpoint/2010/main" val="3620843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395"/>
            <a:ext cx="5791200" cy="799306"/>
          </a:xfrm>
        </p:spPr>
        <p:txBody>
          <a:bodyPr/>
          <a:lstStyle/>
          <a:p>
            <a:r>
              <a:rPr lang="en-US" dirty="0" smtClean="0"/>
              <a:t>ER </a:t>
            </a:r>
            <a:r>
              <a:rPr lang="en-US" dirty="0"/>
              <a:t>diagram description</a:t>
            </a:r>
          </a:p>
        </p:txBody>
      </p:sp>
      <p:sp>
        <p:nvSpPr>
          <p:cNvPr id="3" name="Content Placeholder 2"/>
          <p:cNvSpPr>
            <a:spLocks noGrp="1"/>
          </p:cNvSpPr>
          <p:nvPr>
            <p:ph idx="1"/>
          </p:nvPr>
        </p:nvSpPr>
        <p:spPr/>
        <p:txBody>
          <a:bodyPr>
            <a:normAutofit fontScale="92500" lnSpcReduction="10000"/>
          </a:bodyPr>
          <a:lstStyle/>
          <a:p>
            <a:pPr marL="64008" indent="0" algn="just">
              <a:buNone/>
            </a:pPr>
            <a:r>
              <a:rPr lang="en-US" sz="2600" dirty="0">
                <a:latin typeface="Times New Roman" panose="02020603050405020304" pitchFamily="18" charset="0"/>
                <a:cs typeface="Times New Roman" panose="02020603050405020304" pitchFamily="18" charset="0"/>
              </a:rPr>
              <a:t>The following diagram we have 4 entities Super </a:t>
            </a:r>
            <a:r>
              <a:rPr lang="en-US" sz="2600" dirty="0" err="1">
                <a:latin typeface="Times New Roman" panose="02020603050405020304" pitchFamily="18" charset="0"/>
                <a:cs typeface="Times New Roman" panose="02020603050405020304" pitchFamily="18" charset="0"/>
              </a:rPr>
              <a:t>Admin,Admin,inventory</a:t>
            </a:r>
            <a:r>
              <a:rPr lang="en-US" sz="2600" dirty="0">
                <a:latin typeface="Times New Roman" panose="02020603050405020304" pitchFamily="18" charset="0"/>
                <a:cs typeface="Times New Roman" panose="02020603050405020304" pitchFamily="18" charset="0"/>
              </a:rPr>
              <a:t> and </a:t>
            </a:r>
            <a:r>
              <a:rPr lang="en-US" sz="2600" dirty="0" smtClean="0">
                <a:latin typeface="Times New Roman" panose="02020603050405020304" pitchFamily="18" charset="0"/>
                <a:cs typeface="Times New Roman" panose="02020603050405020304" pitchFamily="18" charset="0"/>
              </a:rPr>
              <a:t>table </a:t>
            </a:r>
            <a:r>
              <a:rPr lang="en-US" sz="2600" dirty="0" err="1" smtClean="0">
                <a:latin typeface="Times New Roman" panose="02020603050405020304" pitchFamily="18" charset="0"/>
                <a:cs typeface="Times New Roman" panose="02020603050405020304" pitchFamily="18" charset="0"/>
              </a:rPr>
              <a:t>relationship.The</a:t>
            </a:r>
            <a:r>
              <a:rPr lang="en-US" sz="2600" dirty="0" smtClean="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relationship between Super Admin and Admin is many to one as a </a:t>
            </a:r>
            <a:r>
              <a:rPr lang="en-US" sz="2600" dirty="0" err="1">
                <a:latin typeface="Times New Roman" panose="02020603050405020304" pitchFamily="18" charset="0"/>
                <a:cs typeface="Times New Roman" panose="02020603050405020304" pitchFamily="18" charset="0"/>
              </a:rPr>
              <a:t>superadmin</a:t>
            </a:r>
            <a:r>
              <a:rPr lang="en-US" sz="2600" dirty="0">
                <a:latin typeface="Times New Roman" panose="02020603050405020304" pitchFamily="18" charset="0"/>
                <a:cs typeface="Times New Roman" panose="02020603050405020304" pitchFamily="18" charset="0"/>
              </a:rPr>
              <a:t> can have many admin .Super Admin entity has attributes such as Id, password and admin entity has attributes such as </a:t>
            </a:r>
            <a:r>
              <a:rPr lang="en-US" sz="2600" dirty="0" err="1" smtClean="0">
                <a:latin typeface="Times New Roman" panose="02020603050405020304" pitchFamily="18" charset="0"/>
                <a:cs typeface="Times New Roman" panose="02020603050405020304" pitchFamily="18" charset="0"/>
              </a:rPr>
              <a:t>id,joiningdate</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gender,password,dob</a:t>
            </a:r>
            <a:r>
              <a:rPr lang="en-US" sz="2600" dirty="0" smtClean="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&amp; </a:t>
            </a:r>
            <a:r>
              <a:rPr lang="en-US" sz="2600" dirty="0" err="1">
                <a:latin typeface="Times New Roman" panose="02020603050405020304" pitchFamily="18" charset="0"/>
                <a:cs typeface="Times New Roman" panose="02020603050405020304" pitchFamily="18" charset="0"/>
              </a:rPr>
              <a:t>address.Also</a:t>
            </a:r>
            <a:r>
              <a:rPr lang="en-US" sz="2600" dirty="0">
                <a:latin typeface="Times New Roman" panose="02020603050405020304" pitchFamily="18" charset="0"/>
                <a:cs typeface="Times New Roman" panose="02020603050405020304" pitchFamily="18" charset="0"/>
              </a:rPr>
              <a:t> the admin and inventory has a many to one  relation ,there can be one and more  admin but one inventory .inventory entity has attributes such </a:t>
            </a:r>
            <a:r>
              <a:rPr lang="en-US" sz="2600" dirty="0" err="1">
                <a:latin typeface="Times New Roman" panose="02020603050405020304" pitchFamily="18" charset="0"/>
                <a:cs typeface="Times New Roman" panose="02020603050405020304" pitchFamily="18" charset="0"/>
              </a:rPr>
              <a:t>id,items,avail</a:t>
            </a:r>
            <a:r>
              <a:rPr lang="en-US" sz="2600" dirty="0">
                <a:latin typeface="Times New Roman" panose="02020603050405020304" pitchFamily="18" charset="0"/>
                <a:cs typeface="Times New Roman" panose="02020603050405020304" pitchFamily="18" charset="0"/>
              </a:rPr>
              <a:t>. admin has also relation with table has many to many relationship. Table has is name, unique id, </a:t>
            </a:r>
            <a:r>
              <a:rPr lang="en-US" sz="2600" dirty="0" err="1">
                <a:latin typeface="Times New Roman" panose="02020603050405020304" pitchFamily="18" charset="0"/>
                <a:cs typeface="Times New Roman" panose="02020603050405020304" pitchFamily="18" charset="0"/>
              </a:rPr>
              <a:t>confformpassword</a:t>
            </a:r>
            <a:r>
              <a:rPr lang="en-US" sz="2600" dirty="0">
                <a:latin typeface="Times New Roman" panose="02020603050405020304" pitchFamily="18" charset="0"/>
                <a:cs typeface="Times New Roman" panose="02020603050405020304" pitchFamily="18" charset="0"/>
              </a:rPr>
              <a:t> and password. Table and inventory has also many to one  relationship .</a:t>
            </a:r>
          </a:p>
          <a:p>
            <a:endParaRPr lang="en-US" dirty="0"/>
          </a:p>
        </p:txBody>
      </p:sp>
    </p:spTree>
    <p:extLst>
      <p:ext uri="{BB962C8B-B14F-4D97-AF65-F5344CB8AC3E}">
        <p14:creationId xmlns:p14="http://schemas.microsoft.com/office/powerpoint/2010/main" val="715027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66725" y="609600"/>
            <a:ext cx="4638674" cy="675926"/>
          </a:xfrm>
        </p:spPr>
        <p:txBody>
          <a:bodyPr/>
          <a:lstStyle/>
          <a:p>
            <a:r>
              <a:rPr lang="en-US" b="0" dirty="0"/>
              <a:t>GOALS </a:t>
            </a:r>
            <a:endParaRPr lang="en-US" dirty="0"/>
          </a:p>
        </p:txBody>
      </p:sp>
      <p:graphicFrame>
        <p:nvGraphicFramePr>
          <p:cNvPr id="10" name="Content Placeholder 3" descr="list smart graphic design">
            <a:extLst>
              <a:ext uri="{FF2B5EF4-FFF2-40B4-BE49-F238E27FC236}">
                <a16:creationId xmlns="" xmlns:a16="http://schemas.microsoft.com/office/drawing/2014/main" id="{D1AC5E11-1154-464F-B56E-523DE54E5000}"/>
              </a:ext>
            </a:extLst>
          </p:cNvPr>
          <p:cNvGraphicFramePr>
            <a:graphicFrameLocks/>
          </p:cNvGraphicFramePr>
          <p:nvPr>
            <p:extLst>
              <p:ext uri="{D42A27DB-BD31-4B8C-83A1-F6EECF244321}">
                <p14:modId xmlns:p14="http://schemas.microsoft.com/office/powerpoint/2010/main" val="430756852"/>
              </p:ext>
            </p:extLst>
          </p:nvPr>
        </p:nvGraphicFramePr>
        <p:xfrm>
          <a:off x="609600" y="1524000"/>
          <a:ext cx="7810500" cy="38322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oject_status_report">
  <a:themeElements>
    <a:clrScheme name="Custom 48">
      <a:dk1>
        <a:sysClr val="windowText" lastClr="000000"/>
      </a:dk1>
      <a:lt1>
        <a:sysClr val="window" lastClr="FFFFFF"/>
      </a:lt1>
      <a:dk2>
        <a:srgbClr val="262626"/>
      </a:dk2>
      <a:lt2>
        <a:srgbClr val="F2F2F2"/>
      </a:lt2>
      <a:accent1>
        <a:srgbClr val="C94C25"/>
      </a:accent1>
      <a:accent2>
        <a:srgbClr val="EA8640"/>
      </a:accent2>
      <a:accent3>
        <a:srgbClr val="99D9E7"/>
      </a:accent3>
      <a:accent4>
        <a:srgbClr val="FAB17B"/>
      </a:accent4>
      <a:accent5>
        <a:srgbClr val="21B8B3"/>
      </a:accent5>
      <a:accent6>
        <a:srgbClr val="F3786E"/>
      </a:accent6>
      <a:hlink>
        <a:srgbClr val="646567"/>
      </a:hlink>
      <a:folHlink>
        <a:srgbClr val="646567"/>
      </a:folHlink>
    </a:clrScheme>
    <a:fontScheme name="Custom 27">
      <a:majorFont>
        <a:latin typeface="Segoe UI"/>
        <a:ea typeface=""/>
        <a:cs typeface=""/>
      </a:majorFont>
      <a:minorFont>
        <a:latin typeface="Arial"/>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110000" t="250000" r="110000" b="40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110000" t="250000" r="110000" b="40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70000"/>
                <a:satMod val="130000"/>
              </a:schemeClr>
              <a:schemeClr val="phClr">
                <a:tint val="70000"/>
                <a:satMod val="130000"/>
              </a:schemeClr>
            </a:duotone>
          </a:blip>
          <a:tile tx="0" ty="0" sx="90000" sy="90000" flip="none" algn="t"/>
        </a:blipFill>
      </a:bgFillStyleLst>
    </a:fmtScheme>
  </a:themeElements>
  <a:objectDefaults/>
  <a:extraClrSchemeLst/>
  <a:extLst>
    <a:ext uri="{05A4C25C-085E-4340-85A3-A5531E510DB2}">
      <thm15:themeFamily xmlns="" xmlns:thm15="http://schemas.microsoft.com/office/thememl/2012/main" name="TF10167107_Project status report_RVA_v3.potx" id="{4F81F982-6C51-4092-B8D8-4B9E627EB026}" vid="{408BF7D7-5259-4FB8-AB61-68B3FB5EAB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DC31EBE-A492-4CE5-9650-1E2C8FDDD7CE}">
  <ds:schemaRefs>
    <ds:schemaRef ds:uri="http://schemas.microsoft.com/sharepoint/v3/contenttype/forms"/>
  </ds:schemaRefs>
</ds:datastoreItem>
</file>

<file path=customXml/itemProps2.xml><?xml version="1.0" encoding="utf-8"?>
<ds:datastoreItem xmlns:ds="http://schemas.openxmlformats.org/officeDocument/2006/customXml" ds:itemID="{DCB47EFB-BDBB-4CE5-A848-1507BE3B7989}">
  <ds:schemaRefs>
    <ds:schemaRef ds:uri="http://schemas.microsoft.com/office/2006/metadata/propertie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http://schemas.microsoft.com/office/2006/documentManagement/types"/>
    <ds:schemaRef ds:uri="http://purl.org/dc/elements/1.1/"/>
    <ds:schemaRef ds:uri="71af3243-3dd4-4a8d-8c0d-dd76da1f02a5"/>
    <ds:schemaRef ds:uri="http://www.w3.org/XML/1998/namespace"/>
  </ds:schemaRefs>
</ds:datastoreItem>
</file>

<file path=customXml/itemProps3.xml><?xml version="1.0" encoding="utf-8"?>
<ds:datastoreItem xmlns:ds="http://schemas.openxmlformats.org/officeDocument/2006/customXml" ds:itemID="{B1AD0D4C-03C4-489C-932A-66E2D74FA6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Project_status_report</Template>
  <TotalTime>0</TotalTime>
  <Words>243</Words>
  <Application>Microsoft Office PowerPoint</Application>
  <PresentationFormat>On-screen Show (4:3)</PresentationFormat>
  <Paragraphs>30</Paragraphs>
  <Slides>8</Slides>
  <Notes>5</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Project_status_report</vt:lpstr>
      <vt:lpstr>Smart Restaurant Management </vt:lpstr>
      <vt:lpstr>Introduction </vt:lpstr>
      <vt:lpstr>SUMMARY</vt:lpstr>
      <vt:lpstr>PROGRESS</vt:lpstr>
      <vt:lpstr>TECHNOLOGY</vt:lpstr>
      <vt:lpstr>ER Diagram </vt:lpstr>
      <vt:lpstr>ER diagram description</vt:lpstr>
      <vt:lpstr>GOALS </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2020-05-18T16:37:08Z</dcterms:created>
  <dcterms:modified xsi:type="dcterms:W3CDTF">2020-05-20T07:00:13Z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