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DF2D1-7BEE-4502-A614-5E2B60209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E41891-2BDC-48B6-8FC9-90A61D03F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28F68A-F3B0-41B8-B4B0-E6D58D04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21F-955F-4925-98B2-CEC091EF8FC8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61894-9B65-42E2-97A4-1A6C112AB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B01860-2852-42A8-AAEC-E4B98D2D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0624-0BE6-4785-8D1E-854FF0895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27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EF0B5-8B0D-48C4-B98C-9292AFBA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A928EF-7645-4242-BF93-6343FB0F9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21298-CA26-45EC-B9E8-4661F588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21F-955F-4925-98B2-CEC091EF8FC8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5C986-5D7A-47BB-A733-4FC505420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CAE978-AC3D-4114-B396-A7A7D55E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0624-0BE6-4785-8D1E-854FF0895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60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9166B2-D84F-4302-9CC5-20DB458CA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B62EDE-091B-4D0C-8EFF-E8C47A3B8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3667EC-5BFC-4432-9E24-DA4C943FF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21F-955F-4925-98B2-CEC091EF8FC8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9920D6-E27A-4E00-9FD7-7CA14A09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810CC-5890-4D21-8B56-CD227DC6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0624-0BE6-4785-8D1E-854FF0895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2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6D7B4-55E7-461F-8429-E8B95F2D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E5328-7E17-4C49-A7B6-8887CD60E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E39F1B-1C68-4C10-97C1-0EB8ADE3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21F-955F-4925-98B2-CEC091EF8FC8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D751AB-5387-46AE-A48A-D9905071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B9A23-B5C3-4F87-A027-585FCC01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0624-0BE6-4785-8D1E-854FF0895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7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A6EA7-F76D-40D1-BEEF-3A860E29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7EFCCD-5A6B-410E-94F9-841BB2375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72C478-7448-4300-89AC-BC681217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21F-955F-4925-98B2-CEC091EF8FC8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45CF7-B7EA-495D-A1EE-CD540DA8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BA820-BA1B-436F-9104-EE1DCB7E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0624-0BE6-4785-8D1E-854FF0895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08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50C8F-5C2E-42BB-9FD9-4B2D46DA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A710FF-20E9-4944-A8BE-C8FBCD5CC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07ADC7-78CF-416D-BF14-FBCB61DFE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444116-7670-41C4-892E-D0835DD07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21F-955F-4925-98B2-CEC091EF8FC8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39BC0D-8FCE-4807-8067-E3556BBED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10CAD4-F63E-4930-9DCD-3D4E5A21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0624-0BE6-4785-8D1E-854FF0895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47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DDB17-C4A1-4C7F-AE29-FB280C65F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CB8C05-A4A6-4B06-A95B-E05EC6EBF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CE1FAE-39C4-4053-8587-5EDD6A1E4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524F1D-8B47-4058-B0EF-5045FB5BE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3248C7-8FD7-4448-955F-0634A82CE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C6D6E8-79DC-40D7-8725-A9F8CB2F4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21F-955F-4925-98B2-CEC091EF8FC8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D3033E-8FBF-40DE-AB47-501DB8F3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FFCECD-9F8E-4C77-B00D-F41A3B10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0624-0BE6-4785-8D1E-854FF0895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30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0D861-BD28-44C2-9E0A-97A2F9A8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2AB135-F586-4169-98B3-479D1D314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21F-955F-4925-98B2-CEC091EF8FC8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863537-52EA-49F9-B6CA-A2827488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CB7671-F5D9-4227-B7CD-79538401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0624-0BE6-4785-8D1E-854FF0895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82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4C664D-B633-4BA7-A488-1CC04CB83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21F-955F-4925-98B2-CEC091EF8FC8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204F2-6C57-4DD7-B3C5-C2EDC3B1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73EC69-8940-4854-BF86-746BD480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0624-0BE6-4785-8D1E-854FF0895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51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0EC6B-DAEC-4C89-9907-60A262BCD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3C651E-6EBB-4F34-B9A9-016687597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EF23AA-FA53-4E73-8F27-DC583A8EE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A9CB08-F983-4F9C-824D-BD079C11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21F-955F-4925-98B2-CEC091EF8FC8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75A73A-96DE-4C99-A26C-E92731DD6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CCC788-A800-4B91-9E81-6663A62B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0624-0BE6-4785-8D1E-854FF0895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06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CE9EE-0033-4780-B67A-0309E87F6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5D843D-FDE6-4EDC-A0C4-51ECB5BC3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D4E855-90FD-4BC0-BCBD-594BD082D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0CE549-AF61-46B0-9D8D-DA4E73333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21F-955F-4925-98B2-CEC091EF8FC8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1DA8AB-C090-4BD0-A4A6-117540C2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85C6D7-7089-494C-8D00-ECA20016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0624-0BE6-4785-8D1E-854FF0895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74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712ADD-EA39-4514-9F7F-8297DEBD6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C19C06-EE79-4E02-8C12-BA6F1D120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34F246-82B7-4216-B6D7-B1DC9B38F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8721F-955F-4925-98B2-CEC091EF8FC8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4D111-DB4E-43AC-A216-8AA1759EB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19AF9B-7581-4AD6-B08F-3A463782F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90624-0BE6-4785-8D1E-854FF0895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90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SP171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4719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505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347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D73D1-0502-44F8-8DA1-AA1054BFFC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动态规划浅讲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9BC80F-6708-4C5B-B6A4-ECC2A33903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北京大学 孙睿泽</a:t>
            </a:r>
          </a:p>
        </p:txBody>
      </p:sp>
    </p:spTree>
    <p:extLst>
      <p:ext uri="{BB962C8B-B14F-4D97-AF65-F5344CB8AC3E}">
        <p14:creationId xmlns:p14="http://schemas.microsoft.com/office/powerpoint/2010/main" val="1437293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BD85E-7F43-4375-94C6-4AEB7AAD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 </a:t>
            </a:r>
            <a:r>
              <a:rPr lang="en-US" altLang="zh-CN" dirty="0" err="1"/>
              <a:t>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8D376-4E72-49B2-A1E6-788BC006B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对一些 </a:t>
            </a:r>
            <a:r>
              <a:rPr lang="en-US" altLang="zh-CN" dirty="0" err="1"/>
              <a:t>dp</a:t>
            </a:r>
            <a:r>
              <a:rPr lang="en-US" altLang="zh-CN" dirty="0"/>
              <a:t> </a:t>
            </a:r>
            <a:r>
              <a:rPr lang="zh-CN" altLang="en-US" dirty="0"/>
              <a:t>的问题，会要求修改某些位置的值，并需要实时查询 </a:t>
            </a:r>
            <a:r>
              <a:rPr lang="en-US" altLang="zh-CN" dirty="0" err="1"/>
              <a:t>dp</a:t>
            </a:r>
            <a:r>
              <a:rPr lang="en-US" altLang="zh-CN" dirty="0"/>
              <a:t> </a:t>
            </a:r>
            <a:r>
              <a:rPr lang="zh-CN" altLang="en-US" dirty="0"/>
              <a:t>值。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364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5F36A-8517-40E1-92B3-70FD22FF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单点修改，区间最大子段和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D96AE4-96CD-4B9C-978B-DC0962037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SPOJ1716</a:t>
            </a:r>
            <a:endParaRPr lang="en-US" altLang="zh-CN" dirty="0"/>
          </a:p>
          <a:p>
            <a:r>
              <a:rPr lang="zh-CN" altLang="en-US" dirty="0"/>
              <a:t>给定一个序列，两个操作：</a:t>
            </a:r>
            <a:endParaRPr lang="en-US" altLang="zh-CN" dirty="0"/>
          </a:p>
          <a:p>
            <a:r>
              <a:rPr lang="zh-CN" altLang="en-US" dirty="0"/>
              <a:t>单点修改</a:t>
            </a:r>
            <a:endParaRPr lang="en-US" altLang="zh-CN" dirty="0"/>
          </a:p>
          <a:p>
            <a:r>
              <a:rPr lang="zh-CN" altLang="en-US" dirty="0"/>
              <a:t>查询区间最大子段和</a:t>
            </a:r>
          </a:p>
        </p:txBody>
      </p:sp>
    </p:spTree>
    <p:extLst>
      <p:ext uri="{BB962C8B-B14F-4D97-AF65-F5344CB8AC3E}">
        <p14:creationId xmlns:p14="http://schemas.microsoft.com/office/powerpoint/2010/main" val="3553600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FE49A-279F-44AC-B6C3-7D91D248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模板</a:t>
            </a:r>
            <a:r>
              <a:rPr lang="en-US" altLang="zh-CN" dirty="0"/>
              <a:t>】</a:t>
            </a:r>
            <a:r>
              <a:rPr lang="zh-CN" altLang="en-US" dirty="0"/>
              <a:t>动态 </a:t>
            </a:r>
            <a:r>
              <a:rPr lang="en-US" altLang="zh-CN" dirty="0" err="1"/>
              <a:t>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AE192E-AEF2-46C4-99FD-93A2BF9A8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洛谷</a:t>
            </a:r>
            <a:r>
              <a:rPr lang="en-US" altLang="zh-CN" dirty="0">
                <a:hlinkClick r:id="rId2"/>
              </a:rPr>
              <a:t>P4719</a:t>
            </a:r>
            <a:endParaRPr lang="en-US" altLang="zh-CN" dirty="0"/>
          </a:p>
          <a:p>
            <a:r>
              <a:rPr lang="zh-CN" altLang="en-US" dirty="0"/>
              <a:t>给定一棵树，带点权。</a:t>
            </a:r>
            <a:endParaRPr lang="en-US" altLang="zh-CN" dirty="0"/>
          </a:p>
          <a:p>
            <a:r>
              <a:rPr lang="zh-CN" altLang="en-US" dirty="0"/>
              <a:t>每次会进行单点修改，然后查询最大权独立集大小。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动态 </a:t>
            </a:r>
            <a:r>
              <a:rPr lang="en-US" altLang="zh-CN" dirty="0" err="1"/>
              <a:t>dp</a:t>
            </a:r>
            <a:r>
              <a:rPr lang="en-US" altLang="zh-CN" dirty="0"/>
              <a:t> </a:t>
            </a:r>
            <a:r>
              <a:rPr lang="zh-CN" altLang="en-US" dirty="0"/>
              <a:t>的树上版本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7564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AB45F-5C4D-4E93-893B-6AF25BB39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宵物語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96B037-D46A-4472-AFF0-C985BD94D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SOJ1505</a:t>
            </a:r>
          </a:p>
          <a:p>
            <a:r>
              <a:rPr lang="zh-CN" altLang="en-US" dirty="0"/>
              <a:t>给定一棵树，每条边有一个颜色，第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条边的颜色在 </a:t>
            </a:r>
            <a:r>
              <a:rPr lang="en-US" altLang="zh-CN" dirty="0"/>
              <a:t>[</a:t>
            </a:r>
            <a:r>
              <a:rPr lang="en-US" altLang="zh-CN" dirty="0" err="1"/>
              <a:t>l_i,r_i</a:t>
            </a:r>
            <a:r>
              <a:rPr lang="en-US" altLang="zh-CN" dirty="0"/>
              <a:t>] </a:t>
            </a:r>
            <a:r>
              <a:rPr lang="zh-CN" altLang="en-US" dirty="0"/>
              <a:t>中的整数里等概率随机。</a:t>
            </a:r>
            <a:endParaRPr lang="en-US" altLang="zh-CN" dirty="0"/>
          </a:p>
          <a:p>
            <a:r>
              <a:rPr lang="zh-CN" altLang="en-US" dirty="0"/>
              <a:t>定义点对 </a:t>
            </a:r>
            <a:r>
              <a:rPr lang="en-US" altLang="zh-CN" dirty="0" err="1"/>
              <a:t>u,v</a:t>
            </a:r>
            <a:r>
              <a:rPr lang="en-US" altLang="zh-CN" dirty="0"/>
              <a:t> </a:t>
            </a:r>
            <a:r>
              <a:rPr lang="zh-CN" altLang="en-US" dirty="0"/>
              <a:t>的价值为，</a:t>
            </a:r>
            <a:r>
              <a:rPr lang="en-US" altLang="zh-CN" dirty="0"/>
              <a:t>u </a:t>
            </a:r>
            <a:r>
              <a:rPr lang="zh-CN" altLang="en-US" dirty="0"/>
              <a:t>到 </a:t>
            </a:r>
            <a:r>
              <a:rPr lang="en-US" altLang="zh-CN" dirty="0"/>
              <a:t>v </a:t>
            </a:r>
            <a:r>
              <a:rPr lang="zh-CN" altLang="en-US" dirty="0"/>
              <a:t>简单路径上的不同颜色个数。</a:t>
            </a:r>
            <a:endParaRPr lang="en-US" altLang="zh-CN" dirty="0"/>
          </a:p>
          <a:p>
            <a:r>
              <a:rPr lang="zh-CN" altLang="en-US" dirty="0"/>
              <a:t>求所有点对 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 </a:t>
            </a:r>
            <a:r>
              <a:rPr lang="zh-CN" altLang="en-US" dirty="0"/>
              <a:t>的价值之和的期望。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3511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384D5-6C0A-45D3-B3BB-0AD4852A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轮廓线 </a:t>
            </a:r>
            <a:r>
              <a:rPr lang="en-US" altLang="zh-CN" dirty="0" err="1"/>
              <a:t>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56C73C-16C8-416C-894B-71D22DB6B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状压 </a:t>
            </a:r>
            <a:r>
              <a:rPr lang="en-US" altLang="zh-CN" dirty="0" err="1"/>
              <a:t>dp</a:t>
            </a:r>
            <a:r>
              <a:rPr lang="en-US" altLang="zh-CN" dirty="0"/>
              <a:t> </a:t>
            </a:r>
            <a:r>
              <a:rPr lang="zh-CN" altLang="en-US" dirty="0"/>
              <a:t>的一种，常用于二维网格上的信息统计。</a:t>
            </a:r>
            <a:endParaRPr lang="en-US" altLang="zh-CN" dirty="0"/>
          </a:p>
          <a:p>
            <a:r>
              <a:rPr lang="zh-CN" altLang="en-US" dirty="0"/>
              <a:t>每次转移一个格子，状压记录轮廓上的信息。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9802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4B507-987D-414A-BAAB-A3FEF7BC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模板</a:t>
            </a:r>
            <a:r>
              <a:rPr lang="en-US" altLang="zh-CN" dirty="0"/>
              <a:t>】</a:t>
            </a:r>
            <a:r>
              <a:rPr lang="zh-CN" altLang="en-US" dirty="0"/>
              <a:t>插头 </a:t>
            </a:r>
            <a:r>
              <a:rPr lang="en-US" altLang="zh-CN" dirty="0" err="1"/>
              <a:t>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6E1D68-AAB8-4557-A118-BBD934852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洛谷</a:t>
            </a:r>
            <a:r>
              <a:rPr lang="en-US" altLang="zh-CN" dirty="0">
                <a:hlinkClick r:id="rId2"/>
              </a:rPr>
              <a:t>P5056</a:t>
            </a:r>
            <a:endParaRPr lang="en-US" altLang="zh-CN" dirty="0"/>
          </a:p>
          <a:p>
            <a:r>
              <a:rPr lang="zh-CN" altLang="en-US" dirty="0"/>
              <a:t>给定 </a:t>
            </a:r>
            <a:r>
              <a:rPr lang="en-US" altLang="zh-CN" dirty="0"/>
              <a:t>n*m </a:t>
            </a:r>
            <a:r>
              <a:rPr lang="zh-CN" altLang="en-US" dirty="0"/>
              <a:t>的网格图，某些格子不能铺线，其他格子必须铺，形成一个闭合回路。问方案数。</a:t>
            </a:r>
            <a:endParaRPr lang="en-US" altLang="zh-CN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&lt;=12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90435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ADB2E-F872-489E-AC77-800CE47B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B0A762-06A2-4658-ABE6-1E327055D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给定一张 </a:t>
            </a:r>
            <a:r>
              <a:rPr lang="en-US" altLang="zh-CN" dirty="0"/>
              <a:t>n </a:t>
            </a:r>
            <a:r>
              <a:rPr lang="zh-CN" altLang="en-US" dirty="0"/>
              <a:t>个点 </a:t>
            </a:r>
            <a:r>
              <a:rPr lang="en-US" altLang="zh-CN" dirty="0"/>
              <a:t>m </a:t>
            </a:r>
            <a:r>
              <a:rPr lang="zh-CN" altLang="en-US" dirty="0"/>
              <a:t>条边的无向图。</a:t>
            </a:r>
            <a:endParaRPr lang="en-US" altLang="zh-CN" dirty="0"/>
          </a:p>
          <a:p>
            <a:r>
              <a:rPr lang="zh-CN" altLang="en-US" dirty="0"/>
              <a:t>所有的边 </a:t>
            </a:r>
            <a:r>
              <a:rPr lang="en-US" altLang="zh-CN" dirty="0" err="1"/>
              <a:t>u,v</a:t>
            </a:r>
            <a:r>
              <a:rPr lang="en-US" altLang="zh-CN" dirty="0"/>
              <a:t> </a:t>
            </a:r>
            <a:r>
              <a:rPr lang="zh-CN" altLang="en-US" dirty="0"/>
              <a:t>满足 </a:t>
            </a:r>
            <a:r>
              <a:rPr lang="en-US" altLang="zh-CN" dirty="0"/>
              <a:t>|u-v|=A </a:t>
            </a:r>
            <a:r>
              <a:rPr lang="zh-CN" altLang="en-US" dirty="0"/>
              <a:t>或者 </a:t>
            </a:r>
            <a:r>
              <a:rPr lang="en-US" altLang="zh-CN" dirty="0"/>
              <a:t>|u-v|=B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求：有多少边集的子集，满足任意两条边没有公共端点。</a:t>
            </a:r>
            <a:endParaRPr lang="en-US" altLang="zh-CN" dirty="0"/>
          </a:p>
          <a:p>
            <a:r>
              <a:rPr lang="en-US" altLang="zh-CN" dirty="0"/>
              <a:t>n&lt;=200 m&lt;=400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8077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79668-3528-45E5-B541-26EC2976D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Stranger Trees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1CD010-D5C1-45F6-997B-FD930DC9A3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CF917D</a:t>
                </a:r>
              </a:p>
              <a:p>
                <a:r>
                  <a:rPr lang="zh-CN" altLang="en-US" dirty="0"/>
                  <a:t>给定一棵树，对 </a:t>
                </a:r>
                <a:r>
                  <a:rPr lang="en-US" altLang="zh-CN" dirty="0"/>
                  <a:t>k=0~n-1</a:t>
                </a:r>
                <a:r>
                  <a:rPr lang="zh-CN" altLang="en-US" dirty="0"/>
                  <a:t>，求出有多少棵树与当前的树恰有 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条边重复。</a:t>
                </a:r>
                <a:endParaRPr lang="en-US" altLang="zh-CN" dirty="0"/>
              </a:p>
              <a:p>
                <a:r>
                  <a:rPr lang="en-US" altLang="zh-CN" dirty="0"/>
                  <a:t>n&lt;=5000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将 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个连通块用 </a:t>
                </a:r>
                <a:r>
                  <a:rPr lang="en-US" altLang="zh-CN" dirty="0"/>
                  <a:t>k-1 </a:t>
                </a:r>
                <a:r>
                  <a:rPr lang="zh-CN" altLang="en-US" dirty="0"/>
                  <a:t>条边连接起来的方案数为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  <m:sSub>
                      <m:sSub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代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表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各个</m:t>
                    </m:r>
                  </m:oMath>
                </a14:m>
                <a:r>
                  <a:rPr lang="zh-CN" altLang="en-US" dirty="0"/>
                  <a:t>连通块的点数，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 代表总点数。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1CD010-D5C1-45F6-997B-FD930DC9A3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30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2E7C6-FAD4-4058-AC3C-36BDA7F6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D63DB-331A-4F9A-B494-7022C9690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树形 </a:t>
            </a:r>
            <a:r>
              <a:rPr lang="en-US" altLang="zh-CN" dirty="0" err="1"/>
              <a:t>dp</a:t>
            </a:r>
            <a:endParaRPr lang="en-US" altLang="zh-CN" dirty="0"/>
          </a:p>
          <a:p>
            <a:r>
              <a:rPr lang="zh-CN" altLang="en-US" dirty="0"/>
              <a:t>动态 </a:t>
            </a:r>
            <a:r>
              <a:rPr lang="en-US" altLang="zh-CN" dirty="0" err="1"/>
              <a:t>dp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轮廓线 </a:t>
            </a:r>
            <a:r>
              <a:rPr lang="en-US" altLang="zh-CN" dirty="0" err="1"/>
              <a:t>dp</a:t>
            </a:r>
            <a:endParaRPr lang="en-US" altLang="zh-CN" dirty="0"/>
          </a:p>
          <a:p>
            <a:r>
              <a:rPr lang="zh-CN" altLang="en-US" dirty="0"/>
              <a:t>杂题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29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05E52-99A2-4B06-821E-BB819E86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树形 </a:t>
            </a:r>
            <a:r>
              <a:rPr lang="en-US" altLang="zh-CN" dirty="0" err="1"/>
              <a:t>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BF9AF9-75BC-481A-A4FE-C164FABD4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在树上进行的一类 </a:t>
            </a:r>
            <a:r>
              <a:rPr lang="en-US" altLang="zh-CN" dirty="0" err="1"/>
              <a:t>dp</a:t>
            </a:r>
            <a:r>
              <a:rPr lang="en-US" altLang="zh-CN" dirty="0"/>
              <a:t> </a:t>
            </a:r>
            <a:r>
              <a:rPr lang="zh-CN" altLang="en-US" dirty="0"/>
              <a:t>问题，多以子结点转移到父结点的形式。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0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FCE3F-436A-4417-84C3-A3FF5AF2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树的直径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5B85C-0146-4813-8CF6-A079CC63D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给定一棵树，求树上的最长链。</a:t>
            </a:r>
          </a:p>
        </p:txBody>
      </p:sp>
    </p:spTree>
    <p:extLst>
      <p:ext uri="{BB962C8B-B14F-4D97-AF65-F5344CB8AC3E}">
        <p14:creationId xmlns:p14="http://schemas.microsoft.com/office/powerpoint/2010/main" val="263743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D285B-270F-44F2-88D5-9A3F5276D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换根 </a:t>
            </a:r>
            <a:r>
              <a:rPr lang="en-US" altLang="zh-CN" dirty="0" err="1"/>
              <a:t>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2FF79-6F0B-4D1D-86FD-3B82E9FA0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需要求出以每个点为根时的信息。</a:t>
            </a:r>
            <a:endParaRPr lang="en-US" altLang="zh-CN" dirty="0"/>
          </a:p>
          <a:p>
            <a:r>
              <a:rPr lang="zh-CN" altLang="en-US" dirty="0"/>
              <a:t>可以以某个点为根求出每个子树的 </a:t>
            </a:r>
            <a:r>
              <a:rPr lang="en-US" altLang="zh-CN" dirty="0" err="1"/>
              <a:t>dp</a:t>
            </a:r>
            <a:r>
              <a:rPr lang="en-US" altLang="zh-CN" dirty="0"/>
              <a:t> </a:t>
            </a:r>
            <a:r>
              <a:rPr lang="zh-CN" altLang="en-US" dirty="0"/>
              <a:t>值，再将根沿着边进行切换。</a:t>
            </a:r>
          </a:p>
        </p:txBody>
      </p:sp>
    </p:spTree>
    <p:extLst>
      <p:ext uri="{BB962C8B-B14F-4D97-AF65-F5344CB8AC3E}">
        <p14:creationId xmlns:p14="http://schemas.microsoft.com/office/powerpoint/2010/main" val="102232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37D4B-3CF0-419B-9777-E95BAD46B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STA-Station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FFCC4-D86C-407D-B4F2-F7EF8AB8C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洛谷</a:t>
            </a:r>
            <a:r>
              <a:rPr lang="en-US" altLang="zh-CN" dirty="0">
                <a:hlinkClick r:id="rId2"/>
              </a:rPr>
              <a:t>P3478</a:t>
            </a:r>
            <a:endParaRPr lang="en-US" altLang="zh-CN" dirty="0"/>
          </a:p>
          <a:p>
            <a:r>
              <a:rPr lang="zh-CN" altLang="en-US" dirty="0"/>
              <a:t>给定一棵树，要求找到一个结点，满足该结点作为树根时，所有结点的深度之和最大。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71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9C0B8-74EB-4292-8E7F-A12B1415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长链剖分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434BD5-828C-4213-91BE-EBF595013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是一种树链剖分的方式。</a:t>
            </a:r>
            <a:endParaRPr lang="en-US" altLang="zh-CN" dirty="0"/>
          </a:p>
          <a:p>
            <a:r>
              <a:rPr lang="zh-CN" altLang="en-US" dirty="0"/>
              <a:t>与重链剖分的区别在于，每个点会选择子结点中，深度最大的一个点作为重儿子。</a:t>
            </a:r>
            <a:endParaRPr lang="en-US" altLang="zh-CN" dirty="0"/>
          </a:p>
          <a:p>
            <a:r>
              <a:rPr lang="zh-CN" altLang="en-US" dirty="0"/>
              <a:t>可以用于优化与深度有关的树上 </a:t>
            </a:r>
            <a:r>
              <a:rPr lang="en-US" altLang="zh-CN" dirty="0" err="1"/>
              <a:t>dp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具体来说，每条链只会在链顶被合并一次。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2633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E2BF5-0424-4C5C-A1F0-16FE29B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Dominant Indices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D3D715-FED0-4290-872E-9E9484DA2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给定一棵 </a:t>
            </a:r>
            <a:r>
              <a:rPr lang="en-US" altLang="zh-CN" dirty="0"/>
              <a:t>n </a:t>
            </a:r>
            <a:r>
              <a:rPr lang="zh-CN" altLang="en-US" dirty="0"/>
              <a:t>个结点的有根树。</a:t>
            </a:r>
            <a:endParaRPr lang="en-US" altLang="zh-CN" dirty="0"/>
          </a:p>
          <a:p>
            <a:r>
              <a:rPr lang="zh-CN" altLang="en-US" dirty="0"/>
              <a:t>设 </a:t>
            </a:r>
            <a:r>
              <a:rPr lang="en-US" altLang="zh-CN" dirty="0"/>
              <a:t>d(</a:t>
            </a:r>
            <a:r>
              <a:rPr lang="en-US" altLang="zh-CN" dirty="0" err="1"/>
              <a:t>u,x</a:t>
            </a:r>
            <a:r>
              <a:rPr lang="en-US" altLang="zh-CN" dirty="0"/>
              <a:t>) </a:t>
            </a:r>
            <a:r>
              <a:rPr lang="zh-CN" altLang="en-US" dirty="0"/>
              <a:t>为 </a:t>
            </a:r>
            <a:r>
              <a:rPr lang="en-US" altLang="zh-CN" dirty="0"/>
              <a:t>u </a:t>
            </a:r>
            <a:r>
              <a:rPr lang="zh-CN" altLang="en-US" dirty="0"/>
              <a:t>子树中，到 </a:t>
            </a:r>
            <a:r>
              <a:rPr lang="en-US" altLang="zh-CN" dirty="0"/>
              <a:t>u </a:t>
            </a:r>
            <a:r>
              <a:rPr lang="zh-CN" altLang="en-US" dirty="0"/>
              <a:t>距离为 </a:t>
            </a:r>
            <a:r>
              <a:rPr lang="en-US" altLang="zh-CN" dirty="0"/>
              <a:t>x </a:t>
            </a:r>
            <a:r>
              <a:rPr lang="zh-CN" altLang="en-US" dirty="0"/>
              <a:t>的结点个数。</a:t>
            </a:r>
            <a:endParaRPr lang="en-US" altLang="zh-CN" dirty="0"/>
          </a:p>
          <a:p>
            <a:r>
              <a:rPr lang="zh-CN" altLang="en-US" dirty="0"/>
              <a:t>对每个 </a:t>
            </a:r>
            <a:r>
              <a:rPr lang="en-US" altLang="zh-CN" dirty="0"/>
              <a:t>u</a:t>
            </a:r>
            <a:r>
              <a:rPr lang="zh-CN" altLang="en-US" dirty="0"/>
              <a:t>，求最小的 </a:t>
            </a:r>
            <a:r>
              <a:rPr lang="en-US" altLang="zh-CN" dirty="0"/>
              <a:t>k</a:t>
            </a:r>
            <a:r>
              <a:rPr lang="zh-CN" altLang="en-US" dirty="0"/>
              <a:t>，使得 </a:t>
            </a:r>
            <a:r>
              <a:rPr lang="en-US" altLang="zh-CN" dirty="0"/>
              <a:t>d(</a:t>
            </a:r>
            <a:r>
              <a:rPr lang="en-US" altLang="zh-CN" dirty="0" err="1"/>
              <a:t>u,k</a:t>
            </a:r>
            <a:r>
              <a:rPr lang="en-US" altLang="zh-CN" dirty="0"/>
              <a:t>) </a:t>
            </a:r>
            <a:r>
              <a:rPr lang="zh-CN" altLang="en-US" dirty="0"/>
              <a:t>最大。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840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665F9-7A74-4AD5-BDEE-C4545F053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Hotels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915E3-7EB0-4A5E-83F1-DC6AB07C3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给定一棵树，求有多少三元组 </a:t>
            </a:r>
            <a:r>
              <a:rPr lang="en-US" altLang="zh-CN" dirty="0"/>
              <a:t>(</a:t>
            </a:r>
            <a:r>
              <a:rPr lang="en-US" altLang="zh-CN" dirty="0" err="1"/>
              <a:t>i,j,k</a:t>
            </a:r>
            <a:r>
              <a:rPr lang="en-US" altLang="zh-CN" dirty="0"/>
              <a:t>) </a:t>
            </a:r>
            <a:r>
              <a:rPr lang="zh-CN" altLang="en-US" dirty="0"/>
              <a:t>满足 </a:t>
            </a:r>
            <a:r>
              <a:rPr lang="en-US" altLang="zh-CN" dirty="0" err="1"/>
              <a:t>i,j,k</a:t>
            </a:r>
            <a:r>
              <a:rPr lang="en-US" altLang="zh-CN" dirty="0"/>
              <a:t> </a:t>
            </a:r>
            <a:r>
              <a:rPr lang="zh-CN" altLang="en-US" dirty="0"/>
              <a:t>两两距离相等。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7714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618</Words>
  <Application>Microsoft Office PowerPoint</Application>
  <PresentationFormat>宽屏</PresentationFormat>
  <Paragraphs>64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Cambria Math</vt:lpstr>
      <vt:lpstr>Office 主题​​</vt:lpstr>
      <vt:lpstr>动态规划浅讲</vt:lpstr>
      <vt:lpstr>目录</vt:lpstr>
      <vt:lpstr>树形 dp</vt:lpstr>
      <vt:lpstr>树的直径</vt:lpstr>
      <vt:lpstr>换根 dp</vt:lpstr>
      <vt:lpstr>STA-Station</vt:lpstr>
      <vt:lpstr>长链剖分</vt:lpstr>
      <vt:lpstr>Dominant Indices</vt:lpstr>
      <vt:lpstr>Hotels</vt:lpstr>
      <vt:lpstr>动态 dp</vt:lpstr>
      <vt:lpstr>单点修改，区间最大子段和</vt:lpstr>
      <vt:lpstr>【模板】动态 dp</vt:lpstr>
      <vt:lpstr>宵物語</vt:lpstr>
      <vt:lpstr>轮廓线 dp</vt:lpstr>
      <vt:lpstr>【模板】插头 dp</vt:lpstr>
      <vt:lpstr>匹配</vt:lpstr>
      <vt:lpstr>Stranger Trees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动态规划浅讲</dc:title>
  <dc:creator>珂愛 机巧人偶</dc:creator>
  <cp:lastModifiedBy>珂愛 机巧人偶</cp:lastModifiedBy>
  <cp:revision>59</cp:revision>
  <dcterms:created xsi:type="dcterms:W3CDTF">2023-08-07T10:57:02Z</dcterms:created>
  <dcterms:modified xsi:type="dcterms:W3CDTF">2023-08-07T16:04:40Z</dcterms:modified>
</cp:coreProperties>
</file>