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CD7C8A-D37F-4B00-96F0-EC72588B3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15955F1-F793-4247-A91C-C5F6422F1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2A72E16-FB08-42EB-935D-D48613ED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2041-36E5-410D-BDE2-1E9A309D270D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E4E0D64-C700-456D-BC39-6FC688F9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20D099B-018B-4920-B7CE-2945F4DB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6694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D94596-446B-4039-ACCC-E6615C51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D455F7CF-5E71-4CB7-9431-0C169433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2FA6EFA-25BD-44F0-BA0A-79A39290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2041-36E5-410D-BDE2-1E9A309D270D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F095611-F1E1-4803-A93A-C242D636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3C789F4-E747-4ADF-AC54-6FA4B45B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8615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FF8C4CAE-8D05-48CC-9870-A40204C5F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93639C92-90FA-4DCB-A0CA-EC74585A8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0A04779-38D3-4E8D-8B41-479B2363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2041-36E5-410D-BDE2-1E9A309D270D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E6BFFBA-E971-4E58-9BC8-43F68095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5F49EA8-A2DF-4EA2-8CC7-60FC6799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6234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8E6E590-EE3D-483B-ABF4-BEB049E3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4A3484F-F96A-47C0-8923-136DCDA7D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3F644AA-CE8F-478D-8555-DEB10EE9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2041-36E5-410D-BDE2-1E9A309D270D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BA44333-2C41-4AA1-9D6B-6FC9F282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537D72F-3029-482B-BF6D-969B8169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869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E05C2DC-73AD-44BA-A796-8B45AC8D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FBB431F5-F32A-4B43-BF20-A46A8AFBA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28A41FF-E237-4397-87EB-00CE41DE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2041-36E5-410D-BDE2-1E9A309D270D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AEAC462-5D7B-406E-AB32-6117788E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726D887-905C-4B1E-99ED-F120194E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695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5FE903C-5F98-46D0-AC13-F8BB19A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99900D1-FD9C-432E-8984-009747A24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3FD03BB-3987-4A86-B36C-1BDB4358E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9315619-B017-4DC5-97FB-928E6337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2041-36E5-410D-BDE2-1E9A309D270D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215F6F9-837C-4D3A-88FF-D8084379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F76A68B-8B2B-4D67-8880-D94265AA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7621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04AB579-6EC8-4365-BBA6-1E31BCCA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812ACC8-79B7-403F-9A87-9A4423AD0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C905CDCE-3F0E-4EAA-A87B-295E8A074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0B6F9DF8-6857-41FD-BF02-101A54813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D622D420-2EDB-48F3-A834-EB588491B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56B0A323-B3B2-4267-9674-35748D33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2041-36E5-410D-BDE2-1E9A309D270D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5111C101-C72C-4777-8900-7FAD4784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73DCDCDA-1A3D-48FB-A775-161E8531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2863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A086D0-873C-4A09-9785-863E3934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159312B3-76A8-41E6-AEF3-ED3F391C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2041-36E5-410D-BDE2-1E9A309D270D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1A6E00DC-3C7F-44A2-9C64-4443726A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E5D42767-AC9E-4094-AD43-FF06A9EC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396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532E1A91-CEA0-4BBE-8E7C-3897E06B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2041-36E5-410D-BDE2-1E9A309D270D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F658A71-D12C-4503-AF07-98410032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28A3F94-AF64-49D7-A82D-AC73DF08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3562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48A047D-7F3D-4652-8DA7-3CF31D31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53B13BC-B5C8-4956-9320-D935D0BEF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E1AFCA86-4587-4B61-8D5D-024E6C746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E47DDB5C-7807-4D71-AAAA-2E214B2B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2041-36E5-410D-BDE2-1E9A309D270D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3C27242-F886-4F84-8220-00981A2B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0A2DE83-6254-49B7-AC93-15D67A5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4357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D6F31B7-F428-4366-8FA7-E0594FEE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21215DB9-C60A-4470-87C8-CEA75CDA4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164DB5B3-8871-4AAD-9C0C-4FD91E011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D2238E1F-0EE9-4619-A1A0-2C4D9BCA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2041-36E5-410D-BDE2-1E9A309D270D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2FFEF4D8-89B5-4245-BE08-3C815032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D4895CA9-BF1C-4C09-9E19-490156F5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151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C8C22B20-5A43-4A4D-91B0-389BFB59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CA2ED990-BE87-4914-A937-BCA247D76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23EC965-F7F2-4E68-858A-477B129D3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62041-36E5-410D-BDE2-1E9A309D270D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E65EDE2-0292-47E5-A6F5-3EEBD05B2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1B1C55D-FA08-41CE-86E4-795F47EA8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A1C73-7DCE-4442-906F-AAF3568FCA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5270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gogos/ceteiep_dsa/tree/master/appendix_linked_list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637FF47-F8BB-4BF9-BE0B-5F4586FC7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Lists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6741C24-2C94-4102-AC7D-8DB4C6F6EA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l-GR" dirty="0"/>
              <a:t>Συνδεδεμένες λίστες</a:t>
            </a:r>
          </a:p>
          <a:p>
            <a:r>
              <a:rPr lang="el-GR" dirty="0"/>
              <a:t>Νοέμβριος 2019</a:t>
            </a:r>
          </a:p>
          <a:p>
            <a:r>
              <a:rPr lang="el-GR" dirty="0"/>
              <a:t>Τμήμα Πληροφορικής και Τηλεπικοινωνιών</a:t>
            </a:r>
          </a:p>
          <a:p>
            <a:r>
              <a:rPr lang="el-GR" dirty="0"/>
              <a:t>Πανεπιστήμιο Ιωαννίνων</a:t>
            </a:r>
            <a:endParaRPr lang="en-US" dirty="0"/>
          </a:p>
          <a:p>
            <a:r>
              <a:rPr lang="el-GR" dirty="0"/>
              <a:t>Γκόγκος Χρήστος</a:t>
            </a:r>
            <a:endParaRPr lang="en-US" dirty="0"/>
          </a:p>
          <a:p>
            <a:endParaRPr lang="el-GR"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EE67AF48-8973-4543-B2A1-81DCAE829AE6}"/>
              </a:ext>
            </a:extLst>
          </p:cNvPr>
          <p:cNvSpPr/>
          <p:nvPr/>
        </p:nvSpPr>
        <p:spPr>
          <a:xfrm>
            <a:off x="2416206" y="5456859"/>
            <a:ext cx="7359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https://github.com/chgogos/ceteiep_dsa/tree/master/appendix_linked_lists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354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E3A1CE1F-6A47-4BAA-ACD7-65474A53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Υλοποίηση σε C της εισαγωγής στην αρχή της λίστας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9F0A1C7D-0A2C-4CEB-BA11-F7E1B1AD51AA}"/>
              </a:ext>
            </a:extLst>
          </p:cNvPr>
          <p:cNvSpPr/>
          <p:nvPr/>
        </p:nvSpPr>
        <p:spPr>
          <a:xfrm>
            <a:off x="838201" y="1760818"/>
            <a:ext cx="673445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*next;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**head,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data)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malloc(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node));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-&gt;data = data;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-&gt;next = *head;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*head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*head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(&amp;head,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(&amp;head,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(&amp;head,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head;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-&gt;next)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 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-&gt;data);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07320D89-F67A-4D16-A301-206DA4149A76}"/>
              </a:ext>
            </a:extLst>
          </p:cNvPr>
          <p:cNvSpPr/>
          <p:nvPr/>
        </p:nvSpPr>
        <p:spPr>
          <a:xfrm>
            <a:off x="8749258" y="3244334"/>
            <a:ext cx="64152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l-GR" dirty="0"/>
              <a:t>2 7 5</a:t>
            </a: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DF87A03D-0C91-407D-AD0F-62CA54D6B632}"/>
              </a:ext>
            </a:extLst>
          </p:cNvPr>
          <p:cNvSpPr/>
          <p:nvPr/>
        </p:nvSpPr>
        <p:spPr>
          <a:xfrm>
            <a:off x="0" y="6492875"/>
            <a:ext cx="231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linked_list_example1.c</a:t>
            </a:r>
          </a:p>
        </p:txBody>
      </p:sp>
    </p:spTree>
    <p:extLst>
      <p:ext uri="{BB962C8B-B14F-4D97-AF65-F5344CB8AC3E}">
        <p14:creationId xmlns:p14="http://schemas.microsoft.com/office/powerpoint/2010/main" val="34087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4210B03-3740-423B-8770-3533FB94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Υλοποίηση σε C</a:t>
            </a:r>
            <a:r>
              <a:rPr lang="en-US" dirty="0"/>
              <a:t>++</a:t>
            </a:r>
            <a:r>
              <a:rPr lang="el-GR" dirty="0"/>
              <a:t> της εισαγωγής στην αρχή της λίστας</a:t>
            </a: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3B08215C-4B8D-43AC-9F71-3D09ED7636A9}"/>
              </a:ext>
            </a:extLst>
          </p:cNvPr>
          <p:cNvSpPr/>
          <p:nvPr/>
        </p:nvSpPr>
        <p:spPr>
          <a:xfrm>
            <a:off x="838200" y="1847455"/>
            <a:ext cx="88473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std;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head,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data)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-&gt;data = data;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-&gt;next = head;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head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 = 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(head,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(head,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(head,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(struct node 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head;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-&gt;next)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-&gt;data &lt;&lt;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617E6896-E059-4D75-B36C-ADF8A252EF88}"/>
              </a:ext>
            </a:extLst>
          </p:cNvPr>
          <p:cNvSpPr/>
          <p:nvPr/>
        </p:nvSpPr>
        <p:spPr>
          <a:xfrm>
            <a:off x="8749258" y="3244334"/>
            <a:ext cx="64152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l-GR" dirty="0"/>
              <a:t>2 7 5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709133AF-1B45-4257-8E42-A896BDAC914C}"/>
              </a:ext>
            </a:extLst>
          </p:cNvPr>
          <p:cNvSpPr/>
          <p:nvPr/>
        </p:nvSpPr>
        <p:spPr>
          <a:xfrm>
            <a:off x="0" y="6510408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linked_list_example1b.cpp</a:t>
            </a:r>
          </a:p>
        </p:txBody>
      </p:sp>
    </p:spTree>
    <p:extLst>
      <p:ext uri="{BB962C8B-B14F-4D97-AF65-F5344CB8AC3E}">
        <p14:creationId xmlns:p14="http://schemas.microsoft.com/office/powerpoint/2010/main" val="237752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66D1E9F-58BC-44D3-B6CD-1719D36E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Αντικειμενοστραφής υλοποίηση συνδεδεμένης λίστας</a:t>
            </a: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F586842E-4CDD-4465-B23F-4E5A0E523550}"/>
              </a:ext>
            </a:extLst>
          </p:cNvPr>
          <p:cNvSpPr/>
          <p:nvPr/>
        </p:nvSpPr>
        <p:spPr>
          <a:xfrm>
            <a:off x="5151062" y="3244334"/>
            <a:ext cx="1889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linked_list_oo.cpp</a:t>
            </a:r>
          </a:p>
        </p:txBody>
      </p:sp>
    </p:spTree>
    <p:extLst>
      <p:ext uri="{BB962C8B-B14F-4D97-AF65-F5344CB8AC3E}">
        <p14:creationId xmlns:p14="http://schemas.microsoft.com/office/powerpoint/2010/main" val="333373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535D543-D209-4B83-A619-4F99A7FD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Υλοποίηση τηλεφωνικού καταλόγου επαφών ταξινομημένων κατά όνομα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4DA43B29-496B-47BD-9B38-76A7C8651D5A}"/>
              </a:ext>
            </a:extLst>
          </p:cNvPr>
          <p:cNvSpPr/>
          <p:nvPr/>
        </p:nvSpPr>
        <p:spPr>
          <a:xfrm>
            <a:off x="5034042" y="3244334"/>
            <a:ext cx="2123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linked_list_h19b.cpp</a:t>
            </a:r>
          </a:p>
        </p:txBody>
      </p:sp>
    </p:spTree>
    <p:extLst>
      <p:ext uri="{BB962C8B-B14F-4D97-AF65-F5344CB8AC3E}">
        <p14:creationId xmlns:p14="http://schemas.microsoft.com/office/powerpoint/2010/main" val="3785202974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444</Words>
  <Application>Microsoft Office PowerPoint</Application>
  <PresentationFormat>Ευρεία οθόνη</PresentationFormat>
  <Paragraphs>54</Paragraphs>
  <Slides>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Θέμα του Office</vt:lpstr>
      <vt:lpstr>Linked Lists</vt:lpstr>
      <vt:lpstr>Υλοποίηση σε C της εισαγωγής στην αρχή της λίστας</vt:lpstr>
      <vt:lpstr>Υλοποίηση σε C++ της εισαγωγής στην αρχή της λίστας</vt:lpstr>
      <vt:lpstr>Αντικειμενοστραφής υλοποίηση συνδεδεμένης λίστας</vt:lpstr>
      <vt:lpstr>Υλοποίηση τηλεφωνικού καταλόγου επαφών ταξινομημένων κατά όνομα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Christos Gogos</dc:creator>
  <cp:lastModifiedBy>Christos Gogos</cp:lastModifiedBy>
  <cp:revision>3</cp:revision>
  <dcterms:created xsi:type="dcterms:W3CDTF">2019-11-21T22:57:08Z</dcterms:created>
  <dcterms:modified xsi:type="dcterms:W3CDTF">2019-11-21T23:13:51Z</dcterms:modified>
</cp:coreProperties>
</file>