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17A2-A38B-4C23-BC3D-6BAD5440ABF9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A3CC-0E8C-4318-A1AC-F06C46A2F63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056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CD7C8A-D37F-4B00-96F0-EC72588B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15955F1-F793-4247-A91C-C5F6422F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A72E16-FB08-42EB-935D-D48613ED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C947-149C-4542-92CA-50ACB1FDE8DA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4E0D64-C700-456D-BC39-6FC688F9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0D099B-018B-4920-B7CE-2945F4DB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694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D94596-446B-4039-ACCC-E6615C51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455F7CF-5E71-4CB7-9431-0C16943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FA6EFA-25BD-44F0-BA0A-79A3929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CBB2-08CE-4BEC-9739-6F0CC87148CA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F095611-F1E1-4803-A93A-C242D636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3C789F4-E747-4ADF-AC54-6FA4B45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61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F8C4CAE-8D05-48CC-9870-A40204C5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3639C92-90FA-4DCB-A0CA-EC74585A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A04779-38D3-4E8D-8B41-479B2363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2135-82AA-4586-ACAC-1F16042EB0DB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E6BFFBA-E971-4E58-9BC8-43F6809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49EA8-A2DF-4EA2-8CC7-60FC679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3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E6E590-EE3D-483B-ABF4-BEB049E3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A3484F-F96A-47C0-8923-136DCDA7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F644AA-CE8F-478D-8555-DEB10EE9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5C9-8AAF-4DED-A2C1-A0B563E060C7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A44333-2C41-4AA1-9D6B-6FC9F282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37D72F-3029-482B-BF6D-969B8169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6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05C2DC-73AD-44BA-A796-8B45AC8D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BB431F5-F32A-4B43-BF20-A46A8AFB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8A41FF-E237-4397-87EB-00CE41DE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874D-9003-4E0C-B755-F74C732AC2A0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EAC462-5D7B-406E-AB32-6117788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726D887-905C-4B1E-99ED-F120194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69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FE903C-5F98-46D0-AC13-F8BB19A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9900D1-FD9C-432E-8984-009747A2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D03BB-3987-4A86-B36C-1BDB4358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315619-B017-4DC5-97FB-928E6337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A49B-04F7-44A0-91E4-092D89F2D383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215F6F9-837C-4D3A-88FF-D808437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76A68B-8B2B-4D67-8880-D94265A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4AB579-6EC8-4365-BBA6-1E31BCCA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12ACC8-79B7-403F-9A87-9A4423AD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05CDCE-3F0E-4EAA-A87B-295E8A0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6F9DF8-6857-41FD-BF02-101A5481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622D420-2EDB-48F3-A834-EB588491B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6B0A323-B3B2-4267-9674-35748D3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6DBD-6FC0-4734-9DD9-924153A56724}" type="datetime1">
              <a:rPr lang="el-GR" smtClean="0"/>
              <a:t>22/11/2019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111C101-C72C-4777-8900-7FAD478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3DCDCDA-1A3D-48FB-A775-161E8531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86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A086D0-873C-4A09-9785-863E3934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59312B3-76A8-41E6-AEF3-ED3F39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6682-71ED-4442-AD8F-A223DD2DB354}" type="datetime1">
              <a:rPr lang="el-GR" smtClean="0"/>
              <a:t>22/11/2019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A6E00DC-3C7F-44A2-9C64-4443726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5D42767-AC9E-4094-AD43-FF06A9EC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32E1A91-CEA0-4BBE-8E7C-3897E06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690-A55C-49AA-B58A-B1F41506512D}" type="datetime1">
              <a:rPr lang="el-GR" smtClean="0"/>
              <a:t>22/11/2019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F658A71-D12C-4503-AF07-9841003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28A3F94-AF64-49D7-A82D-AC73DF08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6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8A047D-7F3D-4652-8DA7-3CF31D31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3B13BC-B5C8-4956-9320-D935D0BE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1AFCA86-4587-4B61-8D5D-024E6C7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47DDB5C-7807-4D71-AAAA-2E214B2B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117-5401-4F34-BDB4-07892361D4A0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3C27242-F886-4F84-8220-00981A2B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0A2DE83-6254-49B7-AC93-15D67A5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57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6F31B7-F428-4366-8FA7-E0594FE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1215DB9-C60A-4470-87C8-CEA75CDA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64DB5B3-8871-4AAD-9C0C-4FD91E01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2238E1F-0EE9-4619-A1A0-2C4D9BCA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910A-AE5B-4172-88A6-A4B85DB3AE27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FFEF4D8-89B5-4245-BE08-3C815032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4895CA9-BF1C-4C09-9E19-490156F5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51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8C22B20-5A43-4A4D-91B0-389BFB59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A2ED990-BE87-4914-A937-BCA247D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23EC965-F7F2-4E68-858A-477B129D3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9273-751A-42E6-9FC0-2187BBD10DB0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65EDE2-0292-47E5-A6F5-3EEBD05B2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B1C55D-FA08-41CE-86E4-795F47EA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270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tree/master/appendix_linked_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blob/master/appendix_linked_lists/linked_list_oo.cp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blob/master/appendix_linked_lists/linked_list_h19b.cp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7FF47-F8BB-4BF9-BE0B-5F4586FC7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6741C24-2C94-4102-AC7D-8DB4C6F6E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Συνδεδεμένες λίστες</a:t>
            </a:r>
          </a:p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E67AF48-8973-4543-B2A1-81DCAE829AE6}"/>
              </a:ext>
            </a:extLst>
          </p:cNvPr>
          <p:cNvSpPr/>
          <p:nvPr/>
        </p:nvSpPr>
        <p:spPr>
          <a:xfrm>
            <a:off x="2416206" y="5456859"/>
            <a:ext cx="7359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https://github.com/chgogos/ceteiep_dsa/tree/master/appendix_linked_lists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5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829625-9AA6-4692-B099-5BCA16B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Απευθείας σύνδεση κόμβων συνδεδεμένης λίστας, η συνάρτηση </a:t>
            </a:r>
            <a:r>
              <a:rPr lang="en-US" dirty="0"/>
              <a:t>length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51BA297-FEAC-46D2-BF89-4840813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2</a:t>
            </a:fld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68C208F-C1C4-4123-976C-48BF02CD8D63}"/>
              </a:ext>
            </a:extLst>
          </p:cNvPr>
          <p:cNvSpPr/>
          <p:nvPr/>
        </p:nvSpPr>
        <p:spPr>
          <a:xfrm>
            <a:off x="745724" y="1583403"/>
            <a:ext cx="86823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node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data;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node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next 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length(node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*current = head;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(current !=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l-G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current = current-&gt;next;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n1, n2, n3;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n1.data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n1.next = &amp;n2; n2.data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n2.next = &amp;n3;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n3.data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*head = &amp;n1;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 length of the list is: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length(head)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D48BF23-CAF7-4014-A049-007648972206}"/>
              </a:ext>
            </a:extLst>
          </p:cNvPr>
          <p:cNvSpPr/>
          <p:nvPr/>
        </p:nvSpPr>
        <p:spPr>
          <a:xfrm>
            <a:off x="7338264" y="3429000"/>
            <a:ext cx="25446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The </a:t>
            </a:r>
            <a:r>
              <a:rPr lang="el-GR" dirty="0" err="1"/>
              <a:t>length</a:t>
            </a:r>
            <a:r>
              <a:rPr lang="el-GR" dirty="0"/>
              <a:t> of the </a:t>
            </a:r>
            <a:r>
              <a:rPr lang="el-GR" dirty="0" err="1"/>
              <a:t>list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: 3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F8FB6388-10B7-442B-89BC-A7292468819F}"/>
              </a:ext>
            </a:extLst>
          </p:cNvPr>
          <p:cNvSpPr/>
          <p:nvPr/>
        </p:nvSpPr>
        <p:spPr>
          <a:xfrm>
            <a:off x="0" y="6492875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linked_list_example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A3F6105F-4853-4ABB-AE2E-42BD2447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0" y="1837809"/>
            <a:ext cx="6000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E3A1CE1F-6A47-4BAA-ACD7-65474A53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 σε C της εισαγωγής στην αρχή της λίστας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F0A1C7D-0A2C-4CEB-BA11-F7E1B1AD51AA}"/>
              </a:ext>
            </a:extLst>
          </p:cNvPr>
          <p:cNvSpPr/>
          <p:nvPr/>
        </p:nvSpPr>
        <p:spPr>
          <a:xfrm>
            <a:off x="838201" y="1760818"/>
            <a:ext cx="67344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**head,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malloc(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*head;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*head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7320D89-F67A-4D16-A301-206DA4149A76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F87A03D-0C91-407D-AD0F-62CA54D6B632}"/>
              </a:ext>
            </a:extLst>
          </p:cNvPr>
          <p:cNvSpPr/>
          <p:nvPr/>
        </p:nvSpPr>
        <p:spPr>
          <a:xfrm>
            <a:off x="0" y="6492875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linked_list_example1.c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B9F9710-12B7-4824-B646-C5DAA97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8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10B03-3740-423B-8770-3533FB9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 σε C</a:t>
            </a:r>
            <a:r>
              <a:rPr lang="en-US" dirty="0"/>
              <a:t>++</a:t>
            </a:r>
            <a:r>
              <a:rPr lang="el-GR" dirty="0"/>
              <a:t> της εισαγωγής στην αρχή της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3B08215C-4B8D-43AC-9F71-3D09ED7636A9}"/>
              </a:ext>
            </a:extLst>
          </p:cNvPr>
          <p:cNvSpPr/>
          <p:nvPr/>
        </p:nvSpPr>
        <p:spPr>
          <a:xfrm>
            <a:off x="838200" y="1847455"/>
            <a:ext cx="884733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 =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(struct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17E6896-E059-4D75-B36C-ADF8A252EF88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09133AF-1B45-4257-8E42-A896BDAC914C}"/>
              </a:ext>
            </a:extLst>
          </p:cNvPr>
          <p:cNvSpPr/>
          <p:nvPr/>
        </p:nvSpPr>
        <p:spPr>
          <a:xfrm>
            <a:off x="0" y="651040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linked_list_example1b.cpp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4081D65-CF7D-4F4F-AA75-75D1A865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5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6D1E9F-58BC-44D3-B6CD-1719D36E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Αντικειμενοστραφής υλοποίηση συνδεδεμένης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586842E-4CDD-4465-B23F-4E5A0E523550}"/>
              </a:ext>
            </a:extLst>
          </p:cNvPr>
          <p:cNvSpPr/>
          <p:nvPr/>
        </p:nvSpPr>
        <p:spPr>
          <a:xfrm>
            <a:off x="5151062" y="3244334"/>
            <a:ext cx="188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linked_list_oo.cpp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A067084-980F-4FDA-B17B-0D4D247788D6}"/>
              </a:ext>
            </a:extLst>
          </p:cNvPr>
          <p:cNvSpPr/>
          <p:nvPr/>
        </p:nvSpPr>
        <p:spPr>
          <a:xfrm>
            <a:off x="1439663" y="3613666"/>
            <a:ext cx="9312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https://github.com/chgogos/ceteiep_dsa/blob/master/appendix_linked_lists/linked_list_oo.cpp</a:t>
            </a:r>
            <a:endParaRPr lang="el-GR" sz="16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BF9D9B7-5FB8-4FEB-8810-F81C3093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37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35D543-D209-4B83-A619-4F99A7F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 τηλεφωνικού καταλόγου επαφών ταξινομημένων κατά όνομα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DA43B29-496B-47BD-9B38-76A7C8651D5A}"/>
              </a:ext>
            </a:extLst>
          </p:cNvPr>
          <p:cNvSpPr/>
          <p:nvPr/>
        </p:nvSpPr>
        <p:spPr>
          <a:xfrm>
            <a:off x="5034042" y="3244334"/>
            <a:ext cx="212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linked_list_h19b.cpp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B39AF4F7-6F9E-4BF2-9003-7366B86ACE43}"/>
              </a:ext>
            </a:extLst>
          </p:cNvPr>
          <p:cNvSpPr/>
          <p:nvPr/>
        </p:nvSpPr>
        <p:spPr>
          <a:xfrm>
            <a:off x="1324251" y="3613666"/>
            <a:ext cx="9543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https://github.com/chgogos/ceteiep_dsa/blob/master/appendix_linked_lists/linked_list_h19b.cpp</a:t>
            </a:r>
            <a:endParaRPr lang="el-GR" sz="16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1149DBE-E9BF-4EBA-A6A0-ACFE096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20297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690</Words>
  <Application>Microsoft Office PowerPoint</Application>
  <PresentationFormat>Ευρεία οθόνη</PresentationFormat>
  <Paragraphs>83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Θέμα του Office</vt:lpstr>
      <vt:lpstr>Linked Lists</vt:lpstr>
      <vt:lpstr>Απευθείας σύνδεση κόμβων συνδεδεμένης λίστας, η συνάρτηση length</vt:lpstr>
      <vt:lpstr>Υλοποίηση σε C της εισαγωγής στην αρχή της λίστας</vt:lpstr>
      <vt:lpstr>Υλοποίηση σε C++ της εισαγωγής στην αρχή της λίστας</vt:lpstr>
      <vt:lpstr>Αντικειμενοστραφής υλοποίηση συνδεδεμένης λίστας</vt:lpstr>
      <vt:lpstr>Υλοποίηση τηλεφωνικού καταλόγου επαφών ταξινομημένων κατά όνομα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Christos Gogos</dc:creator>
  <cp:lastModifiedBy>Christos Gogos</cp:lastModifiedBy>
  <cp:revision>7</cp:revision>
  <dcterms:created xsi:type="dcterms:W3CDTF">2019-11-21T22:57:08Z</dcterms:created>
  <dcterms:modified xsi:type="dcterms:W3CDTF">2019-11-22T02:16:08Z</dcterms:modified>
</cp:coreProperties>
</file>