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766FD8-7264-4512-81A0-EC3F3C0D3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768FEE9-614B-44EC-A68F-92E031EBB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0FD18F8-CD3A-45D6-AD42-65913C1C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CDCF-8B75-44D8-A426-DAF6AEAA7113}" type="datetimeFigureOut">
              <a:rPr lang="el-GR" smtClean="0"/>
              <a:t>28/11/2019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960BB96-142D-4D71-BBF5-28011702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A87FF44-C658-4E57-95AA-087471D1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528-2E16-40C4-8E2A-A54ADB272F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758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7A672F5-15E7-460D-876C-224E2831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EE7B7D1-A715-470F-9D4B-42275F044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E1514E7-5158-4041-9FE8-F7F29010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CDCF-8B75-44D8-A426-DAF6AEAA7113}" type="datetimeFigureOut">
              <a:rPr lang="el-GR" smtClean="0"/>
              <a:t>28/11/2019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4085293-30EC-4962-932D-1529C2BD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ECC979B-7006-4695-8990-49861A7B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528-2E16-40C4-8E2A-A54ADB272F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51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3EC51114-3396-4729-8FF9-0E1576209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FDAFEC3-D579-4446-95C2-D2FF38D07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278D6CC-8DD0-4215-BA0E-D025C2DE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CDCF-8B75-44D8-A426-DAF6AEAA7113}" type="datetimeFigureOut">
              <a:rPr lang="el-GR" smtClean="0"/>
              <a:t>28/11/2019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9D547B7-C06E-4E81-9397-241E09D5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9323E72-C07D-4B03-BFE7-19218EEA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528-2E16-40C4-8E2A-A54ADB272F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614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0142C3-0FE6-440E-A28F-0E889985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42D41CF-F3E4-4932-88A3-0AF16B1E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9475305-F206-4106-8E82-49AF64BD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CDCF-8B75-44D8-A426-DAF6AEAA7113}" type="datetimeFigureOut">
              <a:rPr lang="el-GR" smtClean="0"/>
              <a:t>28/11/2019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31F3BC4-FD9C-48E0-8A4C-6468BA16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DC4A030-3ACF-487C-8D69-22B09F75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528-2E16-40C4-8E2A-A54ADB272F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962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E4A63-33B0-4D14-8B4A-4810DA23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F31E071-E63A-42B0-958E-301B1C42A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1EDBAAF-AC20-43B0-A4F5-E08051DF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CDCF-8B75-44D8-A426-DAF6AEAA7113}" type="datetimeFigureOut">
              <a:rPr lang="el-GR" smtClean="0"/>
              <a:t>28/11/2019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4660D8E-F5B2-4A63-9AF6-1A34E264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701EC04-FC77-426E-A388-44F360E0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528-2E16-40C4-8E2A-A54ADB272F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646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F34C77-6C3B-4896-B856-352BE84E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E4EFEBE-F92A-4721-A3BB-F676BDA22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4AFD7DE-E6E0-4D35-BBC4-4F26F1CF6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7AFDAE0-4F02-47D5-9464-0E21171E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CDCF-8B75-44D8-A426-DAF6AEAA7113}" type="datetimeFigureOut">
              <a:rPr lang="el-GR" smtClean="0"/>
              <a:t>28/11/2019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D7A5C23-FDF2-4213-8E88-1EE76D5C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746724B-1DBC-4755-903D-BAE4397B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528-2E16-40C4-8E2A-A54ADB272F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270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E724C6-1EB2-4400-8011-9C638101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FA4FC69-6DE2-44C6-BFF8-9C313F8FF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DE8CF19-3380-435C-9793-8FED127D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E4B98290-FDBA-48F9-BABB-F22773BA5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3033F3C-986A-4F6B-9F43-B09810724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A52D48A-69D3-4833-833C-D691BD64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CDCF-8B75-44D8-A426-DAF6AEAA7113}" type="datetimeFigureOut">
              <a:rPr lang="el-GR" smtClean="0"/>
              <a:t>28/11/2019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3B34CD3D-E715-4E65-A5F0-96D86682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BEA775A5-94DE-48A8-B161-F1654F1E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528-2E16-40C4-8E2A-A54ADB272F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623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43A9F4-98CA-43E8-BCAD-23B9F515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BFDF648-E935-4612-9116-4868C6A9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CDCF-8B75-44D8-A426-DAF6AEAA7113}" type="datetimeFigureOut">
              <a:rPr lang="el-GR" smtClean="0"/>
              <a:t>28/11/2019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F6F8BABB-7E5F-4C52-ABDA-9C009D09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B06FF66-4222-4252-981C-B6634817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528-2E16-40C4-8E2A-A54ADB272F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557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6F99B13-ADAD-48E9-B8FE-57802BD0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CDCF-8B75-44D8-A426-DAF6AEAA7113}" type="datetimeFigureOut">
              <a:rPr lang="el-GR" smtClean="0"/>
              <a:t>28/11/2019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F4877C7-4CD5-41BD-85D7-A48E919C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DB3351C-D3CF-4D2F-8444-27AF70A4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528-2E16-40C4-8E2A-A54ADB272F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697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391CD5-A8A3-4471-A2AE-43E27CE3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7F23079-893E-4101-B720-709D50F1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FE73893-89A2-402A-B9E4-AA0BE87DB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0E8B3F3-5EF6-46E2-B1C2-2A5E8344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CDCF-8B75-44D8-A426-DAF6AEAA7113}" type="datetimeFigureOut">
              <a:rPr lang="el-GR" smtClean="0"/>
              <a:t>28/11/2019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EBAEB69-A0FC-41F4-BD81-300C852E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5D54803-76B6-4A66-8DB8-03D93244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528-2E16-40C4-8E2A-A54ADB272F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636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58C3D8-C23D-45B1-A819-3123CE82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50F89CBE-6504-49FB-AFAF-FD239296E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0C97D09-AE27-4721-AE14-177B2720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D392CEC-0F50-479C-B7A0-1EDC5BFD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CDCF-8B75-44D8-A426-DAF6AEAA7113}" type="datetimeFigureOut">
              <a:rPr lang="el-GR" smtClean="0"/>
              <a:t>28/11/2019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C1BEBBF-1616-4B1B-AB21-42835FD1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43894B8-409B-42C9-BBA2-E0438CE5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528-2E16-40C4-8E2A-A54ADB272F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020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813BBE4-4739-4E98-8DCE-235B02F1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95396CB-F94D-4715-BA73-615AAF1D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23B636C-8250-4ED1-BF11-78BE033F3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CDCF-8B75-44D8-A426-DAF6AEAA7113}" type="datetimeFigureOut">
              <a:rPr lang="el-GR" smtClean="0"/>
              <a:t>28/11/2019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82457DB-6342-4F6B-9B97-954658B00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1FC9A67-0593-4E3D-99A2-70644D758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2528-2E16-40C4-8E2A-A54ADB272F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290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A03EA4D-6DA0-4FDE-90AB-BF9319516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Δυναμικός Προγραμματισμός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B7B40BE-9413-45EB-B48D-DCA07034B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Νοέμβριος 2019</a:t>
            </a:r>
          </a:p>
          <a:p>
            <a:r>
              <a:rPr lang="el-GR" dirty="0"/>
              <a:t>Τμήμα Πληροφορικής και Τηλεπικοινωνιών</a:t>
            </a:r>
          </a:p>
          <a:p>
            <a:r>
              <a:rPr lang="el-GR" dirty="0"/>
              <a:t>Πανεπιστήμιο Ιωαννίνων</a:t>
            </a:r>
            <a:endParaRPr lang="en-US" dirty="0"/>
          </a:p>
          <a:p>
            <a:r>
              <a:rPr lang="el-GR" dirty="0"/>
              <a:t>Γκόγκος Χρήστος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8286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FBCE01-EAE8-4E5B-8AFD-5CB515B7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πρόβλημα του σακιδίου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EC353C3-C531-42BD-AE51-E30AC4D3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l-GR" dirty="0"/>
                  <a:t>Είσοδος: </a:t>
                </a:r>
              </a:p>
              <a:p>
                <a:pPr lvl="1"/>
                <a:r>
                  <a:rPr lang="el-GR" dirty="0"/>
                  <a:t>Αξίες αντικειμένων </a:t>
                </a:r>
                <a:r>
                  <a:rPr lang="en-US" dirty="0"/>
                  <a:t>v</a:t>
                </a:r>
                <a:r>
                  <a:rPr lang="en-US" baseline="-25000" dirty="0"/>
                  <a:t>1</a:t>
                </a:r>
                <a:r>
                  <a:rPr lang="en-US" dirty="0"/>
                  <a:t>,v</a:t>
                </a:r>
                <a:r>
                  <a:rPr lang="en-US" baseline="-25000" dirty="0"/>
                  <a:t>2</a:t>
                </a:r>
                <a:r>
                  <a:rPr lang="en-US" dirty="0"/>
                  <a:t>,…,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endParaRPr lang="el-GR" baseline="-25000" dirty="0"/>
              </a:p>
              <a:p>
                <a:pPr lvl="1"/>
                <a:r>
                  <a:rPr lang="el-GR" dirty="0"/>
                  <a:t>Βάρη αντικειμένων </a:t>
                </a:r>
                <a:r>
                  <a:rPr lang="en-US" dirty="0"/>
                  <a:t>w</a:t>
                </a:r>
                <a:r>
                  <a:rPr lang="en-US" baseline="-25000" dirty="0"/>
                  <a:t>1</a:t>
                </a:r>
                <a:r>
                  <a:rPr lang="en-US" dirty="0"/>
                  <a:t>,w</a:t>
                </a:r>
                <a:r>
                  <a:rPr lang="en-US" baseline="-25000" dirty="0"/>
                  <a:t>2</a:t>
                </a:r>
                <a:r>
                  <a:rPr lang="en-US" dirty="0"/>
                  <a:t>,…,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endParaRPr lang="en-US" baseline="-25000" dirty="0"/>
              </a:p>
              <a:p>
                <a:pPr lvl="1"/>
                <a:r>
                  <a:rPr lang="el-GR" dirty="0"/>
                  <a:t>Χωρητικότητα </a:t>
                </a:r>
                <a:r>
                  <a:rPr lang="en-US" dirty="0"/>
                  <a:t>C</a:t>
                </a:r>
              </a:p>
              <a:p>
                <a:r>
                  <a:rPr lang="el-GR" dirty="0"/>
                  <a:t>Έξοδος: Ένα υποσύνολο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των {1,2,…,</a:t>
                </a:r>
                <a:r>
                  <a:rPr lang="en-US" dirty="0"/>
                  <a:t>n</a:t>
                </a:r>
                <a:r>
                  <a:rPr lang="el-GR" dirty="0"/>
                  <a:t>}</a:t>
                </a:r>
                <a:r>
                  <a:rPr lang="en-US" dirty="0"/>
                  <a:t> </a:t>
                </a:r>
                <a:r>
                  <a:rPr lang="el-GR" dirty="0"/>
                  <a:t>αντικειμένων με το μεγαλύτερο πιθανό άθροισμα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l-GR" dirty="0"/>
                  <a:t>έτσι ώστε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l-GR" dirty="0"/>
                  <a:t>Προβλήματα </a:t>
                </a:r>
                <a:r>
                  <a:rPr lang="en-US" dirty="0"/>
                  <a:t>knapsack </a:t>
                </a:r>
                <a:r>
                  <a:rPr lang="el-GR" dirty="0"/>
                  <a:t>συναντώνται σε καταστάσεις όπου ένας πόρος είναι περιορισμένος και πρέπει να χρησιμοποιηθεί με τον πλέον αποδοτικό τρόπο</a:t>
                </a:r>
              </a:p>
              <a:p>
                <a:pPr lvl="1"/>
                <a:r>
                  <a:rPr lang="el-GR" dirty="0"/>
                  <a:t>Π.χ. έργο με συγκεκριμένο προϋπολογισμό στον οποίο πρόκειται να επιλεγούν υποψήφιοι με διαφορετικούς μισθούς και υπάρχει εκτίμηση παραγωγικότητας για κάθε υποψήφιο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EC353C3-C531-42BD-AE51-E30AC4D3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06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40DB96-9DC7-4A97-9EA3-E8CC4B92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Βέλτιστη υποδομή (</a:t>
            </a:r>
            <a:r>
              <a:rPr lang="en-US" dirty="0"/>
              <a:t>optimal substructure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9682956-6E62-4CFC-8AE6-FAD51089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/>
              <a:t>Ζητείται ο εντοπισμός μιας αναδρομικής σχέσης που να εκφράζει μια διατύπωση της λύσης του προβλήματος σε σχέση με λύσεις μικρότερων </a:t>
            </a:r>
            <a:r>
              <a:rPr lang="el-GR" dirty="0" err="1"/>
              <a:t>υποπροβλημάτων</a:t>
            </a:r>
            <a:endParaRPr lang="el-GR" dirty="0"/>
          </a:p>
          <a:p>
            <a:r>
              <a:rPr lang="el-GR" dirty="0"/>
              <a:t>Διατύπωση προβλήματος: Έστω μόνο τα πρώτα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l-GR" dirty="0"/>
              <a:t>αντικείμενα (1&lt;=</a:t>
            </a:r>
            <a:r>
              <a:rPr lang="en-US" dirty="0" err="1"/>
              <a:t>i</a:t>
            </a:r>
            <a:r>
              <a:rPr lang="en-US" dirty="0"/>
              <a:t>&lt;=n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και ένα σακίδιο με χωρητικότητα </a:t>
            </a:r>
            <a:r>
              <a:rPr lang="en-US" dirty="0"/>
              <a:t>j</a:t>
            </a:r>
            <a:r>
              <a:rPr lang="el-GR" dirty="0"/>
              <a:t> (1&lt;=</a:t>
            </a:r>
            <a:r>
              <a:rPr lang="en-US" dirty="0"/>
              <a:t>j&lt;=W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/>
              <a:t>V[</a:t>
            </a:r>
            <a:r>
              <a:rPr lang="en-US" dirty="0" err="1"/>
              <a:t>i,j</a:t>
            </a:r>
            <a:r>
              <a:rPr lang="en-US" dirty="0"/>
              <a:t>] </a:t>
            </a:r>
            <a:r>
              <a:rPr lang="el-GR" dirty="0"/>
              <a:t>η αξία του πλέον πολύτιμου υποσυνόλου των πρώτων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l-GR" dirty="0"/>
              <a:t>αντικειμένων που μπορούν να χωρέσουν στο σακίδιο χωρητικότητας </a:t>
            </a:r>
            <a:r>
              <a:rPr lang="en-US" dirty="0"/>
              <a:t>j.</a:t>
            </a:r>
            <a:endParaRPr lang="el-GR" dirty="0"/>
          </a:p>
          <a:p>
            <a:r>
              <a:rPr lang="el-GR" dirty="0"/>
              <a:t>Όλα τα υποσύνολα των πρώτων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l-GR" dirty="0"/>
              <a:t>αντικειμένων μπορούν:</a:t>
            </a:r>
          </a:p>
          <a:p>
            <a:pPr lvl="1"/>
            <a:r>
              <a:rPr lang="el-GR" dirty="0"/>
              <a:t>Είτε να μη συμπεριλαμβάνουν το αντικείμενο </a:t>
            </a:r>
            <a:r>
              <a:rPr lang="en-US" dirty="0"/>
              <a:t>i,</a:t>
            </a:r>
            <a:r>
              <a:rPr lang="el-GR" dirty="0"/>
              <a:t> οπότε η αξία ενός βέλτιστου υποσυνόλου είναι </a:t>
            </a:r>
            <a:r>
              <a:rPr lang="en-US" dirty="0"/>
              <a:t>V[i-1,j]</a:t>
            </a:r>
          </a:p>
          <a:p>
            <a:pPr lvl="1"/>
            <a:r>
              <a:rPr lang="el-GR" dirty="0"/>
              <a:t>Είτε να συμπεριλαμβάνουν το αντικείμενο </a:t>
            </a:r>
            <a:r>
              <a:rPr lang="en-US" dirty="0" err="1"/>
              <a:t>i</a:t>
            </a:r>
            <a:r>
              <a:rPr lang="el-GR" dirty="0"/>
              <a:t>, οπότε η αξία ενός βέλτιστου</a:t>
            </a:r>
            <a:r>
              <a:rPr lang="en-US" dirty="0"/>
              <a:t> </a:t>
            </a:r>
            <a:r>
              <a:rPr lang="el-GR" dirty="0"/>
              <a:t>υποσυνόλου των </a:t>
            </a:r>
            <a:r>
              <a:rPr lang="en-US" dirty="0"/>
              <a:t>i </a:t>
            </a:r>
            <a:r>
              <a:rPr lang="el-GR" dirty="0"/>
              <a:t>πρώτων αντικειμένων είναι η αξία του αντικειμένου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l-GR" dirty="0"/>
              <a:t>συν την αξία ενός βέλτιστου υποσυνόλου των πρώτων </a:t>
            </a:r>
            <a:r>
              <a:rPr lang="en-US" dirty="0"/>
              <a:t>i-1 </a:t>
            </a:r>
            <a:r>
              <a:rPr lang="el-GR" dirty="0"/>
              <a:t>αντικειμένων που χωράνε σε σακίδιο χωρητικότητας </a:t>
            </a:r>
            <a:r>
              <a:rPr lang="en-US" dirty="0"/>
              <a:t>j-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.</a:t>
            </a:r>
            <a:r>
              <a:rPr lang="el-G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08857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250</Words>
  <Application>Microsoft Office PowerPoint</Application>
  <PresentationFormat>Ευρεία οθόνη</PresentationFormat>
  <Paragraphs>19</Paragraphs>
  <Slides>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Θέμα του Office</vt:lpstr>
      <vt:lpstr>Δυναμικός Προγραμματισμός</vt:lpstr>
      <vt:lpstr>Το πρόβλημα του σακιδίου</vt:lpstr>
      <vt:lpstr>Βέλτιστη υποδομή (optimal substructure)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Δυναμικός Προγραμματισμός</dc:title>
  <dc:creator>Christos Gogos</dc:creator>
  <cp:lastModifiedBy>Christos Gogos</cp:lastModifiedBy>
  <cp:revision>8</cp:revision>
  <dcterms:created xsi:type="dcterms:W3CDTF">2019-11-27T22:55:26Z</dcterms:created>
  <dcterms:modified xsi:type="dcterms:W3CDTF">2019-11-28T10:10:02Z</dcterms:modified>
</cp:coreProperties>
</file>