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91" r:id="rId3"/>
    <p:sldId id="257" r:id="rId4"/>
    <p:sldId id="261" r:id="rId5"/>
    <p:sldId id="292" r:id="rId6"/>
    <p:sldId id="352" r:id="rId7"/>
    <p:sldId id="324" r:id="rId8"/>
    <p:sldId id="318" r:id="rId9"/>
    <p:sldId id="365" r:id="rId10"/>
    <p:sldId id="368" r:id="rId11"/>
    <p:sldId id="370" r:id="rId12"/>
    <p:sldId id="367" r:id="rId13"/>
    <p:sldId id="369" r:id="rId14"/>
    <p:sldId id="366" r:id="rId15"/>
    <p:sldId id="358" r:id="rId16"/>
    <p:sldId id="357" r:id="rId17"/>
    <p:sldId id="355" r:id="rId18"/>
    <p:sldId id="371" r:id="rId19"/>
    <p:sldId id="361" r:id="rId20"/>
    <p:sldId id="362" r:id="rId21"/>
    <p:sldId id="360" r:id="rId22"/>
    <p:sldId id="353" r:id="rId23"/>
    <p:sldId id="356" r:id="rId24"/>
    <p:sldId id="363" r:id="rId25"/>
    <p:sldId id="354" r:id="rId26"/>
    <p:sldId id="359" r:id="rId2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AA5C2D29-F39C-4490-AE5D-ED2FF5B8BF61}">
          <p14:sldIdLst>
            <p14:sldId id="256"/>
            <p14:sldId id="291"/>
            <p14:sldId id="257"/>
            <p14:sldId id="261"/>
            <p14:sldId id="292"/>
            <p14:sldId id="352"/>
            <p14:sldId id="324"/>
            <p14:sldId id="318"/>
            <p14:sldId id="365"/>
            <p14:sldId id="368"/>
            <p14:sldId id="370"/>
            <p14:sldId id="367"/>
            <p14:sldId id="369"/>
            <p14:sldId id="366"/>
            <p14:sldId id="358"/>
            <p14:sldId id="357"/>
            <p14:sldId id="355"/>
            <p14:sldId id="371"/>
            <p14:sldId id="361"/>
            <p14:sldId id="362"/>
            <p14:sldId id="360"/>
            <p14:sldId id="353"/>
            <p14:sldId id="356"/>
            <p14:sldId id="363"/>
            <p14:sldId id="354"/>
            <p14:sldId id="3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32B8D"/>
    <a:srgbClr val="CB3335"/>
    <a:srgbClr val="965A38"/>
    <a:srgbClr val="E6E64C"/>
    <a:srgbClr val="EAEAF2"/>
    <a:srgbClr val="DF7F20"/>
    <a:srgbClr val="905998"/>
    <a:srgbClr val="59A257"/>
    <a:srgbClr val="477CA8"/>
    <a:srgbClr val="EE7C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CA4915B-7AE8-486D-89C5-89187E548AFB}" v="53" dt="2023-04-19T16:19:43.00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725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438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 J" userId="29e05574dfabeec3" providerId="LiveId" clId="{BCA4915B-7AE8-486D-89C5-89187E548AFB}"/>
    <pc:docChg chg="undo redo custSel addSld delSld modSld sldOrd modSection">
      <pc:chgData name="O J" userId="29e05574dfabeec3" providerId="LiveId" clId="{BCA4915B-7AE8-486D-89C5-89187E548AFB}" dt="2023-04-19T16:55:10.695" v="2959"/>
      <pc:docMkLst>
        <pc:docMk/>
      </pc:docMkLst>
      <pc:sldChg chg="addSp delSp modSp mod">
        <pc:chgData name="O J" userId="29e05574dfabeec3" providerId="LiveId" clId="{BCA4915B-7AE8-486D-89C5-89187E548AFB}" dt="2023-04-19T09:34:16.272" v="141" actId="1076"/>
        <pc:sldMkLst>
          <pc:docMk/>
          <pc:sldMk cId="3724264396" sldId="256"/>
        </pc:sldMkLst>
        <pc:spChg chg="mod">
          <ac:chgData name="O J" userId="29e05574dfabeec3" providerId="LiveId" clId="{BCA4915B-7AE8-486D-89C5-89187E548AFB}" dt="2023-04-19T08:51:28.286" v="25" actId="12788"/>
          <ac:spMkLst>
            <pc:docMk/>
            <pc:sldMk cId="3724264396" sldId="256"/>
            <ac:spMk id="7" creationId="{3D6A771B-EA51-7C7E-651C-80762E88AB7F}"/>
          </ac:spMkLst>
        </pc:spChg>
        <pc:spChg chg="mod">
          <ac:chgData name="O J" userId="29e05574dfabeec3" providerId="LiveId" clId="{BCA4915B-7AE8-486D-89C5-89187E548AFB}" dt="2023-04-19T08:50:27.481" v="12" actId="20577"/>
          <ac:spMkLst>
            <pc:docMk/>
            <pc:sldMk cId="3724264396" sldId="256"/>
            <ac:spMk id="8" creationId="{F3AAAAF2-2FF3-34C0-2C9B-0810DAC8FE60}"/>
          </ac:spMkLst>
        </pc:spChg>
        <pc:picChg chg="del">
          <ac:chgData name="O J" userId="29e05574dfabeec3" providerId="LiveId" clId="{BCA4915B-7AE8-486D-89C5-89187E548AFB}" dt="2023-04-19T08:50:53.020" v="17" actId="478"/>
          <ac:picMkLst>
            <pc:docMk/>
            <pc:sldMk cId="3724264396" sldId="256"/>
            <ac:picMk id="3" creationId="{96678DA2-5839-E1A5-373B-DD58EE2397EB}"/>
          </ac:picMkLst>
        </pc:picChg>
        <pc:picChg chg="add mod">
          <ac:chgData name="O J" userId="29e05574dfabeec3" providerId="LiveId" clId="{BCA4915B-7AE8-486D-89C5-89187E548AFB}" dt="2023-04-19T09:34:16.272" v="141" actId="1076"/>
          <ac:picMkLst>
            <pc:docMk/>
            <pc:sldMk cId="3724264396" sldId="256"/>
            <ac:picMk id="4" creationId="{0B24AE86-6A18-181C-C31C-B91447A9AB43}"/>
          </ac:picMkLst>
        </pc:picChg>
      </pc:sldChg>
      <pc:sldChg chg="addSp delSp modSp mod">
        <pc:chgData name="O J" userId="29e05574dfabeec3" providerId="LiveId" clId="{BCA4915B-7AE8-486D-89C5-89187E548AFB}" dt="2023-04-19T10:18:11.524" v="1033" actId="20577"/>
        <pc:sldMkLst>
          <pc:docMk/>
          <pc:sldMk cId="2694168877" sldId="257"/>
        </pc:sldMkLst>
        <pc:spChg chg="add mod">
          <ac:chgData name="O J" userId="29e05574dfabeec3" providerId="LiveId" clId="{BCA4915B-7AE8-486D-89C5-89187E548AFB}" dt="2023-04-19T09:40:49.693" v="219" actId="1076"/>
          <ac:spMkLst>
            <pc:docMk/>
            <pc:sldMk cId="2694168877" sldId="257"/>
            <ac:spMk id="5" creationId="{DFD416D7-1058-E1D0-956B-3846886CC03D}"/>
          </ac:spMkLst>
        </pc:spChg>
        <pc:spChg chg="add del mod">
          <ac:chgData name="O J" userId="29e05574dfabeec3" providerId="LiveId" clId="{BCA4915B-7AE8-486D-89C5-89187E548AFB}" dt="2023-04-19T09:36:59.898" v="172" actId="478"/>
          <ac:spMkLst>
            <pc:docMk/>
            <pc:sldMk cId="2694168877" sldId="257"/>
            <ac:spMk id="11" creationId="{F4BFFF65-F1B2-4AF0-8F29-367D7F3133BB}"/>
          </ac:spMkLst>
        </pc:spChg>
        <pc:spChg chg="mod">
          <ac:chgData name="O J" userId="29e05574dfabeec3" providerId="LiveId" clId="{BCA4915B-7AE8-486D-89C5-89187E548AFB}" dt="2023-04-19T10:18:11.524" v="1033" actId="20577"/>
          <ac:spMkLst>
            <pc:docMk/>
            <pc:sldMk cId="2694168877" sldId="257"/>
            <ac:spMk id="13" creationId="{3AD4C1E8-818A-666A-179B-3A361A7D9360}"/>
          </ac:spMkLst>
        </pc:spChg>
        <pc:picChg chg="del">
          <ac:chgData name="O J" userId="29e05574dfabeec3" providerId="LiveId" clId="{BCA4915B-7AE8-486D-89C5-89187E548AFB}" dt="2023-04-19T09:33:56.947" v="136" actId="478"/>
          <ac:picMkLst>
            <pc:docMk/>
            <pc:sldMk cId="2694168877" sldId="257"/>
            <ac:picMk id="2" creationId="{3D65EBB6-4263-EE35-2499-CC1F3701C32A}"/>
          </ac:picMkLst>
        </pc:picChg>
        <pc:picChg chg="add mod">
          <ac:chgData name="O J" userId="29e05574dfabeec3" providerId="LiveId" clId="{BCA4915B-7AE8-486D-89C5-89187E548AFB}" dt="2023-04-19T09:37:49.073" v="184" actId="1076"/>
          <ac:picMkLst>
            <pc:docMk/>
            <pc:sldMk cId="2694168877" sldId="257"/>
            <ac:picMk id="3" creationId="{655718C1-E457-F5AD-E71C-2BF35353E4A4}"/>
          </ac:picMkLst>
        </pc:picChg>
      </pc:sldChg>
      <pc:sldChg chg="addSp delSp modSp mod">
        <pc:chgData name="O J" userId="29e05574dfabeec3" providerId="LiveId" clId="{BCA4915B-7AE8-486D-89C5-89187E548AFB}" dt="2023-04-19T14:45:50.884" v="2862" actId="1076"/>
        <pc:sldMkLst>
          <pc:docMk/>
          <pc:sldMk cId="3008035859" sldId="261"/>
        </pc:sldMkLst>
        <pc:spChg chg="mod">
          <ac:chgData name="O J" userId="29e05574dfabeec3" providerId="LiveId" clId="{BCA4915B-7AE8-486D-89C5-89187E548AFB}" dt="2023-04-19T09:44:39.554" v="263" actId="14100"/>
          <ac:spMkLst>
            <pc:docMk/>
            <pc:sldMk cId="3008035859" sldId="261"/>
            <ac:spMk id="5" creationId="{7FFBB223-1930-AE53-A6B9-E92E211E762F}"/>
          </ac:spMkLst>
        </pc:spChg>
        <pc:spChg chg="del mod">
          <ac:chgData name="O J" userId="29e05574dfabeec3" providerId="LiveId" clId="{BCA4915B-7AE8-486D-89C5-89187E548AFB}" dt="2023-04-19T09:43:23.589" v="237" actId="478"/>
          <ac:spMkLst>
            <pc:docMk/>
            <pc:sldMk cId="3008035859" sldId="261"/>
            <ac:spMk id="6" creationId="{E0A3CC44-AE71-8FC8-793E-E69B3BD86D3C}"/>
          </ac:spMkLst>
        </pc:spChg>
        <pc:spChg chg="del">
          <ac:chgData name="O J" userId="29e05574dfabeec3" providerId="LiveId" clId="{BCA4915B-7AE8-486D-89C5-89187E548AFB}" dt="2023-04-19T09:43:22.910" v="236" actId="478"/>
          <ac:spMkLst>
            <pc:docMk/>
            <pc:sldMk cId="3008035859" sldId="261"/>
            <ac:spMk id="7" creationId="{F2260F68-726E-EB63-E500-0EF2BA94AF64}"/>
          </ac:spMkLst>
        </pc:spChg>
        <pc:spChg chg="del">
          <ac:chgData name="O J" userId="29e05574dfabeec3" providerId="LiveId" clId="{BCA4915B-7AE8-486D-89C5-89187E548AFB}" dt="2023-04-19T09:43:22.007" v="235" actId="478"/>
          <ac:spMkLst>
            <pc:docMk/>
            <pc:sldMk cId="3008035859" sldId="261"/>
            <ac:spMk id="8" creationId="{781BBE00-3960-ABC9-9218-42BC583B0CA2}"/>
          </ac:spMkLst>
        </pc:spChg>
        <pc:spChg chg="del">
          <ac:chgData name="O J" userId="29e05574dfabeec3" providerId="LiveId" clId="{BCA4915B-7AE8-486D-89C5-89187E548AFB}" dt="2023-04-19T09:43:14.466" v="228" actId="478"/>
          <ac:spMkLst>
            <pc:docMk/>
            <pc:sldMk cId="3008035859" sldId="261"/>
            <ac:spMk id="9" creationId="{C9EADB63-284B-B0C3-BF12-C41FA61FDB07}"/>
          </ac:spMkLst>
        </pc:spChg>
        <pc:spChg chg="add del mod">
          <ac:chgData name="O J" userId="29e05574dfabeec3" providerId="LiveId" clId="{BCA4915B-7AE8-486D-89C5-89187E548AFB}" dt="2023-04-19T09:59:13.710" v="367" actId="478"/>
          <ac:spMkLst>
            <pc:docMk/>
            <pc:sldMk cId="3008035859" sldId="261"/>
            <ac:spMk id="10" creationId="{45D19EAE-0FB4-A76A-BC61-C5317E28E313}"/>
          </ac:spMkLst>
        </pc:spChg>
        <pc:spChg chg="del">
          <ac:chgData name="O J" userId="29e05574dfabeec3" providerId="LiveId" clId="{BCA4915B-7AE8-486D-89C5-89187E548AFB}" dt="2023-04-19T09:43:13.718" v="227" actId="478"/>
          <ac:spMkLst>
            <pc:docMk/>
            <pc:sldMk cId="3008035859" sldId="261"/>
            <ac:spMk id="11" creationId="{23663788-BDFA-6AF1-82CF-8380DD111409}"/>
          </ac:spMkLst>
        </pc:spChg>
        <pc:spChg chg="del">
          <ac:chgData name="O J" userId="29e05574dfabeec3" providerId="LiveId" clId="{BCA4915B-7AE8-486D-89C5-89187E548AFB}" dt="2023-04-19T09:43:20.550" v="233" actId="478"/>
          <ac:spMkLst>
            <pc:docMk/>
            <pc:sldMk cId="3008035859" sldId="261"/>
            <ac:spMk id="13" creationId="{C569C287-24C6-3115-CEA8-A3B674D254C5}"/>
          </ac:spMkLst>
        </pc:spChg>
        <pc:spChg chg="del">
          <ac:chgData name="O J" userId="29e05574dfabeec3" providerId="LiveId" clId="{BCA4915B-7AE8-486D-89C5-89187E548AFB}" dt="2023-04-19T09:43:16.456" v="230" actId="478"/>
          <ac:spMkLst>
            <pc:docMk/>
            <pc:sldMk cId="3008035859" sldId="261"/>
            <ac:spMk id="14" creationId="{A9BF9DAE-A72C-5363-373D-7BC2AC2C54B0}"/>
          </ac:spMkLst>
        </pc:spChg>
        <pc:spChg chg="del">
          <ac:chgData name="O J" userId="29e05574dfabeec3" providerId="LiveId" clId="{BCA4915B-7AE8-486D-89C5-89187E548AFB}" dt="2023-04-19T09:43:16.055" v="229" actId="478"/>
          <ac:spMkLst>
            <pc:docMk/>
            <pc:sldMk cId="3008035859" sldId="261"/>
            <ac:spMk id="15" creationId="{2425CE08-61CB-5FAF-4019-E46C7FE860BA}"/>
          </ac:spMkLst>
        </pc:spChg>
        <pc:spChg chg="add del">
          <ac:chgData name="O J" userId="29e05574dfabeec3" providerId="LiveId" clId="{BCA4915B-7AE8-486D-89C5-89187E548AFB}" dt="2023-04-19T09:59:16.284" v="371" actId="22"/>
          <ac:spMkLst>
            <pc:docMk/>
            <pc:sldMk cId="3008035859" sldId="261"/>
            <ac:spMk id="16" creationId="{8398D43D-3FBC-885F-E41A-B221A5079FF4}"/>
          </ac:spMkLst>
        </pc:spChg>
        <pc:spChg chg="del">
          <ac:chgData name="O J" userId="29e05574dfabeec3" providerId="LiveId" clId="{BCA4915B-7AE8-486D-89C5-89187E548AFB}" dt="2023-04-19T09:43:17.374" v="231" actId="478"/>
          <ac:spMkLst>
            <pc:docMk/>
            <pc:sldMk cId="3008035859" sldId="261"/>
            <ac:spMk id="18" creationId="{70EFDF6C-28B9-E656-D6FD-C175ABF44415}"/>
          </ac:spMkLst>
        </pc:spChg>
        <pc:spChg chg="add mod">
          <ac:chgData name="O J" userId="29e05574dfabeec3" providerId="LiveId" clId="{BCA4915B-7AE8-486D-89C5-89187E548AFB}" dt="2023-04-19T11:30:58.615" v="1410" actId="1076"/>
          <ac:spMkLst>
            <pc:docMk/>
            <pc:sldMk cId="3008035859" sldId="261"/>
            <ac:spMk id="20" creationId="{246ED033-1A42-743A-807B-7FC4B8280347}"/>
          </ac:spMkLst>
        </pc:spChg>
        <pc:spChg chg="add mod">
          <ac:chgData name="O J" userId="29e05574dfabeec3" providerId="LiveId" clId="{BCA4915B-7AE8-486D-89C5-89187E548AFB}" dt="2023-04-19T14:45:36.161" v="2859" actId="14100"/>
          <ac:spMkLst>
            <pc:docMk/>
            <pc:sldMk cId="3008035859" sldId="261"/>
            <ac:spMk id="21" creationId="{BEF40571-0B45-196B-7096-9E0CACA4E040}"/>
          </ac:spMkLst>
        </pc:spChg>
        <pc:spChg chg="add mod">
          <ac:chgData name="O J" userId="29e05574dfabeec3" providerId="LiveId" clId="{BCA4915B-7AE8-486D-89C5-89187E548AFB}" dt="2023-04-19T11:32:35.398" v="1494" actId="1036"/>
          <ac:spMkLst>
            <pc:docMk/>
            <pc:sldMk cId="3008035859" sldId="261"/>
            <ac:spMk id="22" creationId="{73B99D76-2611-DAE8-370D-55938D11C339}"/>
          </ac:spMkLst>
        </pc:spChg>
        <pc:spChg chg="add mod">
          <ac:chgData name="O J" userId="29e05574dfabeec3" providerId="LiveId" clId="{BCA4915B-7AE8-486D-89C5-89187E548AFB}" dt="2023-04-19T11:32:35.398" v="1494" actId="1036"/>
          <ac:spMkLst>
            <pc:docMk/>
            <pc:sldMk cId="3008035859" sldId="261"/>
            <ac:spMk id="23" creationId="{708D0388-74D5-E9C2-46FF-9C05D752803C}"/>
          </ac:spMkLst>
        </pc:spChg>
        <pc:spChg chg="add mod">
          <ac:chgData name="O J" userId="29e05574dfabeec3" providerId="LiveId" clId="{BCA4915B-7AE8-486D-89C5-89187E548AFB}" dt="2023-04-19T11:32:35.398" v="1494" actId="1036"/>
          <ac:spMkLst>
            <pc:docMk/>
            <pc:sldMk cId="3008035859" sldId="261"/>
            <ac:spMk id="24" creationId="{5D6E7F26-6676-7689-B876-34785CA813AA}"/>
          </ac:spMkLst>
        </pc:spChg>
        <pc:spChg chg="add del mod">
          <ac:chgData name="O J" userId="29e05574dfabeec3" providerId="LiveId" clId="{BCA4915B-7AE8-486D-89C5-89187E548AFB}" dt="2023-04-19T10:07:01.875" v="684"/>
          <ac:spMkLst>
            <pc:docMk/>
            <pc:sldMk cId="3008035859" sldId="261"/>
            <ac:spMk id="25" creationId="{EDAD31BB-E1BF-6F26-56A3-5520221E17E1}"/>
          </ac:spMkLst>
        </pc:spChg>
        <pc:spChg chg="add mod">
          <ac:chgData name="O J" userId="29e05574dfabeec3" providerId="LiveId" clId="{BCA4915B-7AE8-486D-89C5-89187E548AFB}" dt="2023-04-19T11:32:35.398" v="1494" actId="1036"/>
          <ac:spMkLst>
            <pc:docMk/>
            <pc:sldMk cId="3008035859" sldId="261"/>
            <ac:spMk id="26" creationId="{D8738867-0F4F-7A4B-0BD9-C34F0D01EB43}"/>
          </ac:spMkLst>
        </pc:spChg>
        <pc:spChg chg="add mod">
          <ac:chgData name="O J" userId="29e05574dfabeec3" providerId="LiveId" clId="{BCA4915B-7AE8-486D-89C5-89187E548AFB}" dt="2023-04-19T11:32:35.398" v="1494" actId="1036"/>
          <ac:spMkLst>
            <pc:docMk/>
            <pc:sldMk cId="3008035859" sldId="261"/>
            <ac:spMk id="27" creationId="{DFE4E446-E2C8-1EC5-0DF7-45444B8CB026}"/>
          </ac:spMkLst>
        </pc:spChg>
        <pc:spChg chg="add mod">
          <ac:chgData name="O J" userId="29e05574dfabeec3" providerId="LiveId" clId="{BCA4915B-7AE8-486D-89C5-89187E548AFB}" dt="2023-04-19T11:32:35.398" v="1494" actId="1036"/>
          <ac:spMkLst>
            <pc:docMk/>
            <pc:sldMk cId="3008035859" sldId="261"/>
            <ac:spMk id="28" creationId="{BB7D147F-A881-B972-1A27-6A7B0DB4D0B8}"/>
          </ac:spMkLst>
        </pc:spChg>
        <pc:spChg chg="add mod">
          <ac:chgData name="O J" userId="29e05574dfabeec3" providerId="LiveId" clId="{BCA4915B-7AE8-486D-89C5-89187E548AFB}" dt="2023-04-19T11:32:35.398" v="1494" actId="1036"/>
          <ac:spMkLst>
            <pc:docMk/>
            <pc:sldMk cId="3008035859" sldId="261"/>
            <ac:spMk id="29" creationId="{9C6756DD-8494-2647-E433-774D45424EC0}"/>
          </ac:spMkLst>
        </pc:spChg>
        <pc:spChg chg="add mod">
          <ac:chgData name="O J" userId="29e05574dfabeec3" providerId="LiveId" clId="{BCA4915B-7AE8-486D-89C5-89187E548AFB}" dt="2023-04-19T11:32:35.398" v="1494" actId="1036"/>
          <ac:spMkLst>
            <pc:docMk/>
            <pc:sldMk cId="3008035859" sldId="261"/>
            <ac:spMk id="30" creationId="{C55C5352-AD1A-E950-4CAA-18C7E3555162}"/>
          </ac:spMkLst>
        </pc:spChg>
        <pc:spChg chg="add mod">
          <ac:chgData name="O J" userId="29e05574dfabeec3" providerId="LiveId" clId="{BCA4915B-7AE8-486D-89C5-89187E548AFB}" dt="2023-04-19T11:32:35.398" v="1494" actId="1036"/>
          <ac:spMkLst>
            <pc:docMk/>
            <pc:sldMk cId="3008035859" sldId="261"/>
            <ac:spMk id="31" creationId="{90F0F449-EBDF-55D4-D4AB-8EDCE82FE4CB}"/>
          </ac:spMkLst>
        </pc:spChg>
        <pc:spChg chg="add mod">
          <ac:chgData name="O J" userId="29e05574dfabeec3" providerId="LiveId" clId="{BCA4915B-7AE8-486D-89C5-89187E548AFB}" dt="2023-04-19T11:32:35.398" v="1494" actId="1036"/>
          <ac:spMkLst>
            <pc:docMk/>
            <pc:sldMk cId="3008035859" sldId="261"/>
            <ac:spMk id="32" creationId="{8D1B5B71-7755-B4BD-49AA-AFCBCEEA2316}"/>
          </ac:spMkLst>
        </pc:spChg>
        <pc:spChg chg="add mod">
          <ac:chgData name="O J" userId="29e05574dfabeec3" providerId="LiveId" clId="{BCA4915B-7AE8-486D-89C5-89187E548AFB}" dt="2023-04-19T14:45:42.941" v="2860" actId="14100"/>
          <ac:spMkLst>
            <pc:docMk/>
            <pc:sldMk cId="3008035859" sldId="261"/>
            <ac:spMk id="33" creationId="{19227174-17BC-C991-56B2-94CDD6757FDD}"/>
          </ac:spMkLst>
        </pc:spChg>
        <pc:spChg chg="add mod">
          <ac:chgData name="O J" userId="29e05574dfabeec3" providerId="LiveId" clId="{BCA4915B-7AE8-486D-89C5-89187E548AFB}" dt="2023-04-19T14:45:50.884" v="2862" actId="1076"/>
          <ac:spMkLst>
            <pc:docMk/>
            <pc:sldMk cId="3008035859" sldId="261"/>
            <ac:spMk id="34" creationId="{76E02E86-E9FE-8CEC-8AC7-3C5CF6A77F3B}"/>
          </ac:spMkLst>
        </pc:spChg>
        <pc:spChg chg="add del mod">
          <ac:chgData name="O J" userId="29e05574dfabeec3" providerId="LiveId" clId="{BCA4915B-7AE8-486D-89C5-89187E548AFB}" dt="2023-04-19T11:32:22.577" v="1474" actId="478"/>
          <ac:spMkLst>
            <pc:docMk/>
            <pc:sldMk cId="3008035859" sldId="261"/>
            <ac:spMk id="35" creationId="{C7F9AC0D-3EDD-6AFB-06DB-4FFEE644D103}"/>
          </ac:spMkLst>
        </pc:spChg>
        <pc:spChg chg="add mod">
          <ac:chgData name="O J" userId="29e05574dfabeec3" providerId="LiveId" clId="{BCA4915B-7AE8-486D-89C5-89187E548AFB}" dt="2023-04-19T11:32:29.158" v="1478" actId="1076"/>
          <ac:spMkLst>
            <pc:docMk/>
            <pc:sldMk cId="3008035859" sldId="261"/>
            <ac:spMk id="36" creationId="{B4813312-D751-533E-209C-BEFECEAA165D}"/>
          </ac:spMkLst>
        </pc:spChg>
        <pc:spChg chg="add del mod">
          <ac:chgData name="O J" userId="29e05574dfabeec3" providerId="LiveId" clId="{BCA4915B-7AE8-486D-89C5-89187E548AFB}" dt="2023-04-19T11:32:24.266" v="1477" actId="478"/>
          <ac:spMkLst>
            <pc:docMk/>
            <pc:sldMk cId="3008035859" sldId="261"/>
            <ac:spMk id="37" creationId="{CE3E1BFF-D36F-978B-440C-3B3518148CD5}"/>
          </ac:spMkLst>
        </pc:spChg>
        <pc:picChg chg="add del mod">
          <ac:chgData name="O J" userId="29e05574dfabeec3" providerId="LiveId" clId="{BCA4915B-7AE8-486D-89C5-89187E548AFB}" dt="2023-04-19T09:57:09.065" v="329" actId="478"/>
          <ac:picMkLst>
            <pc:docMk/>
            <pc:sldMk cId="3008035859" sldId="261"/>
            <ac:picMk id="4" creationId="{6F7E42BD-AE15-B783-23CE-5D59272CD4A0}"/>
          </ac:picMkLst>
        </pc:picChg>
        <pc:picChg chg="del">
          <ac:chgData name="O J" userId="29e05574dfabeec3" providerId="LiveId" clId="{BCA4915B-7AE8-486D-89C5-89187E548AFB}" dt="2023-04-19T09:43:21.183" v="234" actId="478"/>
          <ac:picMkLst>
            <pc:docMk/>
            <pc:sldMk cId="3008035859" sldId="261"/>
            <ac:picMk id="17" creationId="{1F51FDDE-1A8A-5C32-952F-590DAC81388F}"/>
          </ac:picMkLst>
        </pc:picChg>
      </pc:sldChg>
      <pc:sldChg chg="modSp mod">
        <pc:chgData name="O J" userId="29e05574dfabeec3" providerId="LiveId" clId="{BCA4915B-7AE8-486D-89C5-89187E548AFB}" dt="2023-04-19T09:33:50.546" v="135" actId="1076"/>
        <pc:sldMkLst>
          <pc:docMk/>
          <pc:sldMk cId="1982749871" sldId="291"/>
        </pc:sldMkLst>
        <pc:spChg chg="mod">
          <ac:chgData name="O J" userId="29e05574dfabeec3" providerId="LiveId" clId="{BCA4915B-7AE8-486D-89C5-89187E548AFB}" dt="2023-04-19T09:33:50.546" v="135" actId="1076"/>
          <ac:spMkLst>
            <pc:docMk/>
            <pc:sldMk cId="1982749871" sldId="291"/>
            <ac:spMk id="6" creationId="{E7F4FD5E-A45F-DC9E-F960-3C390CF4245A}"/>
          </ac:spMkLst>
        </pc:spChg>
      </pc:sldChg>
      <pc:sldChg chg="addSp delSp modSp mod">
        <pc:chgData name="O J" userId="29e05574dfabeec3" providerId="LiveId" clId="{BCA4915B-7AE8-486D-89C5-89187E548AFB}" dt="2023-04-19T14:32:32.560" v="2754" actId="1036"/>
        <pc:sldMkLst>
          <pc:docMk/>
          <pc:sldMk cId="2418196786" sldId="292"/>
        </pc:sldMkLst>
        <pc:spChg chg="mod">
          <ac:chgData name="O J" userId="29e05574dfabeec3" providerId="LiveId" clId="{BCA4915B-7AE8-486D-89C5-89187E548AFB}" dt="2023-04-19T12:39:49.121" v="1530" actId="14100"/>
          <ac:spMkLst>
            <pc:docMk/>
            <pc:sldMk cId="2418196786" sldId="292"/>
            <ac:spMk id="2" creationId="{C02CC2C1-760B-2ACC-6AE7-F40060848E14}"/>
          </ac:spMkLst>
        </pc:spChg>
        <pc:spChg chg="add del mod">
          <ac:chgData name="O J" userId="29e05574dfabeec3" providerId="LiveId" clId="{BCA4915B-7AE8-486D-89C5-89187E548AFB}" dt="2023-04-19T12:38:12.675" v="1499" actId="22"/>
          <ac:spMkLst>
            <pc:docMk/>
            <pc:sldMk cId="2418196786" sldId="292"/>
            <ac:spMk id="5" creationId="{43E62795-FE04-5B91-D76D-27346DA0F35B}"/>
          </ac:spMkLst>
        </pc:spChg>
        <pc:spChg chg="add del">
          <ac:chgData name="O J" userId="29e05574dfabeec3" providerId="LiveId" clId="{BCA4915B-7AE8-486D-89C5-89187E548AFB}" dt="2023-04-19T12:38:16.854" v="1501" actId="22"/>
          <ac:spMkLst>
            <pc:docMk/>
            <pc:sldMk cId="2418196786" sldId="292"/>
            <ac:spMk id="7" creationId="{8C2215AB-3D6F-0CB3-BD52-FF9D2CEC75D1}"/>
          </ac:spMkLst>
        </pc:spChg>
        <pc:spChg chg="add del mod">
          <ac:chgData name="O J" userId="29e05574dfabeec3" providerId="LiveId" clId="{BCA4915B-7AE8-486D-89C5-89187E548AFB}" dt="2023-04-19T13:54:06.600" v="2095" actId="478"/>
          <ac:spMkLst>
            <pc:docMk/>
            <pc:sldMk cId="2418196786" sldId="292"/>
            <ac:spMk id="9" creationId="{F5408246-C88B-7596-250C-E8A2280F96EC}"/>
          </ac:spMkLst>
        </pc:spChg>
        <pc:spChg chg="add mod">
          <ac:chgData name="O J" userId="29e05574dfabeec3" providerId="LiveId" clId="{BCA4915B-7AE8-486D-89C5-89187E548AFB}" dt="2023-04-19T14:25:33.856" v="2602" actId="1036"/>
          <ac:spMkLst>
            <pc:docMk/>
            <pc:sldMk cId="2418196786" sldId="292"/>
            <ac:spMk id="10" creationId="{2FE1F30A-CD08-35E0-AA02-1577238BEBB4}"/>
          </ac:spMkLst>
        </pc:spChg>
        <pc:spChg chg="add mod">
          <ac:chgData name="O J" userId="29e05574dfabeec3" providerId="LiveId" clId="{BCA4915B-7AE8-486D-89C5-89187E548AFB}" dt="2023-04-19T14:32:28.349" v="2745" actId="1036"/>
          <ac:spMkLst>
            <pc:docMk/>
            <pc:sldMk cId="2418196786" sldId="292"/>
            <ac:spMk id="11" creationId="{56E5702D-6C3E-D4C9-5A77-5C9221D1551E}"/>
          </ac:spMkLst>
        </pc:spChg>
        <pc:spChg chg="add mod">
          <ac:chgData name="O J" userId="29e05574dfabeec3" providerId="LiveId" clId="{BCA4915B-7AE8-486D-89C5-89187E548AFB}" dt="2023-04-19T14:32:28.349" v="2745" actId="1036"/>
          <ac:spMkLst>
            <pc:docMk/>
            <pc:sldMk cId="2418196786" sldId="292"/>
            <ac:spMk id="12" creationId="{A92E2DEA-309B-7ED5-B87A-85BE899F0A3F}"/>
          </ac:spMkLst>
        </pc:spChg>
        <pc:spChg chg="add del mod">
          <ac:chgData name="O J" userId="29e05574dfabeec3" providerId="LiveId" clId="{BCA4915B-7AE8-486D-89C5-89187E548AFB}" dt="2023-04-19T12:59:21.149" v="1891" actId="478"/>
          <ac:spMkLst>
            <pc:docMk/>
            <pc:sldMk cId="2418196786" sldId="292"/>
            <ac:spMk id="13" creationId="{04C95F15-EF7E-54FA-EBA3-FBF12A736967}"/>
          </ac:spMkLst>
        </pc:spChg>
        <pc:spChg chg="add mod">
          <ac:chgData name="O J" userId="29e05574dfabeec3" providerId="LiveId" clId="{BCA4915B-7AE8-486D-89C5-89187E548AFB}" dt="2023-04-19T14:32:32.560" v="2754" actId="1036"/>
          <ac:spMkLst>
            <pc:docMk/>
            <pc:sldMk cId="2418196786" sldId="292"/>
            <ac:spMk id="14" creationId="{351049C6-BB80-41A1-3ED7-27B5EB30596C}"/>
          </ac:spMkLst>
        </pc:spChg>
        <pc:spChg chg="add mod">
          <ac:chgData name="O J" userId="29e05574dfabeec3" providerId="LiveId" clId="{BCA4915B-7AE8-486D-89C5-89187E548AFB}" dt="2023-04-19T14:25:33.856" v="2602" actId="1036"/>
          <ac:spMkLst>
            <pc:docMk/>
            <pc:sldMk cId="2418196786" sldId="292"/>
            <ac:spMk id="15" creationId="{A10A9A1F-7999-7071-F8B6-F5029DAA34A4}"/>
          </ac:spMkLst>
        </pc:spChg>
        <pc:spChg chg="add mod">
          <ac:chgData name="O J" userId="29e05574dfabeec3" providerId="LiveId" clId="{BCA4915B-7AE8-486D-89C5-89187E548AFB}" dt="2023-04-19T14:25:33.856" v="2602" actId="1036"/>
          <ac:spMkLst>
            <pc:docMk/>
            <pc:sldMk cId="2418196786" sldId="292"/>
            <ac:spMk id="16" creationId="{E8E149FF-BD98-5755-6EF1-404C8BEDF1A1}"/>
          </ac:spMkLst>
        </pc:spChg>
        <pc:spChg chg="add del">
          <ac:chgData name="O J" userId="29e05574dfabeec3" providerId="LiveId" clId="{BCA4915B-7AE8-486D-89C5-89187E548AFB}" dt="2023-04-19T14:02:24.831" v="2320" actId="22"/>
          <ac:spMkLst>
            <pc:docMk/>
            <pc:sldMk cId="2418196786" sldId="292"/>
            <ac:spMk id="19" creationId="{4C995AD2-393D-786A-11F3-7F5EAA497906}"/>
          </ac:spMkLst>
        </pc:spChg>
        <pc:spChg chg="add del mod">
          <ac:chgData name="O J" userId="29e05574dfabeec3" providerId="LiveId" clId="{BCA4915B-7AE8-486D-89C5-89187E548AFB}" dt="2023-04-19T14:04:09.443" v="2357" actId="478"/>
          <ac:spMkLst>
            <pc:docMk/>
            <pc:sldMk cId="2418196786" sldId="292"/>
            <ac:spMk id="21" creationId="{CAF199C1-FD63-F07D-439F-4C368C0A4023}"/>
          </ac:spMkLst>
        </pc:spChg>
        <pc:spChg chg="del">
          <ac:chgData name="O J" userId="29e05574dfabeec3" providerId="LiveId" clId="{BCA4915B-7AE8-486D-89C5-89187E548AFB}" dt="2023-04-19T09:44:09.835" v="243" actId="478"/>
          <ac:spMkLst>
            <pc:docMk/>
            <pc:sldMk cId="2418196786" sldId="292"/>
            <ac:spMk id="22" creationId="{16E3CE80-7E14-C9E6-4D21-CC2572A3CDE5}"/>
          </ac:spMkLst>
        </pc:spChg>
        <pc:spChg chg="del">
          <ac:chgData name="O J" userId="29e05574dfabeec3" providerId="LiveId" clId="{BCA4915B-7AE8-486D-89C5-89187E548AFB}" dt="2023-04-19T09:44:13.506" v="248" actId="478"/>
          <ac:spMkLst>
            <pc:docMk/>
            <pc:sldMk cId="2418196786" sldId="292"/>
            <ac:spMk id="23" creationId="{29BCBEAF-F283-E16E-C443-35681B02DBFA}"/>
          </ac:spMkLst>
        </pc:spChg>
        <pc:spChg chg="del">
          <ac:chgData name="O J" userId="29e05574dfabeec3" providerId="LiveId" clId="{BCA4915B-7AE8-486D-89C5-89187E548AFB}" dt="2023-04-19T09:44:11.554" v="245" actId="478"/>
          <ac:spMkLst>
            <pc:docMk/>
            <pc:sldMk cId="2418196786" sldId="292"/>
            <ac:spMk id="24" creationId="{6C2435EA-8A23-DEA9-A577-35EBD5AAEE75}"/>
          </ac:spMkLst>
        </pc:spChg>
        <pc:spChg chg="add mod">
          <ac:chgData name="O J" userId="29e05574dfabeec3" providerId="LiveId" clId="{BCA4915B-7AE8-486D-89C5-89187E548AFB}" dt="2023-04-19T14:32:32.560" v="2754" actId="1036"/>
          <ac:spMkLst>
            <pc:docMk/>
            <pc:sldMk cId="2418196786" sldId="292"/>
            <ac:spMk id="25" creationId="{964D0339-3376-29F7-6560-CCEABD1AB5C0}"/>
          </ac:spMkLst>
        </pc:spChg>
        <pc:spChg chg="add mod">
          <ac:chgData name="O J" userId="29e05574dfabeec3" providerId="LiveId" clId="{BCA4915B-7AE8-486D-89C5-89187E548AFB}" dt="2023-04-19T14:32:32.560" v="2754" actId="1036"/>
          <ac:spMkLst>
            <pc:docMk/>
            <pc:sldMk cId="2418196786" sldId="292"/>
            <ac:spMk id="29" creationId="{3CB65CC5-7C8B-0513-9427-9F16240BF3CD}"/>
          </ac:spMkLst>
        </pc:spChg>
        <pc:spChg chg="del">
          <ac:chgData name="O J" userId="29e05574dfabeec3" providerId="LiveId" clId="{BCA4915B-7AE8-486D-89C5-89187E548AFB}" dt="2023-04-19T09:44:12.341" v="246" actId="478"/>
          <ac:spMkLst>
            <pc:docMk/>
            <pc:sldMk cId="2418196786" sldId="292"/>
            <ac:spMk id="30" creationId="{B25728F4-3069-106D-F9AA-D5B881631AC8}"/>
          </ac:spMkLst>
        </pc:spChg>
        <pc:spChg chg="add del">
          <ac:chgData name="O J" userId="29e05574dfabeec3" providerId="LiveId" clId="{BCA4915B-7AE8-486D-89C5-89187E548AFB}" dt="2023-04-19T14:25:19.350" v="2587" actId="22"/>
          <ac:spMkLst>
            <pc:docMk/>
            <pc:sldMk cId="2418196786" sldId="292"/>
            <ac:spMk id="32" creationId="{234D0633-39A9-FFC3-6BAB-6F5BF1658268}"/>
          </ac:spMkLst>
        </pc:spChg>
        <pc:spChg chg="add mod">
          <ac:chgData name="O J" userId="29e05574dfabeec3" providerId="LiveId" clId="{BCA4915B-7AE8-486D-89C5-89187E548AFB}" dt="2023-04-19T14:31:49.670" v="2735" actId="1076"/>
          <ac:spMkLst>
            <pc:docMk/>
            <pc:sldMk cId="2418196786" sldId="292"/>
            <ac:spMk id="34" creationId="{048EEF88-8517-1E6C-0F0B-F082F3F76538}"/>
          </ac:spMkLst>
        </pc:spChg>
        <pc:spChg chg="add mod">
          <ac:chgData name="O J" userId="29e05574dfabeec3" providerId="LiveId" clId="{BCA4915B-7AE8-486D-89C5-89187E548AFB}" dt="2023-04-19T14:31:58.093" v="2738" actId="1076"/>
          <ac:spMkLst>
            <pc:docMk/>
            <pc:sldMk cId="2418196786" sldId="292"/>
            <ac:spMk id="35" creationId="{3BA0B103-7708-3ABD-0001-90691ED5E47E}"/>
          </ac:spMkLst>
        </pc:spChg>
        <pc:spChg chg="add mod">
          <ac:chgData name="O J" userId="29e05574dfabeec3" providerId="LiveId" clId="{BCA4915B-7AE8-486D-89C5-89187E548AFB}" dt="2023-04-19T14:31:55.154" v="2737" actId="1076"/>
          <ac:spMkLst>
            <pc:docMk/>
            <pc:sldMk cId="2418196786" sldId="292"/>
            <ac:spMk id="37" creationId="{25103AD8-2E58-1AF9-5F4B-4863C65120D0}"/>
          </ac:spMkLst>
        </pc:spChg>
        <pc:spChg chg="add del mod">
          <ac:chgData name="O J" userId="29e05574dfabeec3" providerId="LiveId" clId="{BCA4915B-7AE8-486D-89C5-89187E548AFB}" dt="2023-04-19T14:30:55.461" v="2720"/>
          <ac:spMkLst>
            <pc:docMk/>
            <pc:sldMk cId="2418196786" sldId="292"/>
            <ac:spMk id="38" creationId="{627253FB-282C-B38E-5450-17041B085EA4}"/>
          </ac:spMkLst>
        </pc:spChg>
        <pc:picChg chg="del">
          <ac:chgData name="O J" userId="29e05574dfabeec3" providerId="LiveId" clId="{BCA4915B-7AE8-486D-89C5-89187E548AFB}" dt="2023-04-19T09:44:13.976" v="249" actId="478"/>
          <ac:picMkLst>
            <pc:docMk/>
            <pc:sldMk cId="2418196786" sldId="292"/>
            <ac:picMk id="18" creationId="{A6A78EEB-337B-2F34-0600-086A591AE5B7}"/>
          </ac:picMkLst>
        </pc:picChg>
        <pc:picChg chg="del">
          <ac:chgData name="O J" userId="29e05574dfabeec3" providerId="LiveId" clId="{BCA4915B-7AE8-486D-89C5-89187E548AFB}" dt="2023-04-19T09:44:12.789" v="247" actId="478"/>
          <ac:picMkLst>
            <pc:docMk/>
            <pc:sldMk cId="2418196786" sldId="292"/>
            <ac:picMk id="26" creationId="{C305FFCA-6DCF-D377-2124-54EE14B900A3}"/>
          </ac:picMkLst>
        </pc:picChg>
        <pc:picChg chg="del">
          <ac:chgData name="O J" userId="29e05574dfabeec3" providerId="LiveId" clId="{BCA4915B-7AE8-486D-89C5-89187E548AFB}" dt="2023-04-19T09:44:10.467" v="244" actId="478"/>
          <ac:picMkLst>
            <pc:docMk/>
            <pc:sldMk cId="2418196786" sldId="292"/>
            <ac:picMk id="28" creationId="{A663FAA2-92E3-4070-8559-F278359C10C5}"/>
          </ac:picMkLst>
        </pc:picChg>
      </pc:sldChg>
      <pc:sldChg chg="del ord">
        <pc:chgData name="O J" userId="29e05574dfabeec3" providerId="LiveId" clId="{BCA4915B-7AE8-486D-89C5-89187E548AFB}" dt="2023-04-19T13:07:01.946" v="2027" actId="47"/>
        <pc:sldMkLst>
          <pc:docMk/>
          <pc:sldMk cId="1439254881" sldId="318"/>
        </pc:sldMkLst>
      </pc:sldChg>
      <pc:sldChg chg="del">
        <pc:chgData name="O J" userId="29e05574dfabeec3" providerId="LiveId" clId="{BCA4915B-7AE8-486D-89C5-89187E548AFB}" dt="2023-04-19T09:48:46.876" v="314" actId="47"/>
        <pc:sldMkLst>
          <pc:docMk/>
          <pc:sldMk cId="2667150107" sldId="319"/>
        </pc:sldMkLst>
      </pc:sldChg>
      <pc:sldChg chg="addSp delSp modSp mod">
        <pc:chgData name="O J" userId="29e05574dfabeec3" providerId="LiveId" clId="{BCA4915B-7AE8-486D-89C5-89187E548AFB}" dt="2023-04-19T13:07:43.708" v="2042" actId="20577"/>
        <pc:sldMkLst>
          <pc:docMk/>
          <pc:sldMk cId="2034518149" sldId="324"/>
        </pc:sldMkLst>
        <pc:spChg chg="add del">
          <ac:chgData name="O J" userId="29e05574dfabeec3" providerId="LiveId" clId="{BCA4915B-7AE8-486D-89C5-89187E548AFB}" dt="2023-04-19T13:06:14.968" v="2014" actId="22"/>
          <ac:spMkLst>
            <pc:docMk/>
            <pc:sldMk cId="2034518149" sldId="324"/>
            <ac:spMk id="4" creationId="{2A1BA15D-F128-BE3E-37AD-3AECEC2C9919}"/>
          </ac:spMkLst>
        </pc:spChg>
        <pc:spChg chg="mod">
          <ac:chgData name="O J" userId="29e05574dfabeec3" providerId="LiveId" clId="{BCA4915B-7AE8-486D-89C5-89187E548AFB}" dt="2023-04-19T13:07:43.708" v="2042" actId="20577"/>
          <ac:spMkLst>
            <pc:docMk/>
            <pc:sldMk cId="2034518149" sldId="324"/>
            <ac:spMk id="5" creationId="{41EB55B2-1556-582C-0D06-EDE1AA8AC37A}"/>
          </ac:spMkLst>
        </pc:spChg>
      </pc:sldChg>
      <pc:sldChg chg="del">
        <pc:chgData name="O J" userId="29e05574dfabeec3" providerId="LiveId" clId="{BCA4915B-7AE8-486D-89C5-89187E548AFB}" dt="2023-04-19T11:33:05.839" v="1495" actId="47"/>
        <pc:sldMkLst>
          <pc:docMk/>
          <pc:sldMk cId="3624866718" sldId="325"/>
        </pc:sldMkLst>
      </pc:sldChg>
      <pc:sldChg chg="del">
        <pc:chgData name="O J" userId="29e05574dfabeec3" providerId="LiveId" clId="{BCA4915B-7AE8-486D-89C5-89187E548AFB}" dt="2023-04-19T09:48:43.457" v="310" actId="47"/>
        <pc:sldMkLst>
          <pc:docMk/>
          <pc:sldMk cId="1201676891" sldId="326"/>
        </pc:sldMkLst>
      </pc:sldChg>
      <pc:sldChg chg="del">
        <pc:chgData name="O J" userId="29e05574dfabeec3" providerId="LiveId" clId="{BCA4915B-7AE8-486D-89C5-89187E548AFB}" dt="2023-04-19T09:48:44.724" v="312" actId="47"/>
        <pc:sldMkLst>
          <pc:docMk/>
          <pc:sldMk cId="1451240242" sldId="327"/>
        </pc:sldMkLst>
      </pc:sldChg>
      <pc:sldChg chg="del">
        <pc:chgData name="O J" userId="29e05574dfabeec3" providerId="LiveId" clId="{BCA4915B-7AE8-486D-89C5-89187E548AFB}" dt="2023-04-19T09:48:43.728" v="311" actId="47"/>
        <pc:sldMkLst>
          <pc:docMk/>
          <pc:sldMk cId="2898201328" sldId="328"/>
        </pc:sldMkLst>
      </pc:sldChg>
      <pc:sldChg chg="del">
        <pc:chgData name="O J" userId="29e05574dfabeec3" providerId="LiveId" clId="{BCA4915B-7AE8-486D-89C5-89187E548AFB}" dt="2023-04-19T09:48:47.766" v="315" actId="47"/>
        <pc:sldMkLst>
          <pc:docMk/>
          <pc:sldMk cId="1342475195" sldId="329"/>
        </pc:sldMkLst>
      </pc:sldChg>
      <pc:sldChg chg="del">
        <pc:chgData name="O J" userId="29e05574dfabeec3" providerId="LiveId" clId="{BCA4915B-7AE8-486D-89C5-89187E548AFB}" dt="2023-04-19T09:48:46.606" v="313" actId="47"/>
        <pc:sldMkLst>
          <pc:docMk/>
          <pc:sldMk cId="1521883491" sldId="330"/>
        </pc:sldMkLst>
      </pc:sldChg>
      <pc:sldChg chg="del">
        <pc:chgData name="O J" userId="29e05574dfabeec3" providerId="LiveId" clId="{BCA4915B-7AE8-486D-89C5-89187E548AFB}" dt="2023-04-19T09:48:48.877" v="317" actId="47"/>
        <pc:sldMkLst>
          <pc:docMk/>
          <pc:sldMk cId="627645158" sldId="331"/>
        </pc:sldMkLst>
      </pc:sldChg>
      <pc:sldChg chg="del">
        <pc:chgData name="O J" userId="29e05574dfabeec3" providerId="LiveId" clId="{BCA4915B-7AE8-486D-89C5-89187E548AFB}" dt="2023-04-19T09:48:49.516" v="318" actId="47"/>
        <pc:sldMkLst>
          <pc:docMk/>
          <pc:sldMk cId="3862820128" sldId="332"/>
        </pc:sldMkLst>
      </pc:sldChg>
      <pc:sldChg chg="del">
        <pc:chgData name="O J" userId="29e05574dfabeec3" providerId="LiveId" clId="{BCA4915B-7AE8-486D-89C5-89187E548AFB}" dt="2023-04-19T08:50:13.398" v="6" actId="47"/>
        <pc:sldMkLst>
          <pc:docMk/>
          <pc:sldMk cId="1407549885" sldId="333"/>
        </pc:sldMkLst>
      </pc:sldChg>
      <pc:sldChg chg="del">
        <pc:chgData name="O J" userId="29e05574dfabeec3" providerId="LiveId" clId="{BCA4915B-7AE8-486D-89C5-89187E548AFB}" dt="2023-04-19T09:48:51.299" v="319" actId="47"/>
        <pc:sldMkLst>
          <pc:docMk/>
          <pc:sldMk cId="924335165" sldId="334"/>
        </pc:sldMkLst>
      </pc:sldChg>
      <pc:sldChg chg="del">
        <pc:chgData name="O J" userId="29e05574dfabeec3" providerId="LiveId" clId="{BCA4915B-7AE8-486D-89C5-89187E548AFB}" dt="2023-04-19T09:48:52.355" v="321" actId="47"/>
        <pc:sldMkLst>
          <pc:docMk/>
          <pc:sldMk cId="3171080529" sldId="335"/>
        </pc:sldMkLst>
      </pc:sldChg>
      <pc:sldChg chg="del">
        <pc:chgData name="O J" userId="29e05574dfabeec3" providerId="LiveId" clId="{BCA4915B-7AE8-486D-89C5-89187E548AFB}" dt="2023-04-19T09:48:53.088" v="322" actId="47"/>
        <pc:sldMkLst>
          <pc:docMk/>
          <pc:sldMk cId="1253387360" sldId="336"/>
        </pc:sldMkLst>
      </pc:sldChg>
      <pc:sldChg chg="del">
        <pc:chgData name="O J" userId="29e05574dfabeec3" providerId="LiveId" clId="{BCA4915B-7AE8-486D-89C5-89187E548AFB}" dt="2023-04-19T09:48:53.498" v="323" actId="47"/>
        <pc:sldMkLst>
          <pc:docMk/>
          <pc:sldMk cId="715390021" sldId="337"/>
        </pc:sldMkLst>
      </pc:sldChg>
      <pc:sldChg chg="del">
        <pc:chgData name="O J" userId="29e05574dfabeec3" providerId="LiveId" clId="{BCA4915B-7AE8-486D-89C5-89187E548AFB}" dt="2023-04-19T08:50:11.829" v="2" actId="47"/>
        <pc:sldMkLst>
          <pc:docMk/>
          <pc:sldMk cId="653533887" sldId="338"/>
        </pc:sldMkLst>
      </pc:sldChg>
      <pc:sldChg chg="del">
        <pc:chgData name="O J" userId="29e05574dfabeec3" providerId="LiveId" clId="{BCA4915B-7AE8-486D-89C5-89187E548AFB}" dt="2023-04-19T09:48:54.413" v="325" actId="47"/>
        <pc:sldMkLst>
          <pc:docMk/>
          <pc:sldMk cId="3087985754" sldId="339"/>
        </pc:sldMkLst>
      </pc:sldChg>
      <pc:sldChg chg="del">
        <pc:chgData name="O J" userId="29e05574dfabeec3" providerId="LiveId" clId="{BCA4915B-7AE8-486D-89C5-89187E548AFB}" dt="2023-04-19T09:48:55.455" v="327" actId="47"/>
        <pc:sldMkLst>
          <pc:docMk/>
          <pc:sldMk cId="3075454639" sldId="341"/>
        </pc:sldMkLst>
      </pc:sldChg>
      <pc:sldChg chg="del">
        <pc:chgData name="O J" userId="29e05574dfabeec3" providerId="LiveId" clId="{BCA4915B-7AE8-486D-89C5-89187E548AFB}" dt="2023-04-19T08:50:12.211" v="4" actId="47"/>
        <pc:sldMkLst>
          <pc:docMk/>
          <pc:sldMk cId="1216903353" sldId="342"/>
        </pc:sldMkLst>
      </pc:sldChg>
      <pc:sldChg chg="del">
        <pc:chgData name="O J" userId="29e05574dfabeec3" providerId="LiveId" clId="{BCA4915B-7AE8-486D-89C5-89187E548AFB}" dt="2023-04-19T08:50:12.028" v="3" actId="47"/>
        <pc:sldMkLst>
          <pc:docMk/>
          <pc:sldMk cId="779866142" sldId="343"/>
        </pc:sldMkLst>
      </pc:sldChg>
      <pc:sldChg chg="del">
        <pc:chgData name="O J" userId="29e05574dfabeec3" providerId="LiveId" clId="{BCA4915B-7AE8-486D-89C5-89187E548AFB}" dt="2023-04-19T09:48:51.954" v="320" actId="47"/>
        <pc:sldMkLst>
          <pc:docMk/>
          <pc:sldMk cId="1691693881" sldId="344"/>
        </pc:sldMkLst>
      </pc:sldChg>
      <pc:sldChg chg="del">
        <pc:chgData name="O J" userId="29e05574dfabeec3" providerId="LiveId" clId="{BCA4915B-7AE8-486D-89C5-89187E548AFB}" dt="2023-04-19T09:48:48.186" v="316" actId="47"/>
        <pc:sldMkLst>
          <pc:docMk/>
          <pc:sldMk cId="3462479315" sldId="345"/>
        </pc:sldMkLst>
      </pc:sldChg>
      <pc:sldChg chg="del">
        <pc:chgData name="O J" userId="29e05574dfabeec3" providerId="LiveId" clId="{BCA4915B-7AE8-486D-89C5-89187E548AFB}" dt="2023-04-19T08:50:11.625" v="1" actId="47"/>
        <pc:sldMkLst>
          <pc:docMk/>
          <pc:sldMk cId="1021185104" sldId="346"/>
        </pc:sldMkLst>
      </pc:sldChg>
      <pc:sldChg chg="del">
        <pc:chgData name="O J" userId="29e05574dfabeec3" providerId="LiveId" clId="{BCA4915B-7AE8-486D-89C5-89187E548AFB}" dt="2023-04-19T08:50:11.311" v="0" actId="47"/>
        <pc:sldMkLst>
          <pc:docMk/>
          <pc:sldMk cId="4001782298" sldId="347"/>
        </pc:sldMkLst>
      </pc:sldChg>
      <pc:sldChg chg="del">
        <pc:chgData name="O J" userId="29e05574dfabeec3" providerId="LiveId" clId="{BCA4915B-7AE8-486D-89C5-89187E548AFB}" dt="2023-04-19T09:48:54.113" v="324" actId="47"/>
        <pc:sldMkLst>
          <pc:docMk/>
          <pc:sldMk cId="2819894397" sldId="348"/>
        </pc:sldMkLst>
      </pc:sldChg>
      <pc:sldChg chg="del">
        <pc:chgData name="O J" userId="29e05574dfabeec3" providerId="LiveId" clId="{BCA4915B-7AE8-486D-89C5-89187E548AFB}" dt="2023-04-19T09:48:54.946" v="326" actId="47"/>
        <pc:sldMkLst>
          <pc:docMk/>
          <pc:sldMk cId="4170165247" sldId="349"/>
        </pc:sldMkLst>
      </pc:sldChg>
      <pc:sldChg chg="del">
        <pc:chgData name="O J" userId="29e05574dfabeec3" providerId="LiveId" clId="{BCA4915B-7AE8-486D-89C5-89187E548AFB}" dt="2023-04-19T13:06:58.539" v="2026" actId="47"/>
        <pc:sldMkLst>
          <pc:docMk/>
          <pc:sldMk cId="4250969528" sldId="350"/>
        </pc:sldMkLst>
      </pc:sldChg>
      <pc:sldChg chg="modSp add del mod">
        <pc:chgData name="O J" userId="29e05574dfabeec3" providerId="LiveId" clId="{BCA4915B-7AE8-486D-89C5-89187E548AFB}" dt="2023-04-19T13:01:02.024" v="2012" actId="47"/>
        <pc:sldMkLst>
          <pc:docMk/>
          <pc:sldMk cId="1699771483" sldId="351"/>
        </pc:sldMkLst>
        <pc:spChg chg="mod">
          <ac:chgData name="O J" userId="29e05574dfabeec3" providerId="LiveId" clId="{BCA4915B-7AE8-486D-89C5-89187E548AFB}" dt="2023-04-19T09:45:20.308" v="307" actId="14100"/>
          <ac:spMkLst>
            <pc:docMk/>
            <pc:sldMk cId="1699771483" sldId="351"/>
            <ac:spMk id="2" creationId="{C02CC2C1-760B-2ACC-6AE7-F40060848E14}"/>
          </ac:spMkLst>
        </pc:spChg>
      </pc:sldChg>
      <pc:sldChg chg="del">
        <pc:chgData name="O J" userId="29e05574dfabeec3" providerId="LiveId" clId="{BCA4915B-7AE8-486D-89C5-89187E548AFB}" dt="2023-04-19T08:50:12.640" v="5" actId="47"/>
        <pc:sldMkLst>
          <pc:docMk/>
          <pc:sldMk cId="3271478760" sldId="351"/>
        </pc:sldMkLst>
      </pc:sldChg>
      <pc:sldChg chg="addSp delSp modSp add mod">
        <pc:chgData name="O J" userId="29e05574dfabeec3" providerId="LiveId" clId="{BCA4915B-7AE8-486D-89C5-89187E548AFB}" dt="2023-04-19T14:47:41.906" v="2906" actId="1076"/>
        <pc:sldMkLst>
          <pc:docMk/>
          <pc:sldMk cId="1813536569" sldId="352"/>
        </pc:sldMkLst>
        <pc:spChg chg="add mod">
          <ac:chgData name="O J" userId="29e05574dfabeec3" providerId="LiveId" clId="{BCA4915B-7AE8-486D-89C5-89187E548AFB}" dt="2023-04-19T14:47:38.950" v="2905" actId="1076"/>
          <ac:spMkLst>
            <pc:docMk/>
            <pc:sldMk cId="1813536569" sldId="352"/>
            <ac:spMk id="4" creationId="{7A8682B0-E0B3-5D59-7A04-B21FE66B2B6E}"/>
          </ac:spMkLst>
        </pc:spChg>
        <pc:spChg chg="add mod">
          <ac:chgData name="O J" userId="29e05574dfabeec3" providerId="LiveId" clId="{BCA4915B-7AE8-486D-89C5-89187E548AFB}" dt="2023-04-19T14:47:41.906" v="2906" actId="1076"/>
          <ac:spMkLst>
            <pc:docMk/>
            <pc:sldMk cId="1813536569" sldId="352"/>
            <ac:spMk id="5" creationId="{045FE343-2DA9-F3D4-6FAB-92480BD33F2A}"/>
          </ac:spMkLst>
        </pc:spChg>
        <pc:spChg chg="del">
          <ac:chgData name="O J" userId="29e05574dfabeec3" providerId="LiveId" clId="{BCA4915B-7AE8-486D-89C5-89187E548AFB}" dt="2023-04-19T12:59:58.748" v="1908" actId="478"/>
          <ac:spMkLst>
            <pc:docMk/>
            <pc:sldMk cId="1813536569" sldId="352"/>
            <ac:spMk id="9" creationId="{F5408246-C88B-7596-250C-E8A2280F96EC}"/>
          </ac:spMkLst>
        </pc:spChg>
        <pc:spChg chg="mod">
          <ac:chgData name="O J" userId="29e05574dfabeec3" providerId="LiveId" clId="{BCA4915B-7AE8-486D-89C5-89187E548AFB}" dt="2023-04-19T14:47:30.805" v="2904" actId="6549"/>
          <ac:spMkLst>
            <pc:docMk/>
            <pc:sldMk cId="1813536569" sldId="352"/>
            <ac:spMk id="10" creationId="{2FE1F30A-CD08-35E0-AA02-1577238BEBB4}"/>
          </ac:spMkLst>
        </pc:spChg>
        <pc:spChg chg="del">
          <ac:chgData name="O J" userId="29e05574dfabeec3" providerId="LiveId" clId="{BCA4915B-7AE8-486D-89C5-89187E548AFB}" dt="2023-04-19T12:59:59.929" v="1909" actId="478"/>
          <ac:spMkLst>
            <pc:docMk/>
            <pc:sldMk cId="1813536569" sldId="352"/>
            <ac:spMk id="11" creationId="{56E5702D-6C3E-D4C9-5A77-5C9221D1551E}"/>
          </ac:spMkLst>
        </pc:spChg>
        <pc:spChg chg="del">
          <ac:chgData name="O J" userId="29e05574dfabeec3" providerId="LiveId" clId="{BCA4915B-7AE8-486D-89C5-89187E548AFB}" dt="2023-04-19T13:00:00.816" v="1910" actId="478"/>
          <ac:spMkLst>
            <pc:docMk/>
            <pc:sldMk cId="1813536569" sldId="352"/>
            <ac:spMk id="12" creationId="{A92E2DEA-309B-7ED5-B87A-85BE899F0A3F}"/>
          </ac:spMkLst>
        </pc:spChg>
        <pc:spChg chg="del">
          <ac:chgData name="O J" userId="29e05574dfabeec3" providerId="LiveId" clId="{BCA4915B-7AE8-486D-89C5-89187E548AFB}" dt="2023-04-19T13:00:01.502" v="1911" actId="478"/>
          <ac:spMkLst>
            <pc:docMk/>
            <pc:sldMk cId="1813536569" sldId="352"/>
            <ac:spMk id="14" creationId="{351049C6-BB80-41A1-3ED7-27B5EB30596C}"/>
          </ac:spMkLst>
        </pc:spChg>
      </pc:sldChg>
      <pc:sldChg chg="add del">
        <pc:chgData name="O J" userId="29e05574dfabeec3" providerId="LiveId" clId="{BCA4915B-7AE8-486D-89C5-89187E548AFB}" dt="2023-04-19T11:24:49.774" v="1278" actId="47"/>
        <pc:sldMkLst>
          <pc:docMk/>
          <pc:sldMk cId="3464070783" sldId="352"/>
        </pc:sldMkLst>
      </pc:sldChg>
      <pc:sldChg chg="modSp add mod">
        <pc:chgData name="O J" userId="29e05574dfabeec3" providerId="LiveId" clId="{BCA4915B-7AE8-486D-89C5-89187E548AFB}" dt="2023-04-19T13:06:44.981" v="2022"/>
        <pc:sldMkLst>
          <pc:docMk/>
          <pc:sldMk cId="1956786915" sldId="353"/>
        </pc:sldMkLst>
        <pc:spChg chg="mod">
          <ac:chgData name="O J" userId="29e05574dfabeec3" providerId="LiveId" clId="{BCA4915B-7AE8-486D-89C5-89187E548AFB}" dt="2023-04-19T13:06:44.981" v="2022"/>
          <ac:spMkLst>
            <pc:docMk/>
            <pc:sldMk cId="1956786915" sldId="353"/>
            <ac:spMk id="5" creationId="{41EB55B2-1556-582C-0D06-EDE1AA8AC37A}"/>
          </ac:spMkLst>
        </pc:spChg>
      </pc:sldChg>
      <pc:sldChg chg="modSp add mod">
        <pc:chgData name="O J" userId="29e05574dfabeec3" providerId="LiveId" clId="{BCA4915B-7AE8-486D-89C5-89187E548AFB}" dt="2023-04-19T13:06:55.561" v="2025"/>
        <pc:sldMkLst>
          <pc:docMk/>
          <pc:sldMk cId="1524621685" sldId="354"/>
        </pc:sldMkLst>
        <pc:spChg chg="mod">
          <ac:chgData name="O J" userId="29e05574dfabeec3" providerId="LiveId" clId="{BCA4915B-7AE8-486D-89C5-89187E548AFB}" dt="2023-04-19T13:06:55.561" v="2025"/>
          <ac:spMkLst>
            <pc:docMk/>
            <pc:sldMk cId="1524621685" sldId="354"/>
            <ac:spMk id="5" creationId="{41EB55B2-1556-582C-0D06-EDE1AA8AC37A}"/>
          </ac:spMkLst>
        </pc:spChg>
      </pc:sldChg>
      <pc:sldChg chg="add">
        <pc:chgData name="O J" userId="29e05574dfabeec3" providerId="LiveId" clId="{BCA4915B-7AE8-486D-89C5-89187E548AFB}" dt="2023-04-19T13:07:36.791" v="2028"/>
        <pc:sldMkLst>
          <pc:docMk/>
          <pc:sldMk cId="1682117274" sldId="355"/>
        </pc:sldMkLst>
      </pc:sldChg>
      <pc:sldChg chg="delSp add mod ord">
        <pc:chgData name="O J" userId="29e05574dfabeec3" providerId="LiveId" clId="{BCA4915B-7AE8-486D-89C5-89187E548AFB}" dt="2023-04-19T13:08:04.350" v="2049"/>
        <pc:sldMkLst>
          <pc:docMk/>
          <pc:sldMk cId="4141283117" sldId="356"/>
        </pc:sldMkLst>
        <pc:spChg chg="del">
          <ac:chgData name="O J" userId="29e05574dfabeec3" providerId="LiveId" clId="{BCA4915B-7AE8-486D-89C5-89187E548AFB}" dt="2023-04-19T13:08:00.645" v="2045" actId="478"/>
          <ac:spMkLst>
            <pc:docMk/>
            <pc:sldMk cId="4141283117" sldId="356"/>
            <ac:spMk id="4" creationId="{7A8682B0-E0B3-5D59-7A04-B21FE66B2B6E}"/>
          </ac:spMkLst>
        </pc:spChg>
        <pc:spChg chg="del">
          <ac:chgData name="O J" userId="29e05574dfabeec3" providerId="LiveId" clId="{BCA4915B-7AE8-486D-89C5-89187E548AFB}" dt="2023-04-19T13:07:59.072" v="2044" actId="478"/>
          <ac:spMkLst>
            <pc:docMk/>
            <pc:sldMk cId="4141283117" sldId="356"/>
            <ac:spMk id="5" creationId="{045FE343-2DA9-F3D4-6FAB-92480BD33F2A}"/>
          </ac:spMkLst>
        </pc:spChg>
        <pc:spChg chg="del">
          <ac:chgData name="O J" userId="29e05574dfabeec3" providerId="LiveId" clId="{BCA4915B-7AE8-486D-89C5-89187E548AFB}" dt="2023-04-19T13:08:01.509" v="2046" actId="478"/>
          <ac:spMkLst>
            <pc:docMk/>
            <pc:sldMk cId="4141283117" sldId="356"/>
            <ac:spMk id="10" creationId="{2FE1F30A-CD08-35E0-AA02-1577238BEBB4}"/>
          </ac:spMkLst>
        </pc:spChg>
      </pc:sldChg>
      <pc:sldChg chg="addSp modSp add mod ord">
        <pc:chgData name="O J" userId="29e05574dfabeec3" providerId="LiveId" clId="{BCA4915B-7AE8-486D-89C5-89187E548AFB}" dt="2023-04-19T16:55:10.695" v="2959"/>
        <pc:sldMkLst>
          <pc:docMk/>
          <pc:sldMk cId="3301189531" sldId="357"/>
        </pc:sldMkLst>
        <pc:spChg chg="mod">
          <ac:chgData name="O J" userId="29e05574dfabeec3" providerId="LiveId" clId="{BCA4915B-7AE8-486D-89C5-89187E548AFB}" dt="2023-04-19T16:49:22.142" v="2949" actId="14100"/>
          <ac:spMkLst>
            <pc:docMk/>
            <pc:sldMk cId="3301189531" sldId="357"/>
            <ac:spMk id="3" creationId="{67E13406-A3FC-2907-0749-8FE2692FB69D}"/>
          </ac:spMkLst>
        </pc:spChg>
        <pc:picChg chg="add mod">
          <ac:chgData name="O J" userId="29e05574dfabeec3" providerId="LiveId" clId="{BCA4915B-7AE8-486D-89C5-89187E548AFB}" dt="2023-04-19T16:49:30.031" v="2953" actId="1076"/>
          <ac:picMkLst>
            <pc:docMk/>
            <pc:sldMk cId="3301189531" sldId="357"/>
            <ac:picMk id="5" creationId="{BA077E8B-803C-9360-044D-6B367170CDED}"/>
          </ac:picMkLst>
        </pc:picChg>
        <pc:picChg chg="add mod">
          <ac:chgData name="O J" userId="29e05574dfabeec3" providerId="LiveId" clId="{BCA4915B-7AE8-486D-89C5-89187E548AFB}" dt="2023-04-19T16:49:25.852" v="2952" actId="1076"/>
          <ac:picMkLst>
            <pc:docMk/>
            <pc:sldMk cId="3301189531" sldId="357"/>
            <ac:picMk id="7" creationId="{65BE33E8-AE9A-8270-BAB7-7C0F5319AF2F}"/>
          </ac:picMkLst>
        </pc:picChg>
      </pc:sldChg>
      <pc:sldChg chg="addSp delSp modSp add mod ord">
        <pc:chgData name="O J" userId="29e05574dfabeec3" providerId="LiveId" clId="{BCA4915B-7AE8-486D-89C5-89187E548AFB}" dt="2023-04-19T16:55:04.879" v="2955"/>
        <pc:sldMkLst>
          <pc:docMk/>
          <pc:sldMk cId="2001520577" sldId="358"/>
        </pc:sldMkLst>
        <pc:picChg chg="add del mod">
          <ac:chgData name="O J" userId="29e05574dfabeec3" providerId="LiveId" clId="{BCA4915B-7AE8-486D-89C5-89187E548AFB}" dt="2023-04-19T16:19:45.138" v="2934" actId="478"/>
          <ac:picMkLst>
            <pc:docMk/>
            <pc:sldMk cId="2001520577" sldId="358"/>
            <ac:picMk id="5" creationId="{B9ED0429-1248-3A7F-ACB7-052C2EDC0823}"/>
          </ac:picMkLst>
        </pc:picChg>
        <pc:picChg chg="add del mod">
          <ac:chgData name="O J" userId="29e05574dfabeec3" providerId="LiveId" clId="{BCA4915B-7AE8-486D-89C5-89187E548AFB}" dt="2023-04-19T16:18:37.616" v="2926" actId="478"/>
          <ac:picMkLst>
            <pc:docMk/>
            <pc:sldMk cId="2001520577" sldId="358"/>
            <ac:picMk id="7" creationId="{545A9364-CA13-2F26-D117-CDCB8A95E69C}"/>
          </ac:picMkLst>
        </pc:picChg>
        <pc:picChg chg="add del mod">
          <ac:chgData name="O J" userId="29e05574dfabeec3" providerId="LiveId" clId="{BCA4915B-7AE8-486D-89C5-89187E548AFB}" dt="2023-04-19T16:18:37.227" v="2925" actId="478"/>
          <ac:picMkLst>
            <pc:docMk/>
            <pc:sldMk cId="2001520577" sldId="358"/>
            <ac:picMk id="9" creationId="{0447DF6C-6288-7FFC-7FCC-71393810EDD7}"/>
          </ac:picMkLst>
        </pc:picChg>
        <pc:picChg chg="add mod">
          <ac:chgData name="O J" userId="29e05574dfabeec3" providerId="LiveId" clId="{BCA4915B-7AE8-486D-89C5-89187E548AFB}" dt="2023-04-19T16:19:05.461" v="2929" actId="1076"/>
          <ac:picMkLst>
            <pc:docMk/>
            <pc:sldMk cId="2001520577" sldId="358"/>
            <ac:picMk id="11" creationId="{BF4A1398-82D8-A97F-F073-3CA69FB2CFBE}"/>
          </ac:picMkLst>
        </pc:picChg>
        <pc:picChg chg="add mod">
          <ac:chgData name="O J" userId="29e05574dfabeec3" providerId="LiveId" clId="{BCA4915B-7AE8-486D-89C5-89187E548AFB}" dt="2023-04-19T16:19:49.400" v="2936" actId="1076"/>
          <ac:picMkLst>
            <pc:docMk/>
            <pc:sldMk cId="2001520577" sldId="358"/>
            <ac:picMk id="13" creationId="{52F5E1EE-2133-9CB8-025B-76CFC23E2ADD}"/>
          </ac:picMkLst>
        </pc:picChg>
      </pc:sldChg>
      <pc:sldChg chg="add ord">
        <pc:chgData name="O J" userId="29e05574dfabeec3" providerId="LiveId" clId="{BCA4915B-7AE8-486D-89C5-89187E548AFB}" dt="2023-04-19T13:08:10.852" v="2057"/>
        <pc:sldMkLst>
          <pc:docMk/>
          <pc:sldMk cId="29856947" sldId="35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6CC0A-965B-4EC7-B956-E95CF7E61748}" type="datetimeFigureOut">
              <a:rPr lang="fr-FR" smtClean="0"/>
              <a:t>24/04/2023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B12F08-1B83-46C8-A444-E3BDBCC3FCE6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63999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07BCD1-309C-E207-73BF-16DE4BEC1C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02C9E23-676C-47CF-0046-B06E7B7157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24EC96C-6725-C1A0-11F6-2E5E85194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C57BE-BF3C-4F6C-B4E7-713B221F1CBD}" type="datetime1">
              <a:rPr lang="fr-FR" smtClean="0"/>
              <a:t>24/04/2023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0FAE767-2E6C-3050-1CD7-07937CAEF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94A8B33-0895-E648-83DF-CEE5F36BD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557BF-820E-4A5D-B9F7-12E204463A3C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53246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B3E326-7565-D243-52C2-FAE9E7462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76ECA41-DB6D-2E37-8210-E22006DFE9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5889470-F22F-9541-D165-CF841D417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C277D-2C2C-41B3-AA0C-F13B9F03FA64}" type="datetime1">
              <a:rPr lang="fr-FR" smtClean="0"/>
              <a:t>24/04/2023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07F091B-515A-6DCC-55B4-2C50A727D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F9728EA-5456-31AD-F3CF-F271E3E2F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557BF-820E-4A5D-B9F7-12E204463A3C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28623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4CC3335-F656-1D3E-759B-88152276AD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7C75A27-D715-FAD4-FF03-8D2DA97178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9528CE8-775A-D782-193D-B0429A722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A8DCA-5A9A-4CBF-A9CD-1CE6B851637E}" type="datetime1">
              <a:rPr lang="fr-FR" smtClean="0"/>
              <a:t>24/04/2023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77C7092-5250-715B-B111-1E96AEAF8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3DD01CB-58D1-C68D-4049-5D8A51B42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557BF-820E-4A5D-B9F7-12E204463A3C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13067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A61C3A-084D-9146-2D60-3D9A15D59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E047344-D9CC-E2AF-CD0E-92927BEAEC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2C05C42-3AEB-EF57-7C85-9AF5B4C18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D9C4-CE1E-4B4C-89CF-F8A36C6B8F3F}" type="datetime1">
              <a:rPr lang="fr-FR" smtClean="0"/>
              <a:t>24/04/2023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2379064-F1D6-CD3C-2A34-A3AB0875A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9E60BB5-E5C4-9A44-9C52-9E2BA5DA4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557BF-820E-4A5D-B9F7-12E204463A3C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01047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623E0F-4585-8B25-6C1A-C78806DE6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AA92E51-DAAE-D89A-0CBD-9144AF807B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F185A77-5B99-DF57-8718-FDF8F285F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3CEB8-72EC-48EF-97E4-F675C10EA451}" type="datetime1">
              <a:rPr lang="fr-FR" smtClean="0"/>
              <a:t>24/04/2023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CC97CA6-0F2B-95AD-8BA7-6B67E543B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F42EB72-0C6C-ACBB-F7A6-95F52409B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557BF-820E-4A5D-B9F7-12E204463A3C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35031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CAD695-BAAB-70E1-FA91-455E50365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A6A047B-457B-F62C-B358-228EAA4C21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5B4009D-A4D7-6D03-2E29-61D4FE92DE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62F24B7-3D92-B328-80B9-455490A5D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3A93D-984C-4A4B-AFFE-F865C55433EC}" type="datetime1">
              <a:rPr lang="fr-FR" smtClean="0"/>
              <a:t>24/04/2023</a:t>
            </a:fld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BB03CE8-D8C5-52A8-1A0A-DA1C07B42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4E825D0-271C-DF93-B9D0-EFAF91E07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557BF-820E-4A5D-B9F7-12E204463A3C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59570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FEA6B3-F81B-D02B-7789-6187EDE8A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C94689C-F378-5B09-4E17-F0A2C051AC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213A125-B725-7B99-5C9B-1604BF22E7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9ABED96-DD75-A242-6501-959C818823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4205D28-3BC5-4CD9-4347-78753E9406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D081A50-116B-40D5-C750-D773942B2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3C8CC-B7B2-4B7C-8BEE-D156537856B2}" type="datetime1">
              <a:rPr lang="fr-FR" smtClean="0"/>
              <a:t>24/04/2023</a:t>
            </a:fld>
            <a:endParaRPr lang="fr-FR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48DDB4B-FF86-9014-BF8D-3AB854B34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033E008-369A-4232-E432-CE62EEE44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557BF-820E-4A5D-B9F7-12E204463A3C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85621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E1DB6B-06DD-7E3B-4F96-37492F486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3FAE59D-2FB6-B445-7BF2-3B8D710DC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55498-8505-49A2-A6A3-D9D2B669F909}" type="datetime1">
              <a:rPr lang="fr-FR" smtClean="0"/>
              <a:t>24/04/2023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FC6C659-C48C-53D3-3B7D-2535988C2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F8CE35A-991D-A49C-9D00-513B1F1A0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557BF-820E-4A5D-B9F7-12E204463A3C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82319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CC55C18-441E-2AB0-0879-AAF63A32E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B6B42-38FB-4334-82A9-A7F7102C84E5}" type="datetime1">
              <a:rPr lang="fr-FR" smtClean="0"/>
              <a:t>24/04/2023</a:t>
            </a:fld>
            <a:endParaRPr lang="fr-FR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740E485-054D-5BB2-21DE-D0ACF2309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F8D54C6-519C-70F7-7655-8FD87B87C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557BF-820E-4A5D-B9F7-12E204463A3C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14041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62405A-53B2-06FD-20DC-4080BCA1A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BA9A15F-4104-39C3-5F8F-B74B7CEE6B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70C5F95-0C9C-386A-13FA-D7907774A9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E8376C3-F575-862B-2C81-750184884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BDDE-61B7-4855-AEB1-3DFE27656A64}" type="datetime1">
              <a:rPr lang="fr-FR" smtClean="0"/>
              <a:t>24/04/2023</a:t>
            </a:fld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6E62760-BAFC-9495-F9A1-4171AA828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4F65D57-E302-DF9C-FA22-0423387E7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557BF-820E-4A5D-B9F7-12E204463A3C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80487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56F2FC-1061-6318-5BD8-CAEE66BB6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D7005B5-CB6C-4E6C-EDA3-00584E4245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D407329-ABBF-2D04-09E2-E5B37A208C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14AEA56-B5A4-BD8E-B9EC-E0DDE14B7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E04D6-08A3-41E1-8372-77C5F8B39F15}" type="datetime1">
              <a:rPr lang="fr-FR" smtClean="0"/>
              <a:t>24/04/2023</a:t>
            </a:fld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B8ABDB3-9FC2-8CA4-4D6A-1EE6EC1C3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BCA007D-F9C4-2446-1875-167C51CCA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557BF-820E-4A5D-B9F7-12E204463A3C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54139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A71356E-F4C3-4161-F852-5B8152D96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5A24AF2-FA8A-7FBF-6319-1414A7B629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528611F-456A-3AB5-7A00-9ADE7FD6B1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BEA6-5B88-48C6-804A-1DA0821B1806}" type="datetime1">
              <a:rPr lang="fr-FR" smtClean="0"/>
              <a:t>24/04/2023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FA02E42-7766-FF86-A59C-586C9C4A04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DCD78D4-3F3D-EE32-5BD6-3F4606C49A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557BF-820E-4A5D-B9F7-12E204463A3C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66585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github.com/OJ57/OP_project_7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J57/OP_project_7/actions/runs/4787157214/workflow" TargetMode="External"/><Relationship Id="rId2" Type="http://schemas.openxmlformats.org/officeDocument/2006/relationships/hyperlink" Target="https://fastapi-project7.herokuapp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dashboard-p7.herokuapp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>
            <a:extLst>
              <a:ext uri="{FF2B5EF4-FFF2-40B4-BE49-F238E27FC236}">
                <a16:creationId xmlns:a16="http://schemas.microsoft.com/office/drawing/2014/main" id="{3D6A771B-EA51-7C7E-651C-80762E88AB7F}"/>
              </a:ext>
            </a:extLst>
          </p:cNvPr>
          <p:cNvSpPr txBox="1"/>
          <p:nvPr/>
        </p:nvSpPr>
        <p:spPr>
          <a:xfrm>
            <a:off x="2837308" y="1522922"/>
            <a:ext cx="6517384" cy="523220"/>
          </a:xfrm>
          <a:prstGeom prst="rect">
            <a:avLst/>
          </a:prstGeom>
          <a:solidFill>
            <a:srgbClr val="632B8D"/>
          </a:solidFill>
        </p:spPr>
        <p:txBody>
          <a:bodyPr wrap="square">
            <a:spAutoFit/>
          </a:bodyPr>
          <a:lstStyle/>
          <a:p>
            <a:pPr algn="ctr"/>
            <a:r>
              <a:rPr lang="fr-FR" sz="28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Implémentez un modèle de scoring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F3AAAAF2-2FF3-34C0-2C9B-0810DAC8FE60}"/>
              </a:ext>
            </a:extLst>
          </p:cNvPr>
          <p:cNvSpPr txBox="1"/>
          <p:nvPr/>
        </p:nvSpPr>
        <p:spPr>
          <a:xfrm>
            <a:off x="66008" y="6521548"/>
            <a:ext cx="42835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Omar Jamadi - Soutenance P7 – 26/04/2023</a:t>
            </a:r>
          </a:p>
        </p:txBody>
      </p:sp>
      <p:pic>
        <p:nvPicPr>
          <p:cNvPr id="4" name="Image 3" descr="Une image contenant cercle&#10;&#10;Description générée automatiquement">
            <a:extLst>
              <a:ext uri="{FF2B5EF4-FFF2-40B4-BE49-F238E27FC236}">
                <a16:creationId xmlns:a16="http://schemas.microsoft.com/office/drawing/2014/main" id="{0B24AE86-6A18-181C-C31C-B91447A9AB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8731" y="2448232"/>
            <a:ext cx="2454537" cy="2245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2643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 12">
            <a:extLst>
              <a:ext uri="{FF2B5EF4-FFF2-40B4-BE49-F238E27FC236}">
                <a16:creationId xmlns:a16="http://schemas.microsoft.com/office/drawing/2014/main" id="{676FA201-0D3B-534E-0908-FFDCF3AEF3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009" y="2262404"/>
            <a:ext cx="10629608" cy="3359681"/>
          </a:xfrm>
          <a:prstGeom prst="rect">
            <a:avLst/>
          </a:prstGeom>
        </p:spPr>
      </p:pic>
      <p:sp>
        <p:nvSpPr>
          <p:cNvPr id="3" name="Espace réservé du numéro de diapositive 4">
            <a:extLst>
              <a:ext uri="{FF2B5EF4-FFF2-40B4-BE49-F238E27FC236}">
                <a16:creationId xmlns:a16="http://schemas.microsoft.com/office/drawing/2014/main" id="{67E13406-A3FC-2907-0749-8FE2692FB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EAB557BF-820E-4A5D-B9F7-12E204463A3C}" type="slidenum">
              <a:rPr lang="fr-FR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10</a:t>
            </a:fld>
            <a:endParaRPr lang="fr-F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C02CC2C1-760B-2ACC-6AE7-F40060848E14}"/>
              </a:ext>
            </a:extLst>
          </p:cNvPr>
          <p:cNvSpPr txBox="1"/>
          <p:nvPr/>
        </p:nvSpPr>
        <p:spPr>
          <a:xfrm>
            <a:off x="-1" y="0"/>
            <a:ext cx="2808094" cy="400110"/>
          </a:xfrm>
          <a:prstGeom prst="rect">
            <a:avLst/>
          </a:prstGeom>
          <a:solidFill>
            <a:srgbClr val="632B8D"/>
          </a:solidFill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Sélection du modèle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40C55C5-972A-B438-7A61-27D869A43B40}"/>
              </a:ext>
            </a:extLst>
          </p:cNvPr>
          <p:cNvSpPr/>
          <p:nvPr/>
        </p:nvSpPr>
        <p:spPr>
          <a:xfrm>
            <a:off x="930009" y="4784377"/>
            <a:ext cx="2350032" cy="837708"/>
          </a:xfrm>
          <a:prstGeom prst="rect">
            <a:avLst/>
          </a:prstGeom>
          <a:noFill/>
          <a:ln w="19050">
            <a:solidFill>
              <a:srgbClr val="965A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76EB7B74-0468-5D18-3A61-0A90F6D742A5}"/>
              </a:ext>
            </a:extLst>
          </p:cNvPr>
          <p:cNvSpPr txBox="1"/>
          <p:nvPr/>
        </p:nvSpPr>
        <p:spPr>
          <a:xfrm>
            <a:off x="1280160" y="5718926"/>
            <a:ext cx="14234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0" lang="fr-FR" sz="1600" b="0" i="0" u="none" strike="noStrike" cap="none" normalizeH="0" baseline="0" dirty="0">
                <a:ln>
                  <a:noFill/>
                </a:ln>
                <a:solidFill>
                  <a:srgbClr val="965A3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modèles naïfs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BC19B7-5E9E-D85A-C02B-10A4798F91B2}"/>
              </a:ext>
            </a:extLst>
          </p:cNvPr>
          <p:cNvSpPr/>
          <p:nvPr/>
        </p:nvSpPr>
        <p:spPr>
          <a:xfrm>
            <a:off x="930009" y="2825791"/>
            <a:ext cx="10629608" cy="83770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CC497A0E-859C-2717-E28F-D6EFE2D55F92}"/>
              </a:ext>
            </a:extLst>
          </p:cNvPr>
          <p:cNvSpPr txBox="1"/>
          <p:nvPr/>
        </p:nvSpPr>
        <p:spPr>
          <a:xfrm>
            <a:off x="1112889" y="585372"/>
            <a:ext cx="1069745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fr-FR" sz="1600" b="1" i="0" u="none" strike="noStrike" baseline="0" dirty="0">
                <a:solidFill>
                  <a:srgbClr val="632B8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Méthodes de pondération </a:t>
            </a:r>
            <a:r>
              <a:rPr lang="fr-FR" sz="1600" b="0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des classes</a:t>
            </a:r>
            <a:br>
              <a:rPr lang="fr-FR" sz="1600" b="0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fr-FR" sz="1600" b="0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accorde plus d’importance aux instances de la </a:t>
            </a:r>
            <a:r>
              <a:rPr lang="fr-FR" sz="1600" b="1" i="0" u="none" strike="noStrike" baseline="0" dirty="0">
                <a:solidFill>
                  <a:srgbClr val="632B8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classe minoritaire,</a:t>
            </a:r>
            <a:r>
              <a:rPr lang="fr-FR" sz="1600" b="0" i="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distribution des classes </a:t>
            </a:r>
            <a:r>
              <a:rPr lang="fr-FR" sz="1600" b="1" i="0" dirty="0">
                <a:solidFill>
                  <a:srgbClr val="632B8D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inchangée</a:t>
            </a:r>
            <a:endParaRPr lang="fr-FR" sz="1600" b="1" dirty="0">
              <a:solidFill>
                <a:srgbClr val="632B8D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fr-FR" sz="1600" b="1" i="0" u="none" strike="noStrike" baseline="0" dirty="0">
                <a:solidFill>
                  <a:srgbClr val="632B8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Validation croisée</a:t>
            </a:r>
            <a:r>
              <a:rPr lang="fr-FR" sz="1600" b="0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à 3 splits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fr-FR" sz="1600" b="1" dirty="0">
                <a:solidFill>
                  <a:srgbClr val="632B8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AUC Precision-Recall</a:t>
            </a:r>
            <a:r>
              <a:rPr lang="fr-F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et </a:t>
            </a:r>
            <a:r>
              <a:rPr lang="fr-FR" sz="1600" b="1" dirty="0">
                <a:solidFill>
                  <a:srgbClr val="632B8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Rappel</a:t>
            </a:r>
            <a:r>
              <a:rPr lang="fr-F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pour sélectionner le meilleur modèle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E42F382B-C212-4808-1B2F-B17F2558C492}"/>
              </a:ext>
            </a:extLst>
          </p:cNvPr>
          <p:cNvSpPr txBox="1"/>
          <p:nvPr/>
        </p:nvSpPr>
        <p:spPr>
          <a:xfrm>
            <a:off x="3324436" y="6154321"/>
            <a:ext cx="554312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Meilleurs résultats obtenus sur le jeu de </a:t>
            </a:r>
            <a:r>
              <a:rPr lang="fr-FR" sz="1600" b="1" dirty="0">
                <a:solidFill>
                  <a:srgbClr val="632B8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151 variables </a:t>
            </a:r>
            <a:r>
              <a:rPr lang="fr-F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81360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4">
            <a:extLst>
              <a:ext uri="{FF2B5EF4-FFF2-40B4-BE49-F238E27FC236}">
                <a16:creationId xmlns:a16="http://schemas.microsoft.com/office/drawing/2014/main" id="{67E13406-A3FC-2907-0749-8FE2692FB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EAB557BF-820E-4A5D-B9F7-12E204463A3C}" type="slidenum">
              <a:rPr lang="fr-FR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11</a:t>
            </a:fld>
            <a:endParaRPr lang="fr-F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C02CC2C1-760B-2ACC-6AE7-F40060848E14}"/>
              </a:ext>
            </a:extLst>
          </p:cNvPr>
          <p:cNvSpPr txBox="1"/>
          <p:nvPr/>
        </p:nvSpPr>
        <p:spPr>
          <a:xfrm>
            <a:off x="-1" y="0"/>
            <a:ext cx="2808094" cy="400110"/>
          </a:xfrm>
          <a:prstGeom prst="rect">
            <a:avLst/>
          </a:prstGeom>
          <a:solidFill>
            <a:srgbClr val="632B8D"/>
          </a:solidFill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Sélection du modèle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1701B3A-F974-BBAB-C19C-DB53A86083C8}"/>
              </a:ext>
            </a:extLst>
          </p:cNvPr>
          <p:cNvSpPr txBox="1"/>
          <p:nvPr/>
        </p:nvSpPr>
        <p:spPr>
          <a:xfrm>
            <a:off x="1291958" y="4866003"/>
            <a:ext cx="464869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b="1" dirty="0">
                <a:solidFill>
                  <a:srgbClr val="965A3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score métier peu adapté au problème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A1681A43-B168-707D-A87F-1F0740AC78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0131" b="19955"/>
          <a:stretch/>
        </p:blipFill>
        <p:spPr>
          <a:xfrm>
            <a:off x="84185" y="2930716"/>
            <a:ext cx="6011815" cy="1870107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A4311E18-12C6-B132-13C7-7F94A31C52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0087" b="39999"/>
          <a:stretch/>
        </p:blipFill>
        <p:spPr>
          <a:xfrm>
            <a:off x="6095999" y="601735"/>
            <a:ext cx="6011815" cy="1870106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132164D1-B7F4-08C2-BDB6-BD3B50ED5B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0086"/>
          <a:stretch/>
        </p:blipFill>
        <p:spPr>
          <a:xfrm>
            <a:off x="84185" y="601735"/>
            <a:ext cx="6011815" cy="1870106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D615A323-E7AC-9E32-A150-72F6108AD5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0086"/>
          <a:stretch/>
        </p:blipFill>
        <p:spPr>
          <a:xfrm>
            <a:off x="6095999" y="2930717"/>
            <a:ext cx="6011815" cy="1870106"/>
          </a:xfrm>
          <a:prstGeom prst="rect">
            <a:avLst/>
          </a:prstGeom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1CCF628F-D118-8792-066A-133162AD0E15}"/>
              </a:ext>
            </a:extLst>
          </p:cNvPr>
          <p:cNvSpPr txBox="1"/>
          <p:nvPr/>
        </p:nvSpPr>
        <p:spPr>
          <a:xfrm>
            <a:off x="2849388" y="6052738"/>
            <a:ext cx="69036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0" lang="fr-FR" sz="16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LightGBM</a:t>
            </a:r>
            <a:r>
              <a:rPr kumimoji="0" 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meilleur modèle suivi de </a:t>
            </a:r>
            <a:r>
              <a:rPr kumimoji="0" lang="fr-FR" sz="1600" b="1" i="0" u="none" strike="noStrike" cap="none" normalizeH="0" baseline="0" dirty="0">
                <a:ln>
                  <a:noFill/>
                </a:ln>
                <a:solidFill>
                  <a:srgbClr val="632B8D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CatBoost</a:t>
            </a:r>
            <a:r>
              <a:rPr kumimoji="0" 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et </a:t>
            </a:r>
            <a:r>
              <a:rPr kumimoji="0" lang="fr-FR" sz="1600" b="1" i="0" u="none" strike="noStrike" cap="none" normalizeH="0" baseline="0" dirty="0">
                <a:ln>
                  <a:noFill/>
                </a:ln>
                <a:solidFill>
                  <a:srgbClr val="632B8D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régression logistique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BF14821-5F6E-AC39-A664-1DD013F37A61}"/>
              </a:ext>
            </a:extLst>
          </p:cNvPr>
          <p:cNvSpPr/>
          <p:nvPr/>
        </p:nvSpPr>
        <p:spPr>
          <a:xfrm>
            <a:off x="5008552" y="2829133"/>
            <a:ext cx="1044186" cy="1557027"/>
          </a:xfrm>
          <a:prstGeom prst="rect">
            <a:avLst/>
          </a:prstGeom>
          <a:noFill/>
          <a:ln w="28575">
            <a:solidFill>
              <a:srgbClr val="965A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86342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4">
            <a:extLst>
              <a:ext uri="{FF2B5EF4-FFF2-40B4-BE49-F238E27FC236}">
                <a16:creationId xmlns:a16="http://schemas.microsoft.com/office/drawing/2014/main" id="{67E13406-A3FC-2907-0749-8FE2692FB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EAB557BF-820E-4A5D-B9F7-12E204463A3C}" type="slidenum">
              <a:rPr lang="fr-FR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12</a:t>
            </a:fld>
            <a:endParaRPr lang="fr-F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C02CC2C1-760B-2ACC-6AE7-F40060848E14}"/>
              </a:ext>
            </a:extLst>
          </p:cNvPr>
          <p:cNvSpPr txBox="1"/>
          <p:nvPr/>
        </p:nvSpPr>
        <p:spPr>
          <a:xfrm>
            <a:off x="-1" y="0"/>
            <a:ext cx="2566220" cy="400110"/>
          </a:xfrm>
          <a:prstGeom prst="rect">
            <a:avLst/>
          </a:prstGeom>
          <a:solidFill>
            <a:srgbClr val="632B8D"/>
          </a:solidFill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Rééchantillonnage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36FE397C-D514-BE22-1514-67A1EF2EB129}"/>
              </a:ext>
            </a:extLst>
          </p:cNvPr>
          <p:cNvSpPr txBox="1"/>
          <p:nvPr/>
        </p:nvSpPr>
        <p:spPr>
          <a:xfrm>
            <a:off x="3350061" y="792364"/>
            <a:ext cx="4678961" cy="11926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fr-FR" sz="1600" b="0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Random OverSampling </a:t>
            </a:r>
          </a:p>
          <a:p>
            <a:pPr marL="285750" indent="-285750" algn="l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fr-FR" sz="1600" b="0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Random UnderSampling</a:t>
            </a:r>
          </a:p>
          <a:p>
            <a:pPr marL="285750" indent="-285750" algn="l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fr-FR" sz="1600" b="0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SMOTE</a:t>
            </a:r>
          </a:p>
          <a:p>
            <a:pPr marL="285750" indent="-285750" algn="l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fr-FR" sz="1600" b="0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SMOTE combiné avec Random UnderSampling</a:t>
            </a:r>
            <a:endParaRPr lang="fr-FR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3CF18B54-AEE0-09E3-5B3D-910A8DE03E46}"/>
              </a:ext>
            </a:extLst>
          </p:cNvPr>
          <p:cNvSpPr txBox="1"/>
          <p:nvPr/>
        </p:nvSpPr>
        <p:spPr>
          <a:xfrm>
            <a:off x="2355318" y="453810"/>
            <a:ext cx="748136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600" b="0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Techniques de rééquilibrage des classes : </a:t>
            </a:r>
            <a:r>
              <a:rPr lang="fr-FR" sz="1600" b="1" i="0" dirty="0">
                <a:solidFill>
                  <a:srgbClr val="632B8D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modifient</a:t>
            </a:r>
            <a:r>
              <a:rPr lang="fr-FR" sz="1600" b="0" i="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la distribution des classes !</a:t>
            </a:r>
            <a:endParaRPr lang="fr-FR" sz="1600" dirty="0"/>
          </a:p>
        </p:txBody>
      </p:sp>
      <p:pic>
        <p:nvPicPr>
          <p:cNvPr id="32" name="Image 31">
            <a:extLst>
              <a:ext uri="{FF2B5EF4-FFF2-40B4-BE49-F238E27FC236}">
                <a16:creationId xmlns:a16="http://schemas.microsoft.com/office/drawing/2014/main" id="{1C624DA8-EFD5-73FA-D420-8E10563C99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5550" y="2102954"/>
            <a:ext cx="9300900" cy="4185405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2528BC64-640E-7969-571B-59AE3BDDF079}"/>
              </a:ext>
            </a:extLst>
          </p:cNvPr>
          <p:cNvSpPr txBox="1"/>
          <p:nvPr/>
        </p:nvSpPr>
        <p:spPr>
          <a:xfrm>
            <a:off x="4599038" y="6445009"/>
            <a:ext cx="299392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1600" b="1" i="0" u="none" strike="noStrike" baseline="0" dirty="0">
                <a:solidFill>
                  <a:srgbClr val="632B8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validation croisée</a:t>
            </a:r>
            <a:r>
              <a:rPr lang="fr-FR" sz="1600" b="0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à 3 splits</a:t>
            </a:r>
          </a:p>
        </p:txBody>
      </p:sp>
    </p:spTree>
    <p:extLst>
      <p:ext uri="{BB962C8B-B14F-4D97-AF65-F5344CB8AC3E}">
        <p14:creationId xmlns:p14="http://schemas.microsoft.com/office/powerpoint/2010/main" val="21955941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4">
            <a:extLst>
              <a:ext uri="{FF2B5EF4-FFF2-40B4-BE49-F238E27FC236}">
                <a16:creationId xmlns:a16="http://schemas.microsoft.com/office/drawing/2014/main" id="{67E13406-A3FC-2907-0749-8FE2692FB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EAB557BF-820E-4A5D-B9F7-12E204463A3C}" type="slidenum">
              <a:rPr lang="fr-FR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13</a:t>
            </a:fld>
            <a:endParaRPr lang="fr-F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C02CC2C1-760B-2ACC-6AE7-F40060848E14}"/>
              </a:ext>
            </a:extLst>
          </p:cNvPr>
          <p:cNvSpPr txBox="1"/>
          <p:nvPr/>
        </p:nvSpPr>
        <p:spPr>
          <a:xfrm>
            <a:off x="-1" y="0"/>
            <a:ext cx="2566220" cy="400110"/>
          </a:xfrm>
          <a:prstGeom prst="rect">
            <a:avLst/>
          </a:prstGeom>
          <a:solidFill>
            <a:srgbClr val="632B8D"/>
          </a:solidFill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Rééchantillonnage</a:t>
            </a:r>
          </a:p>
        </p:txBody>
      </p:sp>
      <p:pic>
        <p:nvPicPr>
          <p:cNvPr id="36" name="Image 35">
            <a:extLst>
              <a:ext uri="{FF2B5EF4-FFF2-40B4-BE49-F238E27FC236}">
                <a16:creationId xmlns:a16="http://schemas.microsoft.com/office/drawing/2014/main" id="{5364A522-BEB9-DD55-A2FA-AA91388662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" y="1242969"/>
            <a:ext cx="6096000" cy="3581554"/>
          </a:xfrm>
          <a:prstGeom prst="rect">
            <a:avLst/>
          </a:prstGeom>
        </p:spPr>
      </p:pic>
      <p:pic>
        <p:nvPicPr>
          <p:cNvPr id="38" name="Image 37">
            <a:extLst>
              <a:ext uri="{FF2B5EF4-FFF2-40B4-BE49-F238E27FC236}">
                <a16:creationId xmlns:a16="http://schemas.microsoft.com/office/drawing/2014/main" id="{CFD0D157-4044-9457-A7F7-BFCEC14D2C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8" y="1242969"/>
            <a:ext cx="6096000" cy="358155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5F96CDE-17AC-296B-E29E-2CFCE3C30406}"/>
              </a:ext>
            </a:extLst>
          </p:cNvPr>
          <p:cNvSpPr/>
          <p:nvPr/>
        </p:nvSpPr>
        <p:spPr>
          <a:xfrm>
            <a:off x="796413" y="1604628"/>
            <a:ext cx="5299585" cy="176981"/>
          </a:xfrm>
          <a:prstGeom prst="rect">
            <a:avLst/>
          </a:prstGeom>
          <a:noFill/>
          <a:ln w="28575">
            <a:solidFill>
              <a:srgbClr val="965A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AC13DAD-F062-25D2-1434-20495E586037}"/>
              </a:ext>
            </a:extLst>
          </p:cNvPr>
          <p:cNvSpPr/>
          <p:nvPr/>
        </p:nvSpPr>
        <p:spPr>
          <a:xfrm>
            <a:off x="796413" y="2641930"/>
            <a:ext cx="5299585" cy="176981"/>
          </a:xfrm>
          <a:prstGeom prst="rect">
            <a:avLst/>
          </a:prstGeom>
          <a:noFill/>
          <a:ln w="28575">
            <a:solidFill>
              <a:srgbClr val="965A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6D5FAB4-BC3E-54F7-C439-52C543295D7D}"/>
              </a:ext>
            </a:extLst>
          </p:cNvPr>
          <p:cNvSpPr/>
          <p:nvPr/>
        </p:nvSpPr>
        <p:spPr>
          <a:xfrm>
            <a:off x="796413" y="4144300"/>
            <a:ext cx="5299585" cy="176981"/>
          </a:xfrm>
          <a:prstGeom prst="rect">
            <a:avLst/>
          </a:prstGeom>
          <a:noFill/>
          <a:ln w="28575">
            <a:solidFill>
              <a:srgbClr val="965A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4BFF33C-4076-BBDD-54B2-BE5879B416E4}"/>
              </a:ext>
            </a:extLst>
          </p:cNvPr>
          <p:cNvSpPr txBox="1"/>
          <p:nvPr/>
        </p:nvSpPr>
        <p:spPr>
          <a:xfrm>
            <a:off x="981136" y="671714"/>
            <a:ext cx="55290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0" lang="fr-FR" sz="1600" b="1" i="0" u="none" strike="noStrike" cap="none" normalizeH="0" baseline="0" dirty="0">
                <a:ln>
                  <a:noFill/>
                </a:ln>
                <a:solidFill>
                  <a:srgbClr val="965A3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Légère amélioration des scores</a:t>
            </a:r>
            <a:r>
              <a:rPr kumimoji="0" 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avec rééchantillonnage</a:t>
            </a:r>
            <a:endParaRPr kumimoji="0" lang="fr-FR" sz="1600" b="1" i="0" u="none" strike="noStrike" cap="none" normalizeH="0" baseline="0" dirty="0">
              <a:ln>
                <a:noFill/>
              </a:ln>
              <a:solidFill>
                <a:srgbClr val="632B8D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77F1FF-1E5C-48F5-4C91-88C8790F2E5E}"/>
              </a:ext>
            </a:extLst>
          </p:cNvPr>
          <p:cNvSpPr/>
          <p:nvPr/>
        </p:nvSpPr>
        <p:spPr>
          <a:xfrm>
            <a:off x="6892413" y="1291962"/>
            <a:ext cx="5299585" cy="176981"/>
          </a:xfrm>
          <a:prstGeom prst="rect">
            <a:avLst/>
          </a:prstGeom>
          <a:noFill/>
          <a:ln w="28575">
            <a:solidFill>
              <a:srgbClr val="CB33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2B653AC-258B-C967-CC4B-82336CEFA95C}"/>
              </a:ext>
            </a:extLst>
          </p:cNvPr>
          <p:cNvSpPr/>
          <p:nvPr/>
        </p:nvSpPr>
        <p:spPr>
          <a:xfrm>
            <a:off x="6892411" y="2482648"/>
            <a:ext cx="5299585" cy="176981"/>
          </a:xfrm>
          <a:prstGeom prst="rect">
            <a:avLst/>
          </a:prstGeom>
          <a:noFill/>
          <a:ln w="28575">
            <a:solidFill>
              <a:srgbClr val="CB33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DA41471-098D-18FA-18FD-4697B78B745C}"/>
              </a:ext>
            </a:extLst>
          </p:cNvPr>
          <p:cNvSpPr/>
          <p:nvPr/>
        </p:nvSpPr>
        <p:spPr>
          <a:xfrm>
            <a:off x="6892412" y="3672354"/>
            <a:ext cx="5299585" cy="176981"/>
          </a:xfrm>
          <a:prstGeom prst="rect">
            <a:avLst/>
          </a:prstGeom>
          <a:noFill/>
          <a:ln w="28575">
            <a:solidFill>
              <a:srgbClr val="CB33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1AC0A695-CAF2-8C4F-ADC8-62D31CF8A3AF}"/>
              </a:ext>
            </a:extLst>
          </p:cNvPr>
          <p:cNvSpPr txBox="1"/>
          <p:nvPr/>
        </p:nvSpPr>
        <p:spPr>
          <a:xfrm>
            <a:off x="8012799" y="666799"/>
            <a:ext cx="245200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à l’exception du </a:t>
            </a:r>
            <a:r>
              <a:rPr kumimoji="0" lang="fr-FR" sz="1600" b="1" i="0" u="none" strike="noStrike" cap="none" normalizeH="0" baseline="0" dirty="0">
                <a:ln>
                  <a:noFill/>
                </a:ln>
                <a:solidFill>
                  <a:srgbClr val="CB3335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rappel</a:t>
            </a:r>
            <a:endParaRPr lang="fr-FR" sz="1600" dirty="0">
              <a:solidFill>
                <a:srgbClr val="CB3335"/>
              </a:solidFill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725D990F-D92D-CB71-9BA6-429245752E17}"/>
              </a:ext>
            </a:extLst>
          </p:cNvPr>
          <p:cNvSpPr txBox="1"/>
          <p:nvPr/>
        </p:nvSpPr>
        <p:spPr>
          <a:xfrm>
            <a:off x="981136" y="5131654"/>
            <a:ext cx="103580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fr-FR" sz="1600" i="0" u="none" strike="noStrike" cap="none" normalizeH="0" baseline="0" dirty="0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Méthodes de</a:t>
            </a:r>
            <a:r>
              <a:rPr kumimoji="0" lang="fr-FR" sz="1600" b="1" i="0" u="none" strike="noStrike" cap="none" normalizeH="0" baseline="0" dirty="0">
                <a:ln>
                  <a:noFill/>
                </a:ln>
                <a:solidFill>
                  <a:srgbClr val="632B8D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pondération des classes :</a:t>
            </a:r>
            <a:r>
              <a:rPr kumimoji="0" 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fr-FR" sz="1600" b="0" i="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erreurs de classification des clients défaillants davantage pénalisées</a:t>
            </a:r>
            <a:endParaRPr kumimoji="0" lang="fr-FR" sz="1600" b="0" i="0" u="none" strike="noStrike" cap="none" normalizeH="0" baseline="0" dirty="0">
              <a:ln>
                <a:noFill/>
              </a:ln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9" name="Flèche : droite 18">
            <a:extLst>
              <a:ext uri="{FF2B5EF4-FFF2-40B4-BE49-F238E27FC236}">
                <a16:creationId xmlns:a16="http://schemas.microsoft.com/office/drawing/2014/main" id="{4B1435AA-9480-32C8-BD8C-6058A14C265D}"/>
              </a:ext>
            </a:extLst>
          </p:cNvPr>
          <p:cNvSpPr/>
          <p:nvPr/>
        </p:nvSpPr>
        <p:spPr>
          <a:xfrm>
            <a:off x="1091685" y="5533264"/>
            <a:ext cx="580937" cy="338554"/>
          </a:xfrm>
          <a:prstGeom prst="rightArrow">
            <a:avLst/>
          </a:prstGeom>
          <a:solidFill>
            <a:srgbClr val="632B8D"/>
          </a:solidFill>
          <a:ln>
            <a:solidFill>
              <a:srgbClr val="632B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4EC8044E-AEFA-BC01-24F3-16EED4BA97BB}"/>
              </a:ext>
            </a:extLst>
          </p:cNvPr>
          <p:cNvSpPr txBox="1"/>
          <p:nvPr/>
        </p:nvSpPr>
        <p:spPr>
          <a:xfrm>
            <a:off x="1672622" y="5515567"/>
            <a:ext cx="180373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fr-FR" sz="1600" b="1" i="0" u="none" strike="noStrike" cap="none" normalizeH="0" baseline="0" dirty="0">
                <a:ln>
                  <a:noFill/>
                </a:ln>
                <a:solidFill>
                  <a:srgbClr val="632B8D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rappel élevée</a:t>
            </a:r>
            <a:endParaRPr lang="fr-FR" sz="1600" b="1" dirty="0">
              <a:solidFill>
                <a:srgbClr val="632B8D"/>
              </a:solidFill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BFF0A388-7B7E-957F-C258-39CD9B7BE0A1}"/>
              </a:ext>
            </a:extLst>
          </p:cNvPr>
          <p:cNvSpPr txBox="1"/>
          <p:nvPr/>
        </p:nvSpPr>
        <p:spPr>
          <a:xfrm>
            <a:off x="4481133" y="6123543"/>
            <a:ext cx="3229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0" lang="fr-F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meilleur modèle : </a:t>
            </a:r>
            <a:r>
              <a:rPr kumimoji="0" lang="fr-FR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LightGBM </a:t>
            </a:r>
          </a:p>
        </p:txBody>
      </p:sp>
    </p:spTree>
    <p:extLst>
      <p:ext uri="{BB962C8B-B14F-4D97-AF65-F5344CB8AC3E}">
        <p14:creationId xmlns:p14="http://schemas.microsoft.com/office/powerpoint/2010/main" val="33299966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4">
            <a:extLst>
              <a:ext uri="{FF2B5EF4-FFF2-40B4-BE49-F238E27FC236}">
                <a16:creationId xmlns:a16="http://schemas.microsoft.com/office/drawing/2014/main" id="{67E13406-A3FC-2907-0749-8FE2692FB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EAB557BF-820E-4A5D-B9F7-12E204463A3C}" type="slidenum">
              <a:rPr lang="fr-FR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14</a:t>
            </a:fld>
            <a:endParaRPr lang="fr-F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C02CC2C1-760B-2ACC-6AE7-F40060848E14}"/>
              </a:ext>
            </a:extLst>
          </p:cNvPr>
          <p:cNvSpPr txBox="1"/>
          <p:nvPr/>
        </p:nvSpPr>
        <p:spPr>
          <a:xfrm>
            <a:off x="-1" y="0"/>
            <a:ext cx="3244646" cy="400110"/>
          </a:xfrm>
          <a:prstGeom prst="rect">
            <a:avLst/>
          </a:prstGeom>
          <a:solidFill>
            <a:srgbClr val="632B8D"/>
          </a:solidFill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Optimisation du modèle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518834A-D437-FF17-DF8E-965961F28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056" y="1811981"/>
            <a:ext cx="10784021" cy="3234037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43CAC6A2-464B-CD92-F9C0-A96B6486E220}"/>
              </a:ext>
            </a:extLst>
          </p:cNvPr>
          <p:cNvSpPr txBox="1"/>
          <p:nvPr/>
        </p:nvSpPr>
        <p:spPr>
          <a:xfrm>
            <a:off x="625331" y="747599"/>
            <a:ext cx="36329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0" 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Optimisation du modèle avec </a:t>
            </a:r>
            <a:r>
              <a:rPr kumimoji="0" lang="fr-FR" sz="1600" b="1" i="0" u="none" strike="noStrike" cap="none" normalizeH="0" baseline="0" dirty="0">
                <a:ln>
                  <a:noFill/>
                </a:ln>
                <a:solidFill>
                  <a:srgbClr val="632B8D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Optuna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FAD2240-907C-B68E-2AC9-F479CE53FC3C}"/>
              </a:ext>
            </a:extLst>
          </p:cNvPr>
          <p:cNvSpPr txBox="1"/>
          <p:nvPr/>
        </p:nvSpPr>
        <p:spPr>
          <a:xfrm>
            <a:off x="625331" y="1279790"/>
            <a:ext cx="49755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0" 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Deux études de 50 essais, enregistrées sur </a:t>
            </a:r>
            <a:r>
              <a:rPr kumimoji="0" lang="fr-FR" sz="1600" b="1" i="0" u="none" strike="noStrike" cap="none" normalizeH="0" baseline="0" dirty="0">
                <a:ln>
                  <a:noFill/>
                </a:ln>
                <a:solidFill>
                  <a:srgbClr val="632B8D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MLFlow</a:t>
            </a:r>
            <a:r>
              <a:rPr kumimoji="0" 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0A2D806-6AD8-0366-2B2C-4907908F8C08}"/>
              </a:ext>
            </a:extLst>
          </p:cNvPr>
          <p:cNvSpPr txBox="1"/>
          <p:nvPr/>
        </p:nvSpPr>
        <p:spPr>
          <a:xfrm>
            <a:off x="4745008" y="747599"/>
            <a:ext cx="33409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0" 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métrique : </a:t>
            </a:r>
            <a:r>
              <a:rPr kumimoji="0" lang="fr-FR" sz="1600" b="1" i="0" u="none" strike="noStrike" cap="none" normalizeH="0" baseline="0" dirty="0">
                <a:ln>
                  <a:noFill/>
                </a:ln>
                <a:solidFill>
                  <a:srgbClr val="632B8D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AUC Precision-Recall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5E8F6BBB-8363-6F84-60D4-C35672A72A38}"/>
              </a:ext>
            </a:extLst>
          </p:cNvPr>
          <p:cNvSpPr txBox="1"/>
          <p:nvPr/>
        </p:nvSpPr>
        <p:spPr>
          <a:xfrm>
            <a:off x="8572746" y="747599"/>
            <a:ext cx="299392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1600" b="1" i="0" u="none" strike="noStrike" baseline="0" dirty="0">
                <a:solidFill>
                  <a:srgbClr val="632B8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validation croisée</a:t>
            </a:r>
            <a:r>
              <a:rPr lang="fr-FR" sz="1600" b="0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à 3 splits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E72A1A65-37EC-146D-F8A9-214AE6D6CDCE}"/>
              </a:ext>
            </a:extLst>
          </p:cNvPr>
          <p:cNvSpPr txBox="1"/>
          <p:nvPr/>
        </p:nvSpPr>
        <p:spPr>
          <a:xfrm>
            <a:off x="4043387" y="5433292"/>
            <a:ext cx="4105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600" b="0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AUC Precision-Recall = 0.2871 (</a:t>
            </a:r>
            <a:r>
              <a:rPr lang="fr-FR" sz="1600" b="1" i="0" u="none" strike="noStrike" baseline="0" dirty="0">
                <a:solidFill>
                  <a:srgbClr val="632B8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+0.0115</a:t>
            </a:r>
            <a:r>
              <a:rPr lang="fr-FR" sz="1600" b="0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r>
              <a:rPr kumimoji="0" 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</p:txBody>
      </p:sp>
      <p:sp>
        <p:nvSpPr>
          <p:cNvPr id="10" name="Flèche : droite 9">
            <a:extLst>
              <a:ext uri="{FF2B5EF4-FFF2-40B4-BE49-F238E27FC236}">
                <a16:creationId xmlns:a16="http://schemas.microsoft.com/office/drawing/2014/main" id="{778FB2F0-DCEA-E248-5DAE-0E9D8AA6FDF5}"/>
              </a:ext>
            </a:extLst>
          </p:cNvPr>
          <p:cNvSpPr/>
          <p:nvPr/>
        </p:nvSpPr>
        <p:spPr>
          <a:xfrm>
            <a:off x="2743199" y="6159120"/>
            <a:ext cx="580937" cy="338554"/>
          </a:xfrm>
          <a:prstGeom prst="rightArrow">
            <a:avLst/>
          </a:prstGeom>
          <a:solidFill>
            <a:srgbClr val="632B8D"/>
          </a:solidFill>
          <a:ln>
            <a:solidFill>
              <a:srgbClr val="632B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B5659D93-4128-AD75-C802-D30637ACF292}"/>
              </a:ext>
            </a:extLst>
          </p:cNvPr>
          <p:cNvSpPr txBox="1"/>
          <p:nvPr/>
        </p:nvSpPr>
        <p:spPr>
          <a:xfrm>
            <a:off x="3588743" y="6159120"/>
            <a:ext cx="50145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0" lang="fr-FR" sz="1600" b="1" i="0" u="none" strike="noStrike" cap="none" normalizeH="0" baseline="0" dirty="0">
                <a:ln>
                  <a:noFill/>
                </a:ln>
                <a:solidFill>
                  <a:srgbClr val="632B8D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évaluation des performances</a:t>
            </a:r>
            <a:r>
              <a:rPr kumimoji="0" 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du modèle optimisé</a:t>
            </a:r>
          </a:p>
        </p:txBody>
      </p:sp>
    </p:spTree>
    <p:extLst>
      <p:ext uri="{BB962C8B-B14F-4D97-AF65-F5344CB8AC3E}">
        <p14:creationId xmlns:p14="http://schemas.microsoft.com/office/powerpoint/2010/main" val="41994280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4">
            <a:extLst>
              <a:ext uri="{FF2B5EF4-FFF2-40B4-BE49-F238E27FC236}">
                <a16:creationId xmlns:a16="http://schemas.microsoft.com/office/drawing/2014/main" id="{67E13406-A3FC-2907-0749-8FE2692FB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EAB557BF-820E-4A5D-B9F7-12E204463A3C}" type="slidenum">
              <a:rPr lang="fr-FR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15</a:t>
            </a:fld>
            <a:endParaRPr lang="fr-F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C02CC2C1-760B-2ACC-6AE7-F40060848E14}"/>
              </a:ext>
            </a:extLst>
          </p:cNvPr>
          <p:cNvSpPr txBox="1"/>
          <p:nvPr/>
        </p:nvSpPr>
        <p:spPr>
          <a:xfrm>
            <a:off x="-1" y="0"/>
            <a:ext cx="4176744" cy="400110"/>
          </a:xfrm>
          <a:prstGeom prst="rect">
            <a:avLst/>
          </a:prstGeom>
          <a:solidFill>
            <a:srgbClr val="632B8D"/>
          </a:solidFill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Évaluation du modèle optimisé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BF4A1398-82D8-A97F-F073-3CA69FB2CF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4839" y="706796"/>
            <a:ext cx="1562815" cy="1033862"/>
          </a:xfrm>
          <a:prstGeom prst="rect">
            <a:avLst/>
          </a:prstGeom>
        </p:spPr>
      </p:pic>
      <p:pic>
        <p:nvPicPr>
          <p:cNvPr id="13" name="Image 12" descr="Une image contenant graphique&#10;&#10;Description générée automatiquement">
            <a:extLst>
              <a:ext uri="{FF2B5EF4-FFF2-40B4-BE49-F238E27FC236}">
                <a16:creationId xmlns:a16="http://schemas.microsoft.com/office/drawing/2014/main" id="{52F5E1EE-2133-9CB8-025B-76CFC23E2A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0385" y="648413"/>
            <a:ext cx="2272368" cy="2549675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A99327A4-88FF-242A-90C9-F5F5F3375233}"/>
              </a:ext>
            </a:extLst>
          </p:cNvPr>
          <p:cNvSpPr txBox="1"/>
          <p:nvPr/>
        </p:nvSpPr>
        <p:spPr>
          <a:xfrm>
            <a:off x="1160206" y="693136"/>
            <a:ext cx="4267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0" lang="fr-FR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Évaluation sur le jeu de validation :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0A15914-CF8D-CB48-9D1C-D3CA84321540}"/>
              </a:ext>
            </a:extLst>
          </p:cNvPr>
          <p:cNvSpPr txBox="1"/>
          <p:nvPr/>
        </p:nvSpPr>
        <p:spPr>
          <a:xfrm>
            <a:off x="1160206" y="4368413"/>
            <a:ext cx="5020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0" lang="fr-FR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Performances sur le jeu de test (Kaggle) :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153F7550-5C14-3F0B-15BE-C2F8875B73BA}"/>
              </a:ext>
            </a:extLst>
          </p:cNvPr>
          <p:cNvSpPr txBox="1"/>
          <p:nvPr/>
        </p:nvSpPr>
        <p:spPr>
          <a:xfrm>
            <a:off x="1160206" y="2528385"/>
            <a:ext cx="672723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fr-F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Performances supérieures à celles observées lors de la validation croisée sur le jeu d’entraînement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E580F5AA-5EB3-0364-8BC0-EE3FA4CCBAB3}"/>
              </a:ext>
            </a:extLst>
          </p:cNvPr>
          <p:cNvSpPr txBox="1"/>
          <p:nvPr/>
        </p:nvSpPr>
        <p:spPr>
          <a:xfrm>
            <a:off x="1160206" y="1777853"/>
            <a:ext cx="403824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b="1" dirty="0">
                <a:solidFill>
                  <a:srgbClr val="632B8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70 % des mauvais clients détectés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376DCAC9-C639-C36A-821A-054A5F293BF5}"/>
              </a:ext>
            </a:extLst>
          </p:cNvPr>
          <p:cNvSpPr txBox="1"/>
          <p:nvPr/>
        </p:nvSpPr>
        <p:spPr>
          <a:xfrm>
            <a:off x="1160206" y="3474251"/>
            <a:ext cx="612942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fr-F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Bonne capacité de généralisation du modèle</a:t>
            </a: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A716D061-5984-E9A3-515F-26318FBB2B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871078"/>
            <a:ext cx="12192000" cy="1162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5205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C02CC2C1-760B-2ACC-6AE7-F40060848E14}"/>
              </a:ext>
            </a:extLst>
          </p:cNvPr>
          <p:cNvSpPr txBox="1"/>
          <p:nvPr/>
        </p:nvSpPr>
        <p:spPr>
          <a:xfrm>
            <a:off x="-2" y="0"/>
            <a:ext cx="3681199" cy="400110"/>
          </a:xfrm>
          <a:prstGeom prst="rect">
            <a:avLst/>
          </a:prstGeom>
          <a:solidFill>
            <a:srgbClr val="632B8D"/>
          </a:solidFill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Interprétabilité du modèle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A077E8B-803C-9360-044D-6B367170CD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340" y="1050003"/>
            <a:ext cx="4379858" cy="4799206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65BE33E8-AE9A-8270-BAB7-7C0F5319AF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4198" y="1050003"/>
            <a:ext cx="5675369" cy="4799206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35B08461-6E58-916B-BCAA-4D0000608789}"/>
              </a:ext>
            </a:extLst>
          </p:cNvPr>
          <p:cNvSpPr txBox="1"/>
          <p:nvPr/>
        </p:nvSpPr>
        <p:spPr>
          <a:xfrm>
            <a:off x="2926080" y="555779"/>
            <a:ext cx="8322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0" 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globale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6E8D08C-7769-639F-2CB0-F852B498BBE3}"/>
              </a:ext>
            </a:extLst>
          </p:cNvPr>
          <p:cNvSpPr txBox="1"/>
          <p:nvPr/>
        </p:nvSpPr>
        <p:spPr>
          <a:xfrm>
            <a:off x="9137118" y="555779"/>
            <a:ext cx="6992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0" 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locale</a:t>
            </a:r>
          </a:p>
        </p:txBody>
      </p:sp>
      <p:sp>
        <p:nvSpPr>
          <p:cNvPr id="8" name="Étoile : 5 branches 7">
            <a:extLst>
              <a:ext uri="{FF2B5EF4-FFF2-40B4-BE49-F238E27FC236}">
                <a16:creationId xmlns:a16="http://schemas.microsoft.com/office/drawing/2014/main" id="{D375879B-F1B0-0711-3080-A09EFD6E39AA}"/>
              </a:ext>
            </a:extLst>
          </p:cNvPr>
          <p:cNvSpPr>
            <a:spLocks noChangeAspect="1"/>
          </p:cNvSpPr>
          <p:nvPr/>
        </p:nvSpPr>
        <p:spPr>
          <a:xfrm>
            <a:off x="1539731" y="1215455"/>
            <a:ext cx="111899" cy="111899"/>
          </a:xfrm>
          <a:prstGeom prst="star5">
            <a:avLst/>
          </a:prstGeom>
          <a:solidFill>
            <a:srgbClr val="632B8D"/>
          </a:solidFill>
          <a:ln>
            <a:solidFill>
              <a:srgbClr val="632B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Étoile : 5 branches 8">
            <a:extLst>
              <a:ext uri="{FF2B5EF4-FFF2-40B4-BE49-F238E27FC236}">
                <a16:creationId xmlns:a16="http://schemas.microsoft.com/office/drawing/2014/main" id="{ACFF9C2C-35C6-6D08-4A74-2B1312EB97B3}"/>
              </a:ext>
            </a:extLst>
          </p:cNvPr>
          <p:cNvSpPr>
            <a:spLocks noChangeAspect="1"/>
          </p:cNvSpPr>
          <p:nvPr/>
        </p:nvSpPr>
        <p:spPr>
          <a:xfrm>
            <a:off x="1539731" y="1639226"/>
            <a:ext cx="111899" cy="111899"/>
          </a:xfrm>
          <a:prstGeom prst="star5">
            <a:avLst/>
          </a:prstGeom>
          <a:solidFill>
            <a:srgbClr val="632B8D"/>
          </a:solidFill>
          <a:ln>
            <a:solidFill>
              <a:srgbClr val="632B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Étoile : 5 branches 9">
            <a:extLst>
              <a:ext uri="{FF2B5EF4-FFF2-40B4-BE49-F238E27FC236}">
                <a16:creationId xmlns:a16="http://schemas.microsoft.com/office/drawing/2014/main" id="{E19B2DAA-4FC0-0EE2-EB2C-6CD4D2A90F44}"/>
              </a:ext>
            </a:extLst>
          </p:cNvPr>
          <p:cNvSpPr>
            <a:spLocks noChangeAspect="1"/>
          </p:cNvSpPr>
          <p:nvPr/>
        </p:nvSpPr>
        <p:spPr>
          <a:xfrm>
            <a:off x="1427832" y="2062997"/>
            <a:ext cx="111899" cy="111899"/>
          </a:xfrm>
          <a:prstGeom prst="star5">
            <a:avLst/>
          </a:prstGeom>
          <a:solidFill>
            <a:srgbClr val="632B8D"/>
          </a:solidFill>
          <a:ln>
            <a:solidFill>
              <a:srgbClr val="632B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Étoile : 5 branches 10">
            <a:extLst>
              <a:ext uri="{FF2B5EF4-FFF2-40B4-BE49-F238E27FC236}">
                <a16:creationId xmlns:a16="http://schemas.microsoft.com/office/drawing/2014/main" id="{6D977E54-A691-493E-6FAF-3DCB42CF1719}"/>
              </a:ext>
            </a:extLst>
          </p:cNvPr>
          <p:cNvSpPr>
            <a:spLocks noChangeAspect="1"/>
          </p:cNvSpPr>
          <p:nvPr/>
        </p:nvSpPr>
        <p:spPr>
          <a:xfrm>
            <a:off x="2087388" y="2281272"/>
            <a:ext cx="111899" cy="111899"/>
          </a:xfrm>
          <a:prstGeom prst="star5">
            <a:avLst/>
          </a:prstGeom>
          <a:solidFill>
            <a:srgbClr val="632B8D"/>
          </a:solidFill>
          <a:ln>
            <a:solidFill>
              <a:srgbClr val="632B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Étoile : 5 branches 11">
            <a:extLst>
              <a:ext uri="{FF2B5EF4-FFF2-40B4-BE49-F238E27FC236}">
                <a16:creationId xmlns:a16="http://schemas.microsoft.com/office/drawing/2014/main" id="{B666503D-7EAF-A2A1-8491-0291AC3D9A6A}"/>
              </a:ext>
            </a:extLst>
          </p:cNvPr>
          <p:cNvSpPr>
            <a:spLocks noChangeAspect="1"/>
          </p:cNvSpPr>
          <p:nvPr/>
        </p:nvSpPr>
        <p:spPr>
          <a:xfrm>
            <a:off x="1539730" y="2712890"/>
            <a:ext cx="111899" cy="111899"/>
          </a:xfrm>
          <a:prstGeom prst="star5">
            <a:avLst/>
          </a:prstGeom>
          <a:solidFill>
            <a:srgbClr val="632B8D"/>
          </a:solidFill>
          <a:ln>
            <a:solidFill>
              <a:srgbClr val="632B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Étoile : 5 branches 12">
            <a:extLst>
              <a:ext uri="{FF2B5EF4-FFF2-40B4-BE49-F238E27FC236}">
                <a16:creationId xmlns:a16="http://schemas.microsoft.com/office/drawing/2014/main" id="{598FD1DA-C7D0-3559-1994-5D32CA82C885}"/>
              </a:ext>
            </a:extLst>
          </p:cNvPr>
          <p:cNvSpPr>
            <a:spLocks noChangeAspect="1"/>
          </p:cNvSpPr>
          <p:nvPr/>
        </p:nvSpPr>
        <p:spPr>
          <a:xfrm>
            <a:off x="1112441" y="3337707"/>
            <a:ext cx="111899" cy="111899"/>
          </a:xfrm>
          <a:prstGeom prst="star5">
            <a:avLst/>
          </a:prstGeom>
          <a:solidFill>
            <a:srgbClr val="632B8D"/>
          </a:solidFill>
          <a:ln>
            <a:solidFill>
              <a:srgbClr val="632B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Étoile : 5 branches 13">
            <a:extLst>
              <a:ext uri="{FF2B5EF4-FFF2-40B4-BE49-F238E27FC236}">
                <a16:creationId xmlns:a16="http://schemas.microsoft.com/office/drawing/2014/main" id="{8873D3C0-4FF1-F0F2-47ED-E4281FCBBD10}"/>
              </a:ext>
            </a:extLst>
          </p:cNvPr>
          <p:cNvSpPr>
            <a:spLocks noChangeAspect="1"/>
          </p:cNvSpPr>
          <p:nvPr/>
        </p:nvSpPr>
        <p:spPr>
          <a:xfrm>
            <a:off x="1916307" y="3567331"/>
            <a:ext cx="111899" cy="111899"/>
          </a:xfrm>
          <a:prstGeom prst="star5">
            <a:avLst/>
          </a:prstGeom>
          <a:solidFill>
            <a:srgbClr val="632B8D"/>
          </a:solidFill>
          <a:ln>
            <a:solidFill>
              <a:srgbClr val="632B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Étoile : 5 branches 14">
            <a:extLst>
              <a:ext uri="{FF2B5EF4-FFF2-40B4-BE49-F238E27FC236}">
                <a16:creationId xmlns:a16="http://schemas.microsoft.com/office/drawing/2014/main" id="{3DCE4083-9D68-C115-27FA-8CEE8962623F}"/>
              </a:ext>
            </a:extLst>
          </p:cNvPr>
          <p:cNvSpPr>
            <a:spLocks noChangeAspect="1"/>
          </p:cNvSpPr>
          <p:nvPr/>
        </p:nvSpPr>
        <p:spPr>
          <a:xfrm>
            <a:off x="2282066" y="4829793"/>
            <a:ext cx="111899" cy="111899"/>
          </a:xfrm>
          <a:prstGeom prst="star5">
            <a:avLst/>
          </a:prstGeom>
          <a:solidFill>
            <a:srgbClr val="632B8D"/>
          </a:solidFill>
          <a:ln>
            <a:solidFill>
              <a:srgbClr val="632B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Étoile : 5 branches 15">
            <a:extLst>
              <a:ext uri="{FF2B5EF4-FFF2-40B4-BE49-F238E27FC236}">
                <a16:creationId xmlns:a16="http://schemas.microsoft.com/office/drawing/2014/main" id="{27F0EC6D-1902-02FE-FAA5-4A23A0971651}"/>
              </a:ext>
            </a:extLst>
          </p:cNvPr>
          <p:cNvSpPr>
            <a:spLocks noChangeAspect="1"/>
          </p:cNvSpPr>
          <p:nvPr/>
        </p:nvSpPr>
        <p:spPr>
          <a:xfrm>
            <a:off x="1860357" y="2917438"/>
            <a:ext cx="111899" cy="111899"/>
          </a:xfrm>
          <a:prstGeom prst="star5">
            <a:avLst/>
          </a:prstGeom>
          <a:solidFill>
            <a:srgbClr val="632B8D"/>
          </a:solidFill>
          <a:ln>
            <a:solidFill>
              <a:srgbClr val="632B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Étoile : 5 branches 16">
            <a:extLst>
              <a:ext uri="{FF2B5EF4-FFF2-40B4-BE49-F238E27FC236}">
                <a16:creationId xmlns:a16="http://schemas.microsoft.com/office/drawing/2014/main" id="{3E86CD55-97AC-F4EB-4A45-E08AA908E457}"/>
              </a:ext>
            </a:extLst>
          </p:cNvPr>
          <p:cNvSpPr>
            <a:spLocks noChangeAspect="1"/>
          </p:cNvSpPr>
          <p:nvPr/>
        </p:nvSpPr>
        <p:spPr>
          <a:xfrm>
            <a:off x="1168390" y="6064524"/>
            <a:ext cx="203492" cy="203492"/>
          </a:xfrm>
          <a:prstGeom prst="star5">
            <a:avLst/>
          </a:prstGeom>
          <a:solidFill>
            <a:srgbClr val="632B8D"/>
          </a:solidFill>
          <a:ln>
            <a:solidFill>
              <a:srgbClr val="632B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08112CDF-44CC-CC5D-491D-D0AD8220E543}"/>
              </a:ext>
            </a:extLst>
          </p:cNvPr>
          <p:cNvSpPr txBox="1"/>
          <p:nvPr/>
        </p:nvSpPr>
        <p:spPr>
          <a:xfrm>
            <a:off x="1539730" y="5996993"/>
            <a:ext cx="37027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0" 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variables issues du feature engineering</a:t>
            </a:r>
          </a:p>
        </p:txBody>
      </p:sp>
      <p:sp>
        <p:nvSpPr>
          <p:cNvPr id="19" name="Espace réservé du numéro de diapositive 4">
            <a:extLst>
              <a:ext uri="{FF2B5EF4-FFF2-40B4-BE49-F238E27FC236}">
                <a16:creationId xmlns:a16="http://schemas.microsoft.com/office/drawing/2014/main" id="{27745BAC-4D50-0A04-8C4A-1F91513C2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EAB557BF-820E-4A5D-B9F7-12E204463A3C}" type="slidenum">
              <a:rPr lang="fr-FR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16</a:t>
            </a:fld>
            <a:endParaRPr lang="fr-F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11895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41EB55B2-1556-582C-0D06-EDE1AA8AC37A}"/>
              </a:ext>
            </a:extLst>
          </p:cNvPr>
          <p:cNvSpPr txBox="1"/>
          <p:nvPr/>
        </p:nvSpPr>
        <p:spPr>
          <a:xfrm>
            <a:off x="2548368" y="3167390"/>
            <a:ext cx="709526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800" b="1" dirty="0">
                <a:solidFill>
                  <a:srgbClr val="632B8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Pipeline de déploiement</a:t>
            </a:r>
          </a:p>
        </p:txBody>
      </p:sp>
      <p:sp>
        <p:nvSpPr>
          <p:cNvPr id="2" name="Espace réservé du numéro de diapositive 4">
            <a:extLst>
              <a:ext uri="{FF2B5EF4-FFF2-40B4-BE49-F238E27FC236}">
                <a16:creationId xmlns:a16="http://schemas.microsoft.com/office/drawing/2014/main" id="{D80EAFC6-6799-77AE-364F-882FA86BA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EAB557BF-820E-4A5D-B9F7-12E204463A3C}" type="slidenum">
              <a:rPr lang="fr-FR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17</a:t>
            </a:fld>
            <a:endParaRPr lang="fr-F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21172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4">
            <a:extLst>
              <a:ext uri="{FF2B5EF4-FFF2-40B4-BE49-F238E27FC236}">
                <a16:creationId xmlns:a16="http://schemas.microsoft.com/office/drawing/2014/main" id="{67E13406-A3FC-2907-0749-8FE2692FB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EAB557BF-820E-4A5D-B9F7-12E204463A3C}" type="slidenum">
              <a:rPr lang="fr-FR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18</a:t>
            </a:fld>
            <a:endParaRPr lang="fr-F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C72C1E65-9BF9-5CAF-223C-9670274FD829}"/>
              </a:ext>
            </a:extLst>
          </p:cNvPr>
          <p:cNvSpPr txBox="1"/>
          <p:nvPr/>
        </p:nvSpPr>
        <p:spPr>
          <a:xfrm>
            <a:off x="0" y="0"/>
            <a:ext cx="1510235" cy="400110"/>
          </a:xfrm>
          <a:prstGeom prst="rect">
            <a:avLst/>
          </a:prstGeom>
          <a:solidFill>
            <a:srgbClr val="632B8D"/>
          </a:solidFill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Démarche</a:t>
            </a:r>
          </a:p>
        </p:txBody>
      </p:sp>
      <p:grpSp>
        <p:nvGrpSpPr>
          <p:cNvPr id="10" name="Groupe 9">
            <a:extLst>
              <a:ext uri="{FF2B5EF4-FFF2-40B4-BE49-F238E27FC236}">
                <a16:creationId xmlns:a16="http://schemas.microsoft.com/office/drawing/2014/main" id="{D588678E-8039-0468-296D-C6E428E5F108}"/>
              </a:ext>
            </a:extLst>
          </p:cNvPr>
          <p:cNvGrpSpPr/>
          <p:nvPr/>
        </p:nvGrpSpPr>
        <p:grpSpPr>
          <a:xfrm>
            <a:off x="4142953" y="1290153"/>
            <a:ext cx="4540896" cy="1436432"/>
            <a:chOff x="4201947" y="601213"/>
            <a:chExt cx="4540896" cy="1436432"/>
          </a:xfrm>
        </p:grpSpPr>
        <p:sp>
          <p:nvSpPr>
            <p:cNvPr id="21" name="Rectangle : coins arrondis 20">
              <a:extLst>
                <a:ext uri="{FF2B5EF4-FFF2-40B4-BE49-F238E27FC236}">
                  <a16:creationId xmlns:a16="http://schemas.microsoft.com/office/drawing/2014/main" id="{E16AE81B-909D-2622-99EC-8646AA30B6DD}"/>
                </a:ext>
              </a:extLst>
            </p:cNvPr>
            <p:cNvSpPr/>
            <p:nvPr/>
          </p:nvSpPr>
          <p:spPr>
            <a:xfrm>
              <a:off x="4201947" y="601213"/>
              <a:ext cx="4540896" cy="1436432"/>
            </a:xfrm>
            <a:prstGeom prst="round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" name="ZoneTexte 3">
              <a:extLst>
                <a:ext uri="{FF2B5EF4-FFF2-40B4-BE49-F238E27FC236}">
                  <a16:creationId xmlns:a16="http://schemas.microsoft.com/office/drawing/2014/main" id="{75072AAA-D9DC-52DB-EF6C-F41239791F96}"/>
                </a:ext>
              </a:extLst>
            </p:cNvPr>
            <p:cNvSpPr txBox="1"/>
            <p:nvPr/>
          </p:nvSpPr>
          <p:spPr>
            <a:xfrm>
              <a:off x="4738634" y="750043"/>
              <a:ext cx="3467522" cy="1138773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1200"/>
                </a:spcAft>
              </a:pPr>
              <a:r>
                <a:rPr kumimoji="0" lang="fr-FR" sz="16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Création de l’API avec FastAPI</a:t>
              </a:r>
            </a:p>
            <a:p>
              <a:pPr algn="ctr">
                <a:spcAft>
                  <a:spcPts val="1200"/>
                </a:spcAft>
              </a:pPr>
              <a:r>
                <a:rPr lang="fr-FR" sz="1600" b="1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Tests unitaires avec Pytest</a:t>
              </a:r>
            </a:p>
            <a:p>
              <a:pPr algn="ctr">
                <a:spcAft>
                  <a:spcPts val="1200"/>
                </a:spcAft>
              </a:pPr>
              <a:r>
                <a:rPr kumimoji="0" lang="fr-FR" sz="16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Déploiement sur Heroku</a:t>
              </a:r>
            </a:p>
          </p:txBody>
        </p:sp>
      </p:grpSp>
      <p:sp>
        <p:nvSpPr>
          <p:cNvPr id="13" name="ZoneTexte 12">
            <a:extLst>
              <a:ext uri="{FF2B5EF4-FFF2-40B4-BE49-F238E27FC236}">
                <a16:creationId xmlns:a16="http://schemas.microsoft.com/office/drawing/2014/main" id="{DF716FFE-90C5-0897-4012-7E13AC26EBAD}"/>
              </a:ext>
            </a:extLst>
          </p:cNvPr>
          <p:cNvSpPr txBox="1"/>
          <p:nvPr/>
        </p:nvSpPr>
        <p:spPr>
          <a:xfrm>
            <a:off x="4640589" y="5209374"/>
            <a:ext cx="24176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0" lang="fr-FR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Évaluation du modèle</a:t>
            </a:r>
            <a:endParaRPr lang="fr-FR" sz="16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5" name="Flèche : bas 44">
            <a:extLst>
              <a:ext uri="{FF2B5EF4-FFF2-40B4-BE49-F238E27FC236}">
                <a16:creationId xmlns:a16="http://schemas.microsoft.com/office/drawing/2014/main" id="{34809A9E-45E3-1664-8272-72131DE22554}"/>
              </a:ext>
            </a:extLst>
          </p:cNvPr>
          <p:cNvSpPr/>
          <p:nvPr/>
        </p:nvSpPr>
        <p:spPr>
          <a:xfrm>
            <a:off x="3155989" y="831810"/>
            <a:ext cx="601734" cy="4846144"/>
          </a:xfrm>
          <a:prstGeom prst="downArrow">
            <a:avLst/>
          </a:prstGeom>
          <a:solidFill>
            <a:srgbClr val="632B8D"/>
          </a:solidFill>
          <a:ln>
            <a:solidFill>
              <a:srgbClr val="632B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AFADBEE9-4D97-7ABB-4862-2B6C1D3AC496}"/>
              </a:ext>
            </a:extLst>
          </p:cNvPr>
          <p:cNvGrpSpPr/>
          <p:nvPr/>
        </p:nvGrpSpPr>
        <p:grpSpPr>
          <a:xfrm>
            <a:off x="4142953" y="3783180"/>
            <a:ext cx="4540897" cy="1436432"/>
            <a:chOff x="4201947" y="3184147"/>
            <a:chExt cx="4540897" cy="1436432"/>
          </a:xfrm>
        </p:grpSpPr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AEAC72EE-377A-D334-329F-853A07C0B062}"/>
                </a:ext>
              </a:extLst>
            </p:cNvPr>
            <p:cNvSpPr txBox="1"/>
            <p:nvPr/>
          </p:nvSpPr>
          <p:spPr>
            <a:xfrm>
              <a:off x="4521967" y="4215717"/>
              <a:ext cx="26548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0" lang="fr-FR" sz="16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Optimisation du modèle</a:t>
              </a:r>
              <a:endParaRPr lang="fr-FR" sz="16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" name="Rectangle : coins arrondis 6">
              <a:extLst>
                <a:ext uri="{FF2B5EF4-FFF2-40B4-BE49-F238E27FC236}">
                  <a16:creationId xmlns:a16="http://schemas.microsoft.com/office/drawing/2014/main" id="{0E1FB2F5-830D-3AD0-B823-C3B44998C88E}"/>
                </a:ext>
              </a:extLst>
            </p:cNvPr>
            <p:cNvSpPr/>
            <p:nvPr/>
          </p:nvSpPr>
          <p:spPr>
            <a:xfrm>
              <a:off x="4201947" y="3184147"/>
              <a:ext cx="4540897" cy="1436432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A917ACF1-F58E-34CE-DE38-6995B580DFCB}"/>
                </a:ext>
              </a:extLst>
            </p:cNvPr>
            <p:cNvSpPr txBox="1"/>
            <p:nvPr/>
          </p:nvSpPr>
          <p:spPr>
            <a:xfrm>
              <a:off x="4402967" y="3332977"/>
              <a:ext cx="4138857" cy="1138773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1200"/>
                </a:spcAft>
              </a:pPr>
              <a:r>
                <a:rPr kumimoji="0" lang="fr-FR" sz="16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Création du Dashboard avec Streamlit</a:t>
              </a:r>
            </a:p>
            <a:p>
              <a:pPr algn="ctr">
                <a:spcAft>
                  <a:spcPts val="1200"/>
                </a:spcAft>
              </a:pPr>
              <a:r>
                <a:rPr lang="fr-FR" sz="1600" b="1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Calculs réalisés par l’API</a:t>
              </a:r>
              <a:endParaRPr kumimoji="0" lang="fr-FR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algn="ctr">
                <a:spcAft>
                  <a:spcPts val="1200"/>
                </a:spcAft>
              </a:pPr>
              <a:r>
                <a:rPr kumimoji="0" lang="fr-FR" sz="16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Déploiement sur Heroku</a:t>
              </a:r>
            </a:p>
          </p:txBody>
        </p:sp>
      </p:grpSp>
      <p:sp>
        <p:nvSpPr>
          <p:cNvPr id="12" name="ZoneTexte 11">
            <a:extLst>
              <a:ext uri="{FF2B5EF4-FFF2-40B4-BE49-F238E27FC236}">
                <a16:creationId xmlns:a16="http://schemas.microsoft.com/office/drawing/2014/main" id="{321E3B70-3F13-00F6-D719-624172336F90}"/>
              </a:ext>
            </a:extLst>
          </p:cNvPr>
          <p:cNvSpPr txBox="1"/>
          <p:nvPr/>
        </p:nvSpPr>
        <p:spPr>
          <a:xfrm>
            <a:off x="566338" y="2931716"/>
            <a:ext cx="20569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632B8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Pipeline CI/CD :</a:t>
            </a:r>
          </a:p>
          <a:p>
            <a:pPr algn="l"/>
            <a:r>
              <a:rPr kumimoji="0" lang="fr-F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GitHub Actions </a:t>
            </a:r>
          </a:p>
        </p:txBody>
      </p:sp>
    </p:spTree>
    <p:extLst>
      <p:ext uri="{BB962C8B-B14F-4D97-AF65-F5344CB8AC3E}">
        <p14:creationId xmlns:p14="http://schemas.microsoft.com/office/powerpoint/2010/main" val="41194974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4">
            <a:extLst>
              <a:ext uri="{FF2B5EF4-FFF2-40B4-BE49-F238E27FC236}">
                <a16:creationId xmlns:a16="http://schemas.microsoft.com/office/drawing/2014/main" id="{67E13406-A3FC-2907-0749-8FE2692FB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EAB557BF-820E-4A5D-B9F7-12E204463A3C}" type="slidenum">
              <a:rPr lang="fr-FR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19</a:t>
            </a:fld>
            <a:endParaRPr lang="fr-F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C02CC2C1-760B-2ACC-6AE7-F40060848E14}"/>
              </a:ext>
            </a:extLst>
          </p:cNvPr>
          <p:cNvSpPr txBox="1"/>
          <p:nvPr/>
        </p:nvSpPr>
        <p:spPr>
          <a:xfrm>
            <a:off x="0" y="0"/>
            <a:ext cx="2241754" cy="400110"/>
          </a:xfrm>
          <a:prstGeom prst="rect">
            <a:avLst/>
          </a:prstGeom>
          <a:solidFill>
            <a:srgbClr val="632B8D"/>
          </a:solidFill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Dossier GitHub</a:t>
            </a:r>
          </a:p>
        </p:txBody>
      </p:sp>
      <p:sp>
        <p:nvSpPr>
          <p:cNvPr id="7" name="ZoneTexte 6">
            <a:hlinkClick r:id="rId2"/>
            <a:extLst>
              <a:ext uri="{FF2B5EF4-FFF2-40B4-BE49-F238E27FC236}">
                <a16:creationId xmlns:a16="http://schemas.microsoft.com/office/drawing/2014/main" id="{4C39B22E-B5D2-7681-89B1-351A3019DABB}"/>
              </a:ext>
            </a:extLst>
          </p:cNvPr>
          <p:cNvSpPr txBox="1"/>
          <p:nvPr/>
        </p:nvSpPr>
        <p:spPr>
          <a:xfrm>
            <a:off x="3932412" y="665581"/>
            <a:ext cx="43271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2"/>
              </a:rPr>
              <a:t>https://github.com/OJ57/OP_project_7</a:t>
            </a:r>
            <a:endParaRPr lang="fr-F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A9759154-CBE0-3E53-619E-28A74CE0B8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9147" y="1407488"/>
            <a:ext cx="8533706" cy="4544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732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620D8728-F4FB-BFA4-7A16-B7C0D45B0F35}"/>
              </a:ext>
            </a:extLst>
          </p:cNvPr>
          <p:cNvSpPr txBox="1"/>
          <p:nvPr/>
        </p:nvSpPr>
        <p:spPr>
          <a:xfrm>
            <a:off x="1" y="0"/>
            <a:ext cx="3032267" cy="400110"/>
          </a:xfrm>
          <a:prstGeom prst="rect">
            <a:avLst/>
          </a:prstGeom>
          <a:solidFill>
            <a:srgbClr val="632B8D"/>
          </a:solidFill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Plan de la soutenance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E7F4FD5E-A45F-DC9E-F960-3C390CF4245A}"/>
              </a:ext>
            </a:extLst>
          </p:cNvPr>
          <p:cNvSpPr txBox="1"/>
          <p:nvPr/>
        </p:nvSpPr>
        <p:spPr>
          <a:xfrm>
            <a:off x="3402944" y="1505396"/>
            <a:ext cx="5386111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spcAft>
                <a:spcPts val="2400"/>
              </a:spcAft>
              <a:buClr>
                <a:srgbClr val="632B8D"/>
              </a:buClr>
              <a:buFont typeface="+mj-lt"/>
              <a:buAutoNum type="arabicPeriod"/>
            </a:pPr>
            <a:r>
              <a:rPr lang="fr-FR" sz="2400" dirty="0">
                <a:solidFill>
                  <a:srgbClr val="08080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Rappel de la problématique</a:t>
            </a:r>
          </a:p>
          <a:p>
            <a:pPr marL="457200" indent="-457200" algn="l">
              <a:spcAft>
                <a:spcPts val="2400"/>
              </a:spcAft>
              <a:buClr>
                <a:srgbClr val="632B8D"/>
              </a:buClr>
              <a:buFont typeface="+mj-lt"/>
              <a:buAutoNum type="arabicPeriod"/>
            </a:pPr>
            <a:r>
              <a:rPr lang="fr-FR" sz="2400" dirty="0">
                <a:solidFill>
                  <a:srgbClr val="08080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Présentation des données</a:t>
            </a:r>
          </a:p>
          <a:p>
            <a:pPr marL="457200" indent="-457200" algn="l">
              <a:spcAft>
                <a:spcPts val="2400"/>
              </a:spcAft>
              <a:buClr>
                <a:srgbClr val="632B8D"/>
              </a:buClr>
              <a:buFont typeface="+mj-lt"/>
              <a:buAutoNum type="arabicPeriod"/>
            </a:pPr>
            <a:r>
              <a:rPr kumimoji="0" lang="fr-F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Modélisation</a:t>
            </a:r>
          </a:p>
          <a:p>
            <a:pPr marL="457200" indent="-457200" algn="l">
              <a:spcAft>
                <a:spcPts val="2400"/>
              </a:spcAft>
              <a:buClr>
                <a:srgbClr val="632B8D"/>
              </a:buClr>
              <a:buFont typeface="+mj-lt"/>
              <a:buAutoNum type="arabicPeriod"/>
            </a:pPr>
            <a:r>
              <a:rPr kumimoji="0" lang="fr-F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Pipeline de déploiement</a:t>
            </a:r>
          </a:p>
          <a:p>
            <a:pPr marL="457200" indent="-457200" algn="l">
              <a:spcAft>
                <a:spcPts val="2400"/>
              </a:spcAft>
              <a:buClr>
                <a:srgbClr val="632B8D"/>
              </a:buClr>
              <a:buFont typeface="+mj-lt"/>
              <a:buAutoNum type="arabicPeriod"/>
            </a:pPr>
            <a:r>
              <a:rPr lang="fr-FR" sz="2400" dirty="0">
                <a:solidFill>
                  <a:srgbClr val="08080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Analyse du data drift</a:t>
            </a:r>
            <a:endParaRPr kumimoji="0" lang="fr-FR" sz="24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 algn="l">
              <a:spcAft>
                <a:spcPts val="2400"/>
              </a:spcAft>
              <a:buClr>
                <a:srgbClr val="632B8D"/>
              </a:buClr>
              <a:buFont typeface="+mj-lt"/>
              <a:buAutoNum type="arabicPeriod"/>
            </a:pPr>
            <a:r>
              <a:rPr lang="fr-FR" sz="2400" dirty="0">
                <a:solidFill>
                  <a:srgbClr val="08080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Présentation du Dashboard</a:t>
            </a:r>
            <a:endParaRPr kumimoji="0" lang="fr-FR" sz="24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27498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4">
            <a:extLst>
              <a:ext uri="{FF2B5EF4-FFF2-40B4-BE49-F238E27FC236}">
                <a16:creationId xmlns:a16="http://schemas.microsoft.com/office/drawing/2014/main" id="{67E13406-A3FC-2907-0749-8FE2692FB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EAB557BF-820E-4A5D-B9F7-12E204463A3C}" type="slidenum">
              <a:rPr lang="fr-FR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</a:t>
            </a:fld>
            <a:endParaRPr lang="fr-F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C02CC2C1-760B-2ACC-6AE7-F40060848E14}"/>
              </a:ext>
            </a:extLst>
          </p:cNvPr>
          <p:cNvSpPr txBox="1"/>
          <p:nvPr/>
        </p:nvSpPr>
        <p:spPr>
          <a:xfrm>
            <a:off x="-1" y="0"/>
            <a:ext cx="2129667" cy="400110"/>
          </a:xfrm>
          <a:prstGeom prst="rect">
            <a:avLst/>
          </a:prstGeom>
          <a:solidFill>
            <a:srgbClr val="632B8D"/>
          </a:solidFill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GitHub Actions</a:t>
            </a:r>
          </a:p>
        </p:txBody>
      </p:sp>
      <p:sp>
        <p:nvSpPr>
          <p:cNvPr id="7" name="ZoneTexte 6">
            <a:hlinkClick r:id="rId2"/>
            <a:extLst>
              <a:ext uri="{FF2B5EF4-FFF2-40B4-BE49-F238E27FC236}">
                <a16:creationId xmlns:a16="http://schemas.microsoft.com/office/drawing/2014/main" id="{4C39B22E-B5D2-7681-89B1-351A3019DABB}"/>
              </a:ext>
            </a:extLst>
          </p:cNvPr>
          <p:cNvSpPr txBox="1"/>
          <p:nvPr/>
        </p:nvSpPr>
        <p:spPr>
          <a:xfrm>
            <a:off x="1746209" y="982535"/>
            <a:ext cx="857752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Pipeline CI/CD : </a:t>
            </a:r>
            <a:r>
              <a:rPr lang="fr-F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3"/>
              </a:rPr>
              <a:t>https://github.com/OJ57/OP_project_7/actions/runs/4787157214/workflow</a:t>
            </a:r>
            <a:endParaRPr lang="fr-FR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C6049F38-2342-1340-0092-48B2387B04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1796" y="1613881"/>
            <a:ext cx="4978698" cy="4526629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2D30614C-D88D-B9D6-BFF7-050D0BE14E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78227" y="1613881"/>
            <a:ext cx="4678368" cy="3203154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49330979-040A-7A5E-A2E4-5897C46A7545}"/>
              </a:ext>
            </a:extLst>
          </p:cNvPr>
          <p:cNvSpPr txBox="1"/>
          <p:nvPr/>
        </p:nvSpPr>
        <p:spPr>
          <a:xfrm>
            <a:off x="1746209" y="606684"/>
            <a:ext cx="83886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fr-FR" sz="1600" b="0" i="0" u="none" strike="noStrike" cap="none" normalizeH="0" baseline="0" dirty="0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API créée avec FastAPI et déployée sur Heroku : </a:t>
            </a:r>
            <a:r>
              <a:rPr lang="fr-F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2"/>
              </a:rPr>
              <a:t>https://fastapi-project7.herokuapp.com/</a:t>
            </a:r>
            <a:r>
              <a:rPr kumimoji="0" lang="fr-FR" sz="1600" b="0" i="0" u="none" strike="noStrike" cap="none" normalizeH="0" baseline="0" dirty="0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7049438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4">
            <a:extLst>
              <a:ext uri="{FF2B5EF4-FFF2-40B4-BE49-F238E27FC236}">
                <a16:creationId xmlns:a16="http://schemas.microsoft.com/office/drawing/2014/main" id="{67E13406-A3FC-2907-0749-8FE2692FB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EAB557BF-820E-4A5D-B9F7-12E204463A3C}" type="slidenum">
              <a:rPr lang="fr-FR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21</a:t>
            </a:fld>
            <a:endParaRPr lang="fr-F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C02CC2C1-760B-2ACC-6AE7-F40060848E14}"/>
              </a:ext>
            </a:extLst>
          </p:cNvPr>
          <p:cNvSpPr txBox="1"/>
          <p:nvPr/>
        </p:nvSpPr>
        <p:spPr>
          <a:xfrm>
            <a:off x="-1" y="0"/>
            <a:ext cx="2097742" cy="400110"/>
          </a:xfrm>
          <a:prstGeom prst="rect">
            <a:avLst/>
          </a:prstGeom>
          <a:solidFill>
            <a:srgbClr val="632B8D"/>
          </a:solidFill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Tests unitaires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7BEC5B50-C748-76B9-FF91-6CCDA2B7F4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201" y="2253117"/>
            <a:ext cx="10289598" cy="4022222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6A566665-30EF-EA34-C3AB-7AA2189C1CDB}"/>
              </a:ext>
            </a:extLst>
          </p:cNvPr>
          <p:cNvSpPr txBox="1"/>
          <p:nvPr/>
        </p:nvSpPr>
        <p:spPr>
          <a:xfrm>
            <a:off x="3332742" y="749219"/>
            <a:ext cx="5786712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kumimoji="0" 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Vérifie la réponse de l’API pour un </a:t>
            </a:r>
            <a:r>
              <a:rPr kumimoji="0" lang="fr-FR" sz="1600" b="1" i="0" u="none" strike="noStrike" cap="none" normalizeH="0" baseline="0" dirty="0">
                <a:ln>
                  <a:noFill/>
                </a:ln>
                <a:solidFill>
                  <a:srgbClr val="632B8D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ID client valide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kumimoji="0" 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Vérifie la non réponse de l’API pour un </a:t>
            </a:r>
            <a:r>
              <a:rPr kumimoji="0" lang="fr-FR" sz="1600" b="1" i="0" u="none" strike="noStrike" cap="none" normalizeH="0" baseline="0" dirty="0">
                <a:ln>
                  <a:noFill/>
                </a:ln>
                <a:solidFill>
                  <a:srgbClr val="632B8D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ID client invalide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rgbClr val="08080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Vérifie </a:t>
            </a:r>
            <a:r>
              <a:rPr lang="fr-FR" sz="1600" b="1" dirty="0">
                <a:solidFill>
                  <a:srgbClr val="632B8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chaque sortie de l’API</a:t>
            </a:r>
            <a:r>
              <a:rPr lang="fr-FR" sz="1600" dirty="0">
                <a:solidFill>
                  <a:srgbClr val="08080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pour un client donné</a:t>
            </a:r>
            <a:endParaRPr kumimoji="0" lang="fr-FR" sz="16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93891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41EB55B2-1556-582C-0D06-EDE1AA8AC37A}"/>
              </a:ext>
            </a:extLst>
          </p:cNvPr>
          <p:cNvSpPr txBox="1"/>
          <p:nvPr/>
        </p:nvSpPr>
        <p:spPr>
          <a:xfrm>
            <a:off x="2548368" y="3167390"/>
            <a:ext cx="709526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800" b="1" dirty="0">
                <a:solidFill>
                  <a:srgbClr val="632B8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Analyse du data drift</a:t>
            </a:r>
          </a:p>
        </p:txBody>
      </p:sp>
      <p:sp>
        <p:nvSpPr>
          <p:cNvPr id="2" name="Espace réservé du numéro de diapositive 4">
            <a:extLst>
              <a:ext uri="{FF2B5EF4-FFF2-40B4-BE49-F238E27FC236}">
                <a16:creationId xmlns:a16="http://schemas.microsoft.com/office/drawing/2014/main" id="{D80EAFC6-6799-77AE-364F-882FA86BA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EAB557BF-820E-4A5D-B9F7-12E204463A3C}" type="slidenum">
              <a:rPr lang="fr-FR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22</a:t>
            </a:fld>
            <a:endParaRPr lang="fr-F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67869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4">
            <a:extLst>
              <a:ext uri="{FF2B5EF4-FFF2-40B4-BE49-F238E27FC236}">
                <a16:creationId xmlns:a16="http://schemas.microsoft.com/office/drawing/2014/main" id="{67E13406-A3FC-2907-0749-8FE2692FB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EAB557BF-820E-4A5D-B9F7-12E204463A3C}" type="slidenum">
              <a:rPr lang="fr-FR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23</a:t>
            </a:fld>
            <a:endParaRPr lang="fr-F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C02CC2C1-760B-2ACC-6AE7-F40060848E14}"/>
              </a:ext>
            </a:extLst>
          </p:cNvPr>
          <p:cNvSpPr txBox="1"/>
          <p:nvPr/>
        </p:nvSpPr>
        <p:spPr>
          <a:xfrm>
            <a:off x="-1" y="0"/>
            <a:ext cx="1428377" cy="400110"/>
          </a:xfrm>
          <a:prstGeom prst="rect">
            <a:avLst/>
          </a:prstGeom>
          <a:solidFill>
            <a:srgbClr val="632B8D"/>
          </a:solidFill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drift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EBC6DC59-72CE-A315-8805-1799C3152A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6596"/>
            <a:ext cx="12192000" cy="6144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2831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4">
            <a:extLst>
              <a:ext uri="{FF2B5EF4-FFF2-40B4-BE49-F238E27FC236}">
                <a16:creationId xmlns:a16="http://schemas.microsoft.com/office/drawing/2014/main" id="{67E13406-A3FC-2907-0749-8FE2692FB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EAB557BF-820E-4A5D-B9F7-12E204463A3C}" type="slidenum">
              <a:rPr lang="fr-FR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24</a:t>
            </a:fld>
            <a:endParaRPr lang="fr-F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C02CC2C1-760B-2ACC-6AE7-F40060848E14}"/>
              </a:ext>
            </a:extLst>
          </p:cNvPr>
          <p:cNvSpPr txBox="1"/>
          <p:nvPr/>
        </p:nvSpPr>
        <p:spPr>
          <a:xfrm>
            <a:off x="-1" y="0"/>
            <a:ext cx="1428377" cy="400110"/>
          </a:xfrm>
          <a:prstGeom prst="rect">
            <a:avLst/>
          </a:prstGeom>
          <a:solidFill>
            <a:srgbClr val="632B8D"/>
          </a:solidFill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drift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80CF9E2C-7E66-1512-52B1-E3898C08E7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90782"/>
            <a:ext cx="12192000" cy="2876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9872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41EB55B2-1556-582C-0D06-EDE1AA8AC37A}"/>
              </a:ext>
            </a:extLst>
          </p:cNvPr>
          <p:cNvSpPr txBox="1"/>
          <p:nvPr/>
        </p:nvSpPr>
        <p:spPr>
          <a:xfrm>
            <a:off x="2548368" y="3167390"/>
            <a:ext cx="709526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800" b="1" dirty="0">
                <a:solidFill>
                  <a:srgbClr val="632B8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Présentation du Dashboard</a:t>
            </a:r>
          </a:p>
        </p:txBody>
      </p:sp>
      <p:sp>
        <p:nvSpPr>
          <p:cNvPr id="2" name="Espace réservé du numéro de diapositive 4">
            <a:extLst>
              <a:ext uri="{FF2B5EF4-FFF2-40B4-BE49-F238E27FC236}">
                <a16:creationId xmlns:a16="http://schemas.microsoft.com/office/drawing/2014/main" id="{D80EAFC6-6799-77AE-364F-882FA86BA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EAB557BF-820E-4A5D-B9F7-12E204463A3C}" type="slidenum">
              <a:rPr lang="fr-FR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25</a:t>
            </a:fld>
            <a:endParaRPr lang="fr-F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46216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4">
            <a:extLst>
              <a:ext uri="{FF2B5EF4-FFF2-40B4-BE49-F238E27FC236}">
                <a16:creationId xmlns:a16="http://schemas.microsoft.com/office/drawing/2014/main" id="{67E13406-A3FC-2907-0749-8FE2692FB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EAB557BF-820E-4A5D-B9F7-12E204463A3C}" type="slidenum">
              <a:rPr lang="fr-FR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26</a:t>
            </a:fld>
            <a:endParaRPr lang="fr-F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C02CC2C1-760B-2ACC-6AE7-F40060848E14}"/>
              </a:ext>
            </a:extLst>
          </p:cNvPr>
          <p:cNvSpPr txBox="1"/>
          <p:nvPr/>
        </p:nvSpPr>
        <p:spPr>
          <a:xfrm>
            <a:off x="-1" y="0"/>
            <a:ext cx="1634121" cy="400110"/>
          </a:xfrm>
          <a:prstGeom prst="rect">
            <a:avLst/>
          </a:prstGeom>
          <a:solidFill>
            <a:srgbClr val="632B8D"/>
          </a:solidFill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Dashboard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97187EDD-7CA9-2151-FD50-6FA487F9227C}"/>
              </a:ext>
            </a:extLst>
          </p:cNvPr>
          <p:cNvSpPr txBox="1"/>
          <p:nvPr/>
        </p:nvSpPr>
        <p:spPr>
          <a:xfrm>
            <a:off x="1434035" y="815274"/>
            <a:ext cx="902552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fr-FR" sz="1600" b="0" i="0" u="none" strike="noStrike" cap="none" normalizeH="0" baseline="0" dirty="0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Dashboard créé avec Streamlit et déployé sur Heroku : </a:t>
            </a:r>
            <a:r>
              <a:rPr lang="fr-F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2"/>
              </a:rPr>
              <a:t>https://dashboard-p7.herokuapp.com/</a:t>
            </a:r>
            <a:endParaRPr lang="fr-FR" sz="1600" dirty="0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7E9A9B5A-CBB4-8944-5DC7-2A264F8F81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82197"/>
            <a:ext cx="12192000" cy="3893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6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1A1C1DCD-AF8C-B372-F3A2-0786FEB1852F}"/>
              </a:ext>
            </a:extLst>
          </p:cNvPr>
          <p:cNvSpPr txBox="1"/>
          <p:nvPr/>
        </p:nvSpPr>
        <p:spPr>
          <a:xfrm>
            <a:off x="0" y="0"/>
            <a:ext cx="2058875" cy="400110"/>
          </a:xfrm>
          <a:prstGeom prst="rect">
            <a:avLst/>
          </a:prstGeom>
          <a:solidFill>
            <a:srgbClr val="632B8D"/>
          </a:solidFill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Problématique</a:t>
            </a:r>
          </a:p>
        </p:txBody>
      </p:sp>
      <p:sp>
        <p:nvSpPr>
          <p:cNvPr id="6" name="Espace réservé du numéro de diapositive 4">
            <a:extLst>
              <a:ext uri="{FF2B5EF4-FFF2-40B4-BE49-F238E27FC236}">
                <a16:creationId xmlns:a16="http://schemas.microsoft.com/office/drawing/2014/main" id="{93C90222-B548-0813-2D2D-DE1A9E792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EAB557BF-820E-4A5D-B9F7-12E204463A3C}" type="slidenum">
              <a:rPr lang="fr-FR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</a:t>
            </a:fld>
            <a:endParaRPr lang="fr-F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3AD4C1E8-818A-666A-179B-3A361A7D9360}"/>
              </a:ext>
            </a:extLst>
          </p:cNvPr>
          <p:cNvSpPr txBox="1"/>
          <p:nvPr/>
        </p:nvSpPr>
        <p:spPr>
          <a:xfrm>
            <a:off x="1107157" y="4364028"/>
            <a:ext cx="1008391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fr-FR" altLang="fr-FR" b="1" i="0" u="none" strike="noStrike" cap="none" normalizeH="0" baseline="0" dirty="0">
                <a:ln>
                  <a:noFill/>
                </a:ln>
                <a:solidFill>
                  <a:srgbClr val="632B8D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Objectif</a:t>
            </a:r>
          </a:p>
          <a:p>
            <a:endParaRPr kumimoji="0" lang="fr-FR" altLang="fr-FR" b="1" i="0" u="none" strike="noStrike" cap="none" normalizeH="0" baseline="0" dirty="0">
              <a:ln>
                <a:noFill/>
              </a:ln>
              <a:solidFill>
                <a:srgbClr val="632B8D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altLang="fr-FR" dirty="0">
                <a:solidFill>
                  <a:srgbClr val="08080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Développer un algorithme qui classifie les demandes en crédit accordé ou refusé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altLang="fr-FR" dirty="0">
                <a:solidFill>
                  <a:srgbClr val="08080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Développer un Dashboard interactif pour expliquer de façon transparente les décisions d’octroi de crédit</a:t>
            </a:r>
          </a:p>
        </p:txBody>
      </p:sp>
      <p:pic>
        <p:nvPicPr>
          <p:cNvPr id="3" name="Image 2" descr="Une image contenant cercle&#10;&#10;Description générée automatiquement">
            <a:extLst>
              <a:ext uri="{FF2B5EF4-FFF2-40B4-BE49-F238E27FC236}">
                <a16:creationId xmlns:a16="http://schemas.microsoft.com/office/drawing/2014/main" id="{655718C1-E457-F5AD-E71C-2BF35353E4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0263" y="471423"/>
            <a:ext cx="2151473" cy="1968369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DFD416D7-1058-E1D0-956B-3846886CC03D}"/>
              </a:ext>
            </a:extLst>
          </p:cNvPr>
          <p:cNvSpPr txBox="1"/>
          <p:nvPr/>
        </p:nvSpPr>
        <p:spPr>
          <a:xfrm>
            <a:off x="1107157" y="2694789"/>
            <a:ext cx="928750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 société financière "Prêt à dépenser" propose des </a:t>
            </a:r>
            <a:r>
              <a:rPr kumimoji="0" lang="fr-FR" altLang="fr-FR" b="1" i="0" u="none" strike="noStrike" cap="none" normalizeH="0" baseline="0" dirty="0">
                <a:ln>
                  <a:noFill/>
                </a:ln>
                <a:solidFill>
                  <a:srgbClr val="632B8D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crédits à la consommation</a:t>
            </a:r>
            <a:endParaRPr kumimoji="0" lang="fr-FR" altLang="fr-FR" i="0" u="none" strike="noStrike" cap="none" normalizeH="0" baseline="0" dirty="0">
              <a:ln>
                <a:noFill/>
              </a:ln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Elle souhaite mettre en œuvre un outil de </a:t>
            </a:r>
            <a:r>
              <a:rPr kumimoji="0" lang="fr-FR" altLang="fr-FR" b="1" i="0" u="none" strike="noStrike" cap="none" normalizeH="0" baseline="0" dirty="0">
                <a:ln>
                  <a:noFill/>
                </a:ln>
                <a:solidFill>
                  <a:srgbClr val="632B8D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scoring crédit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pour </a:t>
            </a:r>
            <a:r>
              <a:rPr kumimoji="0" lang="fr-FR" altLang="fr-FR" b="1" i="0" u="none" strike="noStrike" cap="none" normalizeH="0" baseline="0" dirty="0">
                <a:ln>
                  <a:noFill/>
                </a:ln>
                <a:solidFill>
                  <a:srgbClr val="632B8D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calculer la probabilité qu’un client rembourse son crédit</a:t>
            </a:r>
            <a:endParaRPr lang="fr-FR" b="1" dirty="0">
              <a:solidFill>
                <a:srgbClr val="632B8D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4168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4">
            <a:extLst>
              <a:ext uri="{FF2B5EF4-FFF2-40B4-BE49-F238E27FC236}">
                <a16:creationId xmlns:a16="http://schemas.microsoft.com/office/drawing/2014/main" id="{67E13406-A3FC-2907-0749-8FE2692FB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EAB557BF-820E-4A5D-B9F7-12E204463A3C}" type="slidenum">
              <a:rPr lang="fr-FR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fld>
            <a:endParaRPr lang="fr-F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7FFBB223-1930-AE53-A6B9-E92E211E762F}"/>
              </a:ext>
            </a:extLst>
          </p:cNvPr>
          <p:cNvSpPr txBox="1"/>
          <p:nvPr/>
        </p:nvSpPr>
        <p:spPr>
          <a:xfrm>
            <a:off x="0" y="0"/>
            <a:ext cx="3492418" cy="400110"/>
          </a:xfrm>
          <a:prstGeom prst="rect">
            <a:avLst/>
          </a:prstGeom>
          <a:solidFill>
            <a:srgbClr val="632B8D"/>
          </a:solidFill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Présentation des données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246ED033-1A42-743A-807B-7FC4B8280347}"/>
              </a:ext>
            </a:extLst>
          </p:cNvPr>
          <p:cNvSpPr txBox="1"/>
          <p:nvPr/>
        </p:nvSpPr>
        <p:spPr>
          <a:xfrm>
            <a:off x="2070675" y="503191"/>
            <a:ext cx="764556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 jeux de données issus de la compétition Kaggle </a:t>
            </a:r>
            <a:r>
              <a:rPr lang="fr-FR" sz="1600" b="1" i="0" u="none" strike="noStrike" baseline="0" dirty="0">
                <a:solidFill>
                  <a:srgbClr val="632B8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Home Credit Default Risk</a:t>
            </a:r>
            <a:endParaRPr lang="fr-FR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BEF40571-0B45-196B-7096-9E0CACA4E040}"/>
              </a:ext>
            </a:extLst>
          </p:cNvPr>
          <p:cNvSpPr txBox="1"/>
          <p:nvPr/>
        </p:nvSpPr>
        <p:spPr>
          <a:xfrm>
            <a:off x="2588342" y="990746"/>
            <a:ext cx="6726033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Aft>
                <a:spcPts val="600"/>
              </a:spcAft>
            </a:pPr>
            <a:r>
              <a:rPr kumimoji="0" lang="fr-FR" sz="16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application</a:t>
            </a:r>
            <a:r>
              <a:rPr kumimoji="0" 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: </a:t>
            </a:r>
            <a:r>
              <a:rPr lang="fr-FR" sz="1600" b="0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informations personnelles des clients et détails des crédits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sz="1600" b="1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application_train</a:t>
            </a:r>
            <a:r>
              <a:rPr lang="fr-F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: target renseignée pour 370511 clients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sz="1600" b="1" i="0" u="none" strike="noStrike" baseline="0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lang="fr-FR" sz="1600" b="1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pplication_test</a:t>
            </a:r>
            <a:r>
              <a:rPr lang="fr-F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: target absente pour 48744 clients</a:t>
            </a:r>
            <a:endParaRPr lang="fr-FR" sz="1600" b="0" i="0" u="none" strike="noStrike" baseline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73B99D76-2611-DAE8-370D-55938D11C339}"/>
              </a:ext>
            </a:extLst>
          </p:cNvPr>
          <p:cNvSpPr txBox="1"/>
          <p:nvPr/>
        </p:nvSpPr>
        <p:spPr>
          <a:xfrm>
            <a:off x="643154" y="3089501"/>
            <a:ext cx="49435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0" lang="fr-FR" sz="1600" b="1" i="0" u="none" strike="noStrike" cap="none" normalizeH="0" baseline="0" dirty="0">
                <a:ln>
                  <a:noFill/>
                </a:ln>
                <a:solidFill>
                  <a:srgbClr val="632B8D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previous_application</a:t>
            </a:r>
            <a:r>
              <a:rPr kumimoji="0" 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:</a:t>
            </a:r>
          </a:p>
          <a:p>
            <a:pPr algn="l"/>
            <a:r>
              <a:rPr lang="fr-FR" sz="1600" b="0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informations des crédit précédents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708D0388-74D5-E9C2-46FF-9C05D752803C}"/>
              </a:ext>
            </a:extLst>
          </p:cNvPr>
          <p:cNvSpPr txBox="1"/>
          <p:nvPr/>
        </p:nvSpPr>
        <p:spPr>
          <a:xfrm>
            <a:off x="7075418" y="3118996"/>
            <a:ext cx="37449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0" lang="fr-FR" sz="1600" b="1" i="0" u="none" strike="noStrike" cap="none" normalizeH="0" baseline="0" dirty="0">
                <a:ln>
                  <a:noFill/>
                </a:ln>
                <a:solidFill>
                  <a:srgbClr val="965A3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bureau</a:t>
            </a:r>
            <a:r>
              <a:rPr kumimoji="0" 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:</a:t>
            </a:r>
          </a:p>
          <a:p>
            <a:pPr algn="l"/>
            <a:r>
              <a:rPr lang="fr-FR" sz="1600" b="0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informations des crédits précédents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5D6E7F26-6676-7689-B876-34785CA813AA}"/>
              </a:ext>
            </a:extLst>
          </p:cNvPr>
          <p:cNvSpPr txBox="1"/>
          <p:nvPr/>
        </p:nvSpPr>
        <p:spPr>
          <a:xfrm>
            <a:off x="7075419" y="3837200"/>
            <a:ext cx="37449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0" lang="fr-FR" sz="1600" b="1" i="0" u="none" strike="noStrike" cap="none" normalizeH="0" baseline="0" dirty="0">
                <a:ln>
                  <a:noFill/>
                </a:ln>
                <a:solidFill>
                  <a:srgbClr val="965A3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bureau_balance</a:t>
            </a:r>
            <a:r>
              <a:rPr kumimoji="0" 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:</a:t>
            </a:r>
          </a:p>
          <a:p>
            <a:pPr algn="l"/>
            <a:r>
              <a:rPr lang="fr-FR" sz="1600" b="0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soldes mensuels des précédents crédits 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8738867-0F4F-7A4B-0BD9-C34F0D01EB43}"/>
              </a:ext>
            </a:extLst>
          </p:cNvPr>
          <p:cNvSpPr/>
          <p:nvPr/>
        </p:nvSpPr>
        <p:spPr>
          <a:xfrm>
            <a:off x="6978937" y="3049965"/>
            <a:ext cx="3893574" cy="1437974"/>
          </a:xfrm>
          <a:prstGeom prst="rect">
            <a:avLst/>
          </a:prstGeom>
          <a:noFill/>
          <a:ln w="28575">
            <a:solidFill>
              <a:srgbClr val="965A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DFE4E446-E2C8-1EC5-0DF7-45444B8CB026}"/>
              </a:ext>
            </a:extLst>
          </p:cNvPr>
          <p:cNvSpPr txBox="1"/>
          <p:nvPr/>
        </p:nvSpPr>
        <p:spPr>
          <a:xfrm>
            <a:off x="7392499" y="2662781"/>
            <a:ext cx="30664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fr-FR" sz="1600" b="1" i="0" u="none" strike="noStrike" cap="none" normalizeH="0" baseline="0" dirty="0">
                <a:ln>
                  <a:noFill/>
                </a:ln>
                <a:solidFill>
                  <a:srgbClr val="965A3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Autres organismes financier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BB7D147F-A881-B972-1A27-6A7B0DB4D0B8}"/>
              </a:ext>
            </a:extLst>
          </p:cNvPr>
          <p:cNvSpPr txBox="1"/>
          <p:nvPr/>
        </p:nvSpPr>
        <p:spPr>
          <a:xfrm>
            <a:off x="2016412" y="2662781"/>
            <a:ext cx="21674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fr-FR" sz="1600" b="1" i="0" u="none" strike="noStrike" cap="none" normalizeH="0" baseline="0" dirty="0">
                <a:ln>
                  <a:noFill/>
                </a:ln>
                <a:solidFill>
                  <a:srgbClr val="632B8D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Home Credit Group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9C6756DD-8494-2647-E433-774D45424EC0}"/>
              </a:ext>
            </a:extLst>
          </p:cNvPr>
          <p:cNvSpPr txBox="1"/>
          <p:nvPr/>
        </p:nvSpPr>
        <p:spPr>
          <a:xfrm>
            <a:off x="643151" y="3807705"/>
            <a:ext cx="49435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0" lang="fr-FR" sz="1600" b="1" i="0" u="none" strike="noStrike" cap="none" normalizeH="0" baseline="0" dirty="0">
                <a:ln>
                  <a:noFill/>
                </a:ln>
                <a:solidFill>
                  <a:srgbClr val="632B8D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installments_payment</a:t>
            </a:r>
            <a:r>
              <a:rPr kumimoji="0" 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:</a:t>
            </a:r>
          </a:p>
          <a:p>
            <a:pPr algn="l"/>
            <a:r>
              <a:rPr lang="fr-F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</a:t>
            </a:r>
            <a:r>
              <a:rPr lang="fr-FR" sz="1600" b="0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istorique de remboursement des crédits précédents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C55C5352-AD1A-E950-4CAA-18C7E3555162}"/>
              </a:ext>
            </a:extLst>
          </p:cNvPr>
          <p:cNvSpPr txBox="1"/>
          <p:nvPr/>
        </p:nvSpPr>
        <p:spPr>
          <a:xfrm>
            <a:off x="643151" y="4525909"/>
            <a:ext cx="49435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0" lang="fr-FR" sz="1600" b="1" i="0" u="none" strike="noStrike" cap="none" normalizeH="0" baseline="0" dirty="0">
                <a:ln>
                  <a:noFill/>
                </a:ln>
                <a:solidFill>
                  <a:srgbClr val="632B8D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POS_CASH_balance</a:t>
            </a:r>
            <a:r>
              <a:rPr kumimoji="0" 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:</a:t>
            </a:r>
          </a:p>
          <a:p>
            <a:pPr algn="l"/>
            <a:r>
              <a:rPr lang="fr-FR" sz="1600" b="0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soldes mensuels des précédents crédits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90F0F449-EBDF-55D4-D4AB-8EDCE82FE4CB}"/>
              </a:ext>
            </a:extLst>
          </p:cNvPr>
          <p:cNvSpPr txBox="1"/>
          <p:nvPr/>
        </p:nvSpPr>
        <p:spPr>
          <a:xfrm>
            <a:off x="643151" y="5244113"/>
            <a:ext cx="49435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0" lang="fr-FR" sz="1600" b="1" i="0" u="none" strike="noStrike" cap="none" normalizeH="0" baseline="0" dirty="0">
                <a:ln>
                  <a:noFill/>
                </a:ln>
                <a:solidFill>
                  <a:srgbClr val="632B8D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credit_card_balance</a:t>
            </a:r>
            <a:r>
              <a:rPr kumimoji="0" 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:</a:t>
            </a:r>
          </a:p>
          <a:p>
            <a:pPr algn="l"/>
            <a:r>
              <a:rPr lang="fr-FR" sz="1600" b="0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soldes mensuels des précédentes cartes de crédit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D1B5B71-7755-B4BD-49AA-AFCBCEEA2316}"/>
              </a:ext>
            </a:extLst>
          </p:cNvPr>
          <p:cNvSpPr/>
          <p:nvPr/>
        </p:nvSpPr>
        <p:spPr>
          <a:xfrm>
            <a:off x="530943" y="3049966"/>
            <a:ext cx="5138338" cy="2808418"/>
          </a:xfrm>
          <a:prstGeom prst="rect">
            <a:avLst/>
          </a:prstGeom>
          <a:noFill/>
          <a:ln w="28575">
            <a:solidFill>
              <a:srgbClr val="632B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19227174-17BC-C991-56B2-94CDD6757FDD}"/>
              </a:ext>
            </a:extLst>
          </p:cNvPr>
          <p:cNvSpPr txBox="1"/>
          <p:nvPr/>
        </p:nvSpPr>
        <p:spPr>
          <a:xfrm>
            <a:off x="2588342" y="1933331"/>
            <a:ext cx="74346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0" lang="fr-FR" sz="1600" b="1" i="0" u="none" strike="noStrike" cap="none" normalizeH="0" baseline="0" dirty="0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target</a:t>
            </a:r>
            <a:r>
              <a:rPr kumimoji="0" lang="fr-FR" sz="1600" b="1" i="0" u="none" strike="noStrike" cap="none" normalizeH="0" baseline="0" dirty="0">
                <a:ln>
                  <a:noFill/>
                </a:ln>
                <a:solidFill>
                  <a:srgbClr val="632B8D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fr-FR" sz="1600" i="0" u="none" strike="noStrike" cap="none" normalizeH="0" baseline="0" dirty="0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  <a:r>
              <a:rPr kumimoji="0" 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le client a ou n’a pas remboursé le crédit, </a:t>
            </a:r>
            <a:r>
              <a:rPr kumimoji="0" lang="fr-FR" sz="16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distribution déséquilibrée</a:t>
            </a:r>
            <a:r>
              <a:rPr kumimoji="0" 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6E02E86-E9FE-8CEC-8AC7-3C5CF6A77F3B}"/>
              </a:ext>
            </a:extLst>
          </p:cNvPr>
          <p:cNvSpPr/>
          <p:nvPr/>
        </p:nvSpPr>
        <p:spPr>
          <a:xfrm>
            <a:off x="2454132" y="926199"/>
            <a:ext cx="7645566" cy="143797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B4813312-D751-533E-209C-BEFECEAA165D}"/>
              </a:ext>
            </a:extLst>
          </p:cNvPr>
          <p:cNvSpPr txBox="1"/>
          <p:nvPr/>
        </p:nvSpPr>
        <p:spPr>
          <a:xfrm>
            <a:off x="1380933" y="6150222"/>
            <a:ext cx="95551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0" lang="fr-FR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Objectif :</a:t>
            </a:r>
            <a:r>
              <a:rPr kumimoji="0" 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Fusionner les jeux en un fichier unique regroupant toutes les informations de chaque client  </a:t>
            </a:r>
          </a:p>
        </p:txBody>
      </p:sp>
    </p:spTree>
    <p:extLst>
      <p:ext uri="{BB962C8B-B14F-4D97-AF65-F5344CB8AC3E}">
        <p14:creationId xmlns:p14="http://schemas.microsoft.com/office/powerpoint/2010/main" val="3008035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4">
            <a:extLst>
              <a:ext uri="{FF2B5EF4-FFF2-40B4-BE49-F238E27FC236}">
                <a16:creationId xmlns:a16="http://schemas.microsoft.com/office/drawing/2014/main" id="{67E13406-A3FC-2907-0749-8FE2692FB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EAB557BF-820E-4A5D-B9F7-12E204463A3C}" type="slidenum">
              <a:rPr lang="fr-FR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</a:t>
            </a:fld>
            <a:endParaRPr lang="fr-F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C02CC2C1-760B-2ACC-6AE7-F40060848E14}"/>
              </a:ext>
            </a:extLst>
          </p:cNvPr>
          <p:cNvSpPr txBox="1"/>
          <p:nvPr/>
        </p:nvSpPr>
        <p:spPr>
          <a:xfrm>
            <a:off x="-1" y="0"/>
            <a:ext cx="2005781" cy="400110"/>
          </a:xfrm>
          <a:prstGeom prst="rect">
            <a:avLst/>
          </a:prstGeom>
          <a:solidFill>
            <a:srgbClr val="632B8D"/>
          </a:solidFill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Preprocessing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2FE1F30A-CD08-35E0-AA02-1577238BEBB4}"/>
              </a:ext>
            </a:extLst>
          </p:cNvPr>
          <p:cNvSpPr txBox="1"/>
          <p:nvPr/>
        </p:nvSpPr>
        <p:spPr>
          <a:xfrm>
            <a:off x="557242" y="1046525"/>
            <a:ext cx="17757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1600" b="1" dirty="0">
                <a:solidFill>
                  <a:srgbClr val="632B8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1) Nettoyage :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56E5702D-6C3E-D4C9-5A77-5C9221D1551E}"/>
              </a:ext>
            </a:extLst>
          </p:cNvPr>
          <p:cNvSpPr txBox="1"/>
          <p:nvPr/>
        </p:nvSpPr>
        <p:spPr>
          <a:xfrm>
            <a:off x="557242" y="2369038"/>
            <a:ext cx="30204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0" lang="fr-FR" sz="1600" b="1" i="0" u="none" strike="noStrike" cap="none" normalizeH="0" baseline="0" dirty="0">
                <a:ln>
                  <a:noFill/>
                </a:ln>
                <a:solidFill>
                  <a:srgbClr val="632B8D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2) Feature engineering :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A92E2DEA-309B-7ED5-B87A-85BE899F0A3F}"/>
              </a:ext>
            </a:extLst>
          </p:cNvPr>
          <p:cNvSpPr txBox="1"/>
          <p:nvPr/>
        </p:nvSpPr>
        <p:spPr>
          <a:xfrm>
            <a:off x="2669458" y="2707592"/>
            <a:ext cx="7687765" cy="11926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300"/>
              </a:spcAft>
              <a:buClr>
                <a:srgbClr val="632B8D"/>
              </a:buClr>
              <a:buFont typeface="Arial" panose="020B0604020202020204" pitchFamily="34" charset="0"/>
              <a:buChar char="•"/>
            </a:pPr>
            <a:r>
              <a:rPr lang="fr-F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basé sur la compréhension métier</a:t>
            </a:r>
            <a:br>
              <a:rPr lang="fr-F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fr-FR" sz="1600" dirty="0">
                <a:solidFill>
                  <a:srgbClr val="632B8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ex: ratio entre les revenus mensuels d’un client et les annuités de son crédit</a:t>
            </a:r>
          </a:p>
          <a:p>
            <a:pPr marL="285750" indent="-285750">
              <a:spcAft>
                <a:spcPts val="300"/>
              </a:spcAft>
              <a:buClr>
                <a:srgbClr val="632B8D"/>
              </a:buClr>
              <a:buFont typeface="Arial" panose="020B0604020202020204" pitchFamily="34" charset="0"/>
              <a:buChar char="•"/>
            </a:pPr>
            <a:r>
              <a:rPr lang="fr-F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basé sur les variables les plus corrélées à la target (EXT_SOURCE)</a:t>
            </a:r>
          </a:p>
          <a:p>
            <a:pPr marL="285750" indent="-285750">
              <a:spcAft>
                <a:spcPts val="300"/>
              </a:spcAft>
              <a:buClr>
                <a:srgbClr val="632B8D"/>
              </a:buClr>
              <a:buFont typeface="Arial" panose="020B0604020202020204" pitchFamily="34" charset="0"/>
              <a:buChar char="•"/>
            </a:pPr>
            <a:r>
              <a:rPr lang="fr-F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encodage des variables qualitatives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351049C6-BB80-41A1-3ED7-27B5EB30596C}"/>
              </a:ext>
            </a:extLst>
          </p:cNvPr>
          <p:cNvSpPr txBox="1"/>
          <p:nvPr/>
        </p:nvSpPr>
        <p:spPr>
          <a:xfrm>
            <a:off x="557242" y="4041048"/>
            <a:ext cx="81772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0" lang="fr-FR" sz="1600" b="1" i="0" u="none" strike="noStrike" cap="none" normalizeH="0" baseline="0" dirty="0">
                <a:ln>
                  <a:noFill/>
                </a:ln>
                <a:solidFill>
                  <a:srgbClr val="632B8D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3) Agrégation </a:t>
            </a:r>
            <a:r>
              <a:rPr kumimoji="0" lang="fr-FR" sz="1600" i="0" u="none" strike="noStrike" cap="none" normalizeH="0" baseline="0" dirty="0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sur les </a:t>
            </a:r>
            <a:r>
              <a:rPr lang="fr-F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ID clients afin que chaque ligne corresponde à un client unique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A10A9A1F-7999-7071-F8B6-F5029DAA34A4}"/>
              </a:ext>
            </a:extLst>
          </p:cNvPr>
          <p:cNvSpPr txBox="1"/>
          <p:nvPr/>
        </p:nvSpPr>
        <p:spPr>
          <a:xfrm>
            <a:off x="2669458" y="1046525"/>
            <a:ext cx="7687766" cy="11926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300"/>
              </a:spcAft>
              <a:buClr>
                <a:srgbClr val="632B8D"/>
              </a:buClr>
              <a:buFont typeface="Arial" panose="020B0604020202020204" pitchFamily="34" charset="0"/>
              <a:buChar char="•"/>
            </a:pPr>
            <a:r>
              <a:rPr lang="fr-F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suppression des variables avec un faible taux de remplissage</a:t>
            </a:r>
          </a:p>
          <a:p>
            <a:pPr marL="285750" indent="-285750">
              <a:spcAft>
                <a:spcPts val="300"/>
              </a:spcAft>
              <a:buClr>
                <a:srgbClr val="632B8D"/>
              </a:buClr>
              <a:buFont typeface="Arial" panose="020B0604020202020204" pitchFamily="34" charset="0"/>
              <a:buChar char="•"/>
            </a:pPr>
            <a:r>
              <a:rPr lang="fr-F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étude des modalités de chaque variable catégorielle et correction des erreurs</a:t>
            </a:r>
          </a:p>
          <a:p>
            <a:pPr marL="285750" indent="-285750">
              <a:spcAft>
                <a:spcPts val="300"/>
              </a:spcAft>
              <a:buClr>
                <a:srgbClr val="632B8D"/>
              </a:buClr>
              <a:buFont typeface="Arial" panose="020B0604020202020204" pitchFamily="34" charset="0"/>
              <a:buChar char="•"/>
            </a:pPr>
            <a:r>
              <a:rPr lang="fr-F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suppression des variables dont le mode occupe plus de 94 % des valeurs </a:t>
            </a:r>
          </a:p>
          <a:p>
            <a:pPr marL="285750" indent="-285750">
              <a:spcAft>
                <a:spcPts val="300"/>
              </a:spcAft>
              <a:buClr>
                <a:srgbClr val="632B8D"/>
              </a:buClr>
              <a:buFont typeface="Arial" panose="020B0604020202020204" pitchFamily="34" charset="0"/>
              <a:buChar char="•"/>
            </a:pPr>
            <a:r>
              <a:rPr lang="fr-F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analyse des centiles pour détecter et filtrer les outliers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E8E149FF-BD98-5755-6EF1-404C8BEDF1A1}"/>
              </a:ext>
            </a:extLst>
          </p:cNvPr>
          <p:cNvSpPr txBox="1"/>
          <p:nvPr/>
        </p:nvSpPr>
        <p:spPr>
          <a:xfrm>
            <a:off x="557242" y="562486"/>
            <a:ext cx="28970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0" 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Pour chaque jeu de données :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964D0339-3376-29F7-6560-CCEABD1AB5C0}"/>
              </a:ext>
            </a:extLst>
          </p:cNvPr>
          <p:cNvSpPr txBox="1"/>
          <p:nvPr/>
        </p:nvSpPr>
        <p:spPr>
          <a:xfrm>
            <a:off x="2669458" y="4375851"/>
            <a:ext cx="7687765" cy="6232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300"/>
              </a:spcAft>
              <a:buClr>
                <a:srgbClr val="632B8D"/>
              </a:buClr>
              <a:buFont typeface="Arial" panose="020B0604020202020204" pitchFamily="34" charset="0"/>
              <a:buChar char="•"/>
            </a:pPr>
            <a:r>
              <a:rPr lang="fr-F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variables catégorielles : sum, mean</a:t>
            </a:r>
          </a:p>
          <a:p>
            <a:pPr marL="285750" indent="-285750">
              <a:spcAft>
                <a:spcPts val="300"/>
              </a:spcAft>
              <a:buClr>
                <a:srgbClr val="632B8D"/>
              </a:buClr>
              <a:buFont typeface="Arial" panose="020B0604020202020204" pitchFamily="34" charset="0"/>
              <a:buChar char="•"/>
            </a:pPr>
            <a:r>
              <a:rPr lang="fr-F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variables numériques : min, max, sum, mean, var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3CB65CC5-7C8B-0513-9427-9F16240BF3CD}"/>
              </a:ext>
            </a:extLst>
          </p:cNvPr>
          <p:cNvSpPr txBox="1"/>
          <p:nvPr/>
        </p:nvSpPr>
        <p:spPr>
          <a:xfrm>
            <a:off x="2669458" y="4995348"/>
            <a:ext cx="514178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300"/>
              </a:spcAft>
              <a:buClr>
                <a:srgbClr val="632B8D"/>
              </a:buClr>
            </a:pPr>
            <a:r>
              <a:rPr lang="fr-FR" sz="1600" dirty="0">
                <a:solidFill>
                  <a:srgbClr val="632B8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ex: nombre de crédits antérieurs pour chaque client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048EEF88-8517-1E6C-0F0B-F082F3F76538}"/>
              </a:ext>
            </a:extLst>
          </p:cNvPr>
          <p:cNvSpPr txBox="1"/>
          <p:nvPr/>
        </p:nvSpPr>
        <p:spPr>
          <a:xfrm>
            <a:off x="6400800" y="5725763"/>
            <a:ext cx="322516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b="1" dirty="0">
                <a:solidFill>
                  <a:srgbClr val="632B8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773 variables</a:t>
            </a:r>
            <a:endParaRPr kumimoji="0" lang="fr-FR" sz="1600" b="1" i="0" u="none" strike="noStrike" cap="none" normalizeH="0" baseline="0" dirty="0">
              <a:ln>
                <a:noFill/>
              </a:ln>
              <a:solidFill>
                <a:srgbClr val="632B8D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fr-FR" sz="1600" b="1" dirty="0">
                <a:solidFill>
                  <a:srgbClr val="632B8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24 % de valeurs manquantes</a:t>
            </a:r>
          </a:p>
        </p:txBody>
      </p:sp>
      <p:sp>
        <p:nvSpPr>
          <p:cNvPr id="35" name="Flèche : droite 34">
            <a:extLst>
              <a:ext uri="{FF2B5EF4-FFF2-40B4-BE49-F238E27FC236}">
                <a16:creationId xmlns:a16="http://schemas.microsoft.com/office/drawing/2014/main" id="{3BA0B103-7708-3ABD-0001-90691ED5E47E}"/>
              </a:ext>
            </a:extLst>
          </p:cNvPr>
          <p:cNvSpPr/>
          <p:nvPr/>
        </p:nvSpPr>
        <p:spPr>
          <a:xfrm>
            <a:off x="5536694" y="5848874"/>
            <a:ext cx="443272" cy="338554"/>
          </a:xfrm>
          <a:prstGeom prst="rightArrow">
            <a:avLst/>
          </a:prstGeom>
          <a:solidFill>
            <a:srgbClr val="632B8D"/>
          </a:solidFill>
          <a:ln>
            <a:solidFill>
              <a:srgbClr val="632B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25103AD8-2E58-1AF9-5F4B-4863C65120D0}"/>
              </a:ext>
            </a:extLst>
          </p:cNvPr>
          <p:cNvSpPr txBox="1"/>
          <p:nvPr/>
        </p:nvSpPr>
        <p:spPr>
          <a:xfrm>
            <a:off x="1259374" y="5848874"/>
            <a:ext cx="392026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Fusion des jeux de données agrégés</a:t>
            </a:r>
          </a:p>
        </p:txBody>
      </p:sp>
    </p:spTree>
    <p:extLst>
      <p:ext uri="{BB962C8B-B14F-4D97-AF65-F5344CB8AC3E}">
        <p14:creationId xmlns:p14="http://schemas.microsoft.com/office/powerpoint/2010/main" val="2418196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4">
            <a:extLst>
              <a:ext uri="{FF2B5EF4-FFF2-40B4-BE49-F238E27FC236}">
                <a16:creationId xmlns:a16="http://schemas.microsoft.com/office/drawing/2014/main" id="{67E13406-A3FC-2907-0749-8FE2692FB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EAB557BF-820E-4A5D-B9F7-12E204463A3C}" type="slidenum">
              <a:rPr lang="fr-FR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</a:t>
            </a:fld>
            <a:endParaRPr lang="fr-F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C02CC2C1-760B-2ACC-6AE7-F40060848E14}"/>
              </a:ext>
            </a:extLst>
          </p:cNvPr>
          <p:cNvSpPr txBox="1"/>
          <p:nvPr/>
        </p:nvSpPr>
        <p:spPr>
          <a:xfrm>
            <a:off x="-1" y="0"/>
            <a:ext cx="2005781" cy="400110"/>
          </a:xfrm>
          <a:prstGeom prst="rect">
            <a:avLst/>
          </a:prstGeom>
          <a:solidFill>
            <a:srgbClr val="632B8D"/>
          </a:solidFill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Preprocessing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2FE1F30A-CD08-35E0-AA02-1577238BEBB4}"/>
              </a:ext>
            </a:extLst>
          </p:cNvPr>
          <p:cNvSpPr txBox="1"/>
          <p:nvPr/>
        </p:nvSpPr>
        <p:spPr>
          <a:xfrm>
            <a:off x="2394155" y="719721"/>
            <a:ext cx="74036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fr-FR" sz="1600" b="1" i="0" u="none" strike="noStrike" cap="none" normalizeH="0" baseline="0" dirty="0">
                <a:ln>
                  <a:noFill/>
                </a:ln>
                <a:solidFill>
                  <a:srgbClr val="632B8D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Création d’un jeu de validation </a:t>
            </a:r>
            <a:r>
              <a:rPr kumimoji="0" lang="fr-FR" sz="1600" i="0" u="none" strike="noStrike" cap="none" normalizeH="0" baseline="0" dirty="0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pour évaluer le modèle (split 80-20 stratifié)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A8682B0-E0B3-5D59-7A04-B21FE66B2B6E}"/>
              </a:ext>
            </a:extLst>
          </p:cNvPr>
          <p:cNvSpPr txBox="1"/>
          <p:nvPr/>
        </p:nvSpPr>
        <p:spPr>
          <a:xfrm>
            <a:off x="507343" y="1581643"/>
            <a:ext cx="41413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0" lang="fr-FR" sz="1600" b="1" i="0" u="none" strike="noStrike" cap="none" normalizeH="0" baseline="0" dirty="0">
                <a:ln>
                  <a:noFill/>
                </a:ln>
                <a:solidFill>
                  <a:srgbClr val="632B8D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Imputation des valeurs manquantes : 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45FE343-2DA9-F3D4-6FAB-92480BD33F2A}"/>
              </a:ext>
            </a:extLst>
          </p:cNvPr>
          <p:cNvSpPr txBox="1"/>
          <p:nvPr/>
        </p:nvSpPr>
        <p:spPr>
          <a:xfrm>
            <a:off x="507343" y="3687378"/>
            <a:ext cx="26665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0" lang="fr-FR" sz="1600" b="1" i="0" u="none" strike="noStrike" cap="none" normalizeH="0" baseline="0" dirty="0">
                <a:ln>
                  <a:noFill/>
                </a:ln>
                <a:solidFill>
                  <a:srgbClr val="632B8D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Sélection des variables :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E524BBC7-ED03-743C-4DA5-71183BB9C8B6}"/>
              </a:ext>
            </a:extLst>
          </p:cNvPr>
          <p:cNvSpPr txBox="1"/>
          <p:nvPr/>
        </p:nvSpPr>
        <p:spPr>
          <a:xfrm>
            <a:off x="4465810" y="1581643"/>
            <a:ext cx="6424399" cy="6232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300"/>
              </a:spcAft>
              <a:buClr>
                <a:srgbClr val="632B8D"/>
              </a:buClr>
              <a:buFont typeface="Arial" panose="020B0604020202020204" pitchFamily="34" charset="0"/>
              <a:buChar char="•"/>
            </a:pPr>
            <a:r>
              <a:rPr lang="fr-F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algorithme XGBOOST pour les variables EXT_SOURCE</a:t>
            </a:r>
          </a:p>
          <a:p>
            <a:pPr marL="285750" indent="-285750">
              <a:spcAft>
                <a:spcPts val="300"/>
              </a:spcAft>
              <a:buClr>
                <a:srgbClr val="632B8D"/>
              </a:buClr>
              <a:buFont typeface="Arial" panose="020B0604020202020204" pitchFamily="34" charset="0"/>
              <a:buChar char="•"/>
            </a:pPr>
            <a:r>
              <a:rPr lang="fr-F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imputation par la médiane pour les autres variables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9890614-2E42-8FE1-08B1-95DF3C8553BD}"/>
              </a:ext>
            </a:extLst>
          </p:cNvPr>
          <p:cNvSpPr txBox="1"/>
          <p:nvPr/>
        </p:nvSpPr>
        <p:spPr>
          <a:xfrm>
            <a:off x="3173852" y="3689875"/>
            <a:ext cx="877234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300"/>
              </a:spcAft>
              <a:buClr>
                <a:srgbClr val="632B8D"/>
              </a:buClr>
            </a:pPr>
            <a:r>
              <a:rPr lang="fr-F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variables corrélées, sélection des variables avec LightGBM et BorutaPy (modèle Random Forest)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F33D503D-C5D7-DFB1-9290-72A00E5D7E92}"/>
              </a:ext>
            </a:extLst>
          </p:cNvPr>
          <p:cNvSpPr txBox="1"/>
          <p:nvPr/>
        </p:nvSpPr>
        <p:spPr>
          <a:xfrm>
            <a:off x="507343" y="2631394"/>
            <a:ext cx="101763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0" lang="fr-FR" sz="1600" b="1" i="0" u="none" strike="noStrike" cap="none" normalizeH="0" baseline="0" dirty="0">
                <a:ln>
                  <a:noFill/>
                </a:ln>
                <a:solidFill>
                  <a:srgbClr val="632B8D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Feature engineering avancé : </a:t>
            </a:r>
            <a:r>
              <a:rPr kumimoji="0" lang="fr-FR" sz="1600" i="0" u="none" strike="noStrike" cap="none" normalizeH="0" baseline="0" dirty="0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moyenne de la target des 500 clients les plus proches (modèle KNN)</a:t>
            </a:r>
          </a:p>
        </p:txBody>
      </p:sp>
      <p:sp>
        <p:nvSpPr>
          <p:cNvPr id="14" name="Flèche : droite 13">
            <a:extLst>
              <a:ext uri="{FF2B5EF4-FFF2-40B4-BE49-F238E27FC236}">
                <a16:creationId xmlns:a16="http://schemas.microsoft.com/office/drawing/2014/main" id="{6EF4303A-7279-38F2-2576-3A664E4BF916}"/>
              </a:ext>
            </a:extLst>
          </p:cNvPr>
          <p:cNvSpPr/>
          <p:nvPr/>
        </p:nvSpPr>
        <p:spPr>
          <a:xfrm>
            <a:off x="560439" y="5412733"/>
            <a:ext cx="661637" cy="408524"/>
          </a:xfrm>
          <a:prstGeom prst="rightArrow">
            <a:avLst/>
          </a:prstGeom>
          <a:solidFill>
            <a:srgbClr val="632B8D"/>
          </a:solidFill>
          <a:ln>
            <a:solidFill>
              <a:srgbClr val="632B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996032AA-9880-3A04-32FB-DF1AC66EA1B4}"/>
              </a:ext>
            </a:extLst>
          </p:cNvPr>
          <p:cNvSpPr txBox="1"/>
          <p:nvPr/>
        </p:nvSpPr>
        <p:spPr>
          <a:xfrm>
            <a:off x="1168686" y="4238184"/>
            <a:ext cx="985462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600" b="1" dirty="0">
                <a:solidFill>
                  <a:srgbClr val="632B8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Impact</a:t>
            </a:r>
            <a:r>
              <a:rPr lang="fr-F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 la sélection des variables mesuré avec la </a:t>
            </a:r>
            <a:r>
              <a:rPr lang="fr-FR" sz="1600" b="1" dirty="0">
                <a:solidFill>
                  <a:srgbClr val="632B8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métrique ROC AUC</a:t>
            </a:r>
            <a:r>
              <a:rPr lang="fr-F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sur le jeu de </a:t>
            </a:r>
            <a:r>
              <a:rPr lang="fr-FR" sz="1600" b="1" dirty="0">
                <a:solidFill>
                  <a:srgbClr val="632B8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validation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8EAE221C-E778-D9EE-1A29-07B229704067}"/>
              </a:ext>
            </a:extLst>
          </p:cNvPr>
          <p:cNvSpPr txBox="1"/>
          <p:nvPr/>
        </p:nvSpPr>
        <p:spPr>
          <a:xfrm>
            <a:off x="1622347" y="5163025"/>
            <a:ext cx="9910892" cy="9079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300"/>
              </a:spcAft>
              <a:buClr>
                <a:srgbClr val="632B8D"/>
              </a:buClr>
              <a:buFont typeface="Arial" panose="020B0604020202020204" pitchFamily="34" charset="0"/>
              <a:buChar char="•"/>
            </a:pPr>
            <a:r>
              <a:rPr lang="fr-FR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jeu de 609 variables :</a:t>
            </a:r>
            <a:r>
              <a:rPr lang="fr-F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suppression des features d’importance nulle (LightGBM)</a:t>
            </a:r>
          </a:p>
          <a:p>
            <a:pPr marL="285750" indent="-285750">
              <a:spcAft>
                <a:spcPts val="300"/>
              </a:spcAft>
              <a:buClr>
                <a:srgbClr val="632B8D"/>
              </a:buClr>
              <a:buFont typeface="Arial" panose="020B0604020202020204" pitchFamily="34" charset="0"/>
              <a:buChar char="•"/>
            </a:pPr>
            <a:r>
              <a:rPr lang="fr-FR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jeu de 294 variables :</a:t>
            </a:r>
            <a:r>
              <a:rPr lang="fr-F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suppression des variables corrélées et d’importance nulle (LightGBM et Boruta) </a:t>
            </a:r>
          </a:p>
          <a:p>
            <a:pPr marL="285750" indent="-285750">
              <a:spcAft>
                <a:spcPts val="300"/>
              </a:spcAft>
              <a:buClr>
                <a:srgbClr val="632B8D"/>
              </a:buClr>
              <a:buFont typeface="Arial" panose="020B0604020202020204" pitchFamily="34" charset="0"/>
              <a:buChar char="•"/>
            </a:pPr>
            <a:r>
              <a:rPr lang="fr-FR" sz="1600" b="1" dirty="0">
                <a:solidFill>
                  <a:srgbClr val="632B8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jeu de 151 variables :  </a:t>
            </a:r>
            <a:r>
              <a:rPr lang="fr-F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60 % d’importance cumulée (LightGBM)</a:t>
            </a:r>
          </a:p>
        </p:txBody>
      </p:sp>
    </p:spTree>
    <p:extLst>
      <p:ext uri="{BB962C8B-B14F-4D97-AF65-F5344CB8AC3E}">
        <p14:creationId xmlns:p14="http://schemas.microsoft.com/office/powerpoint/2010/main" val="1813536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41EB55B2-1556-582C-0D06-EDE1AA8AC37A}"/>
              </a:ext>
            </a:extLst>
          </p:cNvPr>
          <p:cNvSpPr txBox="1"/>
          <p:nvPr/>
        </p:nvSpPr>
        <p:spPr>
          <a:xfrm>
            <a:off x="2548368" y="3167390"/>
            <a:ext cx="709526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800" b="1" dirty="0">
                <a:solidFill>
                  <a:srgbClr val="632B8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Modélisation</a:t>
            </a:r>
          </a:p>
        </p:txBody>
      </p:sp>
      <p:sp>
        <p:nvSpPr>
          <p:cNvPr id="2" name="Espace réservé du numéro de diapositive 4">
            <a:extLst>
              <a:ext uri="{FF2B5EF4-FFF2-40B4-BE49-F238E27FC236}">
                <a16:creationId xmlns:a16="http://schemas.microsoft.com/office/drawing/2014/main" id="{D80EAFC6-6799-77AE-364F-882FA86BA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EAB557BF-820E-4A5D-B9F7-12E204463A3C}" type="slidenum">
              <a:rPr lang="fr-FR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7</a:t>
            </a:fld>
            <a:endParaRPr lang="fr-F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45181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4">
            <a:extLst>
              <a:ext uri="{FF2B5EF4-FFF2-40B4-BE49-F238E27FC236}">
                <a16:creationId xmlns:a16="http://schemas.microsoft.com/office/drawing/2014/main" id="{67E13406-A3FC-2907-0749-8FE2692FB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EAB557BF-820E-4A5D-B9F7-12E204463A3C}" type="slidenum">
              <a:rPr lang="fr-FR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</a:t>
            </a:fld>
            <a:endParaRPr lang="fr-F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C72C1E65-9BF9-5CAF-223C-9670274FD829}"/>
              </a:ext>
            </a:extLst>
          </p:cNvPr>
          <p:cNvSpPr txBox="1"/>
          <p:nvPr/>
        </p:nvSpPr>
        <p:spPr>
          <a:xfrm>
            <a:off x="0" y="0"/>
            <a:ext cx="1510235" cy="400110"/>
          </a:xfrm>
          <a:prstGeom prst="rect">
            <a:avLst/>
          </a:prstGeom>
          <a:solidFill>
            <a:srgbClr val="632B8D"/>
          </a:solidFill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Démarche</a:t>
            </a:r>
          </a:p>
        </p:txBody>
      </p:sp>
      <p:grpSp>
        <p:nvGrpSpPr>
          <p:cNvPr id="40" name="Groupe 39">
            <a:extLst>
              <a:ext uri="{FF2B5EF4-FFF2-40B4-BE49-F238E27FC236}">
                <a16:creationId xmlns:a16="http://schemas.microsoft.com/office/drawing/2014/main" id="{AA8B4C3F-59C3-3B38-4536-E8F861D6D73C}"/>
              </a:ext>
            </a:extLst>
          </p:cNvPr>
          <p:cNvGrpSpPr/>
          <p:nvPr/>
        </p:nvGrpSpPr>
        <p:grpSpPr>
          <a:xfrm>
            <a:off x="4359776" y="1452221"/>
            <a:ext cx="2979276" cy="585424"/>
            <a:chOff x="4359776" y="1452221"/>
            <a:chExt cx="2979276" cy="585424"/>
          </a:xfrm>
        </p:grpSpPr>
        <p:sp>
          <p:nvSpPr>
            <p:cNvPr id="21" name="Rectangle : coins arrondis 20">
              <a:extLst>
                <a:ext uri="{FF2B5EF4-FFF2-40B4-BE49-F238E27FC236}">
                  <a16:creationId xmlns:a16="http://schemas.microsoft.com/office/drawing/2014/main" id="{E16AE81B-909D-2622-99EC-8646AA30B6DD}"/>
                </a:ext>
              </a:extLst>
            </p:cNvPr>
            <p:cNvSpPr/>
            <p:nvPr/>
          </p:nvSpPr>
          <p:spPr>
            <a:xfrm>
              <a:off x="4359776" y="1452221"/>
              <a:ext cx="2979276" cy="585424"/>
            </a:xfrm>
            <a:prstGeom prst="round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" name="ZoneTexte 3">
              <a:extLst>
                <a:ext uri="{FF2B5EF4-FFF2-40B4-BE49-F238E27FC236}">
                  <a16:creationId xmlns:a16="http://schemas.microsoft.com/office/drawing/2014/main" id="{75072AAA-D9DC-52DB-EF6C-F41239791F96}"/>
                </a:ext>
              </a:extLst>
            </p:cNvPr>
            <p:cNvSpPr txBox="1"/>
            <p:nvPr/>
          </p:nvSpPr>
          <p:spPr>
            <a:xfrm>
              <a:off x="4485843" y="1575656"/>
              <a:ext cx="2727142" cy="338554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0" lang="fr-FR" sz="16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Définition des métriques</a:t>
              </a:r>
              <a:r>
                <a:rPr lang="fr-FR" sz="1600" b="1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endParaRPr kumimoji="0" lang="fr-FR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42" name="Groupe 41">
            <a:extLst>
              <a:ext uri="{FF2B5EF4-FFF2-40B4-BE49-F238E27FC236}">
                <a16:creationId xmlns:a16="http://schemas.microsoft.com/office/drawing/2014/main" id="{E0D254D2-C543-D3C5-8E0C-563EC6B3C583}"/>
              </a:ext>
            </a:extLst>
          </p:cNvPr>
          <p:cNvGrpSpPr/>
          <p:nvPr/>
        </p:nvGrpSpPr>
        <p:grpSpPr>
          <a:xfrm>
            <a:off x="4359776" y="5085939"/>
            <a:ext cx="2979276" cy="585424"/>
            <a:chOff x="4362982" y="5073495"/>
            <a:chExt cx="2979276" cy="585424"/>
          </a:xfrm>
        </p:grpSpPr>
        <p:sp>
          <p:nvSpPr>
            <p:cNvPr id="24" name="Rectangle : coins arrondis 23">
              <a:extLst>
                <a:ext uri="{FF2B5EF4-FFF2-40B4-BE49-F238E27FC236}">
                  <a16:creationId xmlns:a16="http://schemas.microsoft.com/office/drawing/2014/main" id="{3E33749E-671C-7C13-5332-E517021539BA}"/>
                </a:ext>
              </a:extLst>
            </p:cNvPr>
            <p:cNvSpPr/>
            <p:nvPr/>
          </p:nvSpPr>
          <p:spPr>
            <a:xfrm>
              <a:off x="4362982" y="5073495"/>
              <a:ext cx="2979276" cy="585424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DF716FFE-90C5-0897-4012-7E13AC26EBAD}"/>
                </a:ext>
              </a:extLst>
            </p:cNvPr>
            <p:cNvSpPr txBox="1"/>
            <p:nvPr/>
          </p:nvSpPr>
          <p:spPr>
            <a:xfrm>
              <a:off x="4643795" y="5196930"/>
              <a:ext cx="24176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0" lang="fr-FR" sz="16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Évaluation du modèle</a:t>
              </a:r>
              <a:endParaRPr lang="fr-FR" sz="16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41" name="Groupe 40">
            <a:extLst>
              <a:ext uri="{FF2B5EF4-FFF2-40B4-BE49-F238E27FC236}">
                <a16:creationId xmlns:a16="http://schemas.microsoft.com/office/drawing/2014/main" id="{F2EB164A-F920-1265-AFF6-EAEEAB62A109}"/>
              </a:ext>
            </a:extLst>
          </p:cNvPr>
          <p:cNvGrpSpPr/>
          <p:nvPr/>
        </p:nvGrpSpPr>
        <p:grpSpPr>
          <a:xfrm>
            <a:off x="4359776" y="4092282"/>
            <a:ext cx="2979276" cy="585424"/>
            <a:chOff x="4362982" y="4092282"/>
            <a:chExt cx="2979276" cy="585424"/>
          </a:xfrm>
        </p:grpSpPr>
        <p:sp>
          <p:nvSpPr>
            <p:cNvPr id="23" name="Rectangle : coins arrondis 22">
              <a:extLst>
                <a:ext uri="{FF2B5EF4-FFF2-40B4-BE49-F238E27FC236}">
                  <a16:creationId xmlns:a16="http://schemas.microsoft.com/office/drawing/2014/main" id="{2E2C07C7-1875-5484-2870-17F7633BF21D}"/>
                </a:ext>
              </a:extLst>
            </p:cNvPr>
            <p:cNvSpPr/>
            <p:nvPr/>
          </p:nvSpPr>
          <p:spPr>
            <a:xfrm>
              <a:off x="4362982" y="4092282"/>
              <a:ext cx="2979276" cy="585424"/>
            </a:xfrm>
            <a:prstGeom prst="roundRect">
              <a:avLst/>
            </a:prstGeom>
            <a:solidFill>
              <a:srgbClr val="EE7C2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AEAC72EE-377A-D334-329F-853A07C0B062}"/>
                </a:ext>
              </a:extLst>
            </p:cNvPr>
            <p:cNvSpPr txBox="1"/>
            <p:nvPr/>
          </p:nvSpPr>
          <p:spPr>
            <a:xfrm>
              <a:off x="4525173" y="4215717"/>
              <a:ext cx="26548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0" lang="fr-FR" sz="16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Optimisation du modèle</a:t>
              </a:r>
              <a:endParaRPr lang="fr-FR" sz="16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39" name="Groupe 38">
            <a:extLst>
              <a:ext uri="{FF2B5EF4-FFF2-40B4-BE49-F238E27FC236}">
                <a16:creationId xmlns:a16="http://schemas.microsoft.com/office/drawing/2014/main" id="{BA85F546-E678-0A21-4130-F11A8B449546}"/>
              </a:ext>
            </a:extLst>
          </p:cNvPr>
          <p:cNvGrpSpPr/>
          <p:nvPr/>
        </p:nvGrpSpPr>
        <p:grpSpPr>
          <a:xfrm>
            <a:off x="3955360" y="2445878"/>
            <a:ext cx="3788108" cy="1238171"/>
            <a:chOff x="3955360" y="2450020"/>
            <a:chExt cx="3788108" cy="1238171"/>
          </a:xfrm>
        </p:grpSpPr>
        <p:sp>
          <p:nvSpPr>
            <p:cNvPr id="22" name="Rectangle : coins arrondis 21">
              <a:extLst>
                <a:ext uri="{FF2B5EF4-FFF2-40B4-BE49-F238E27FC236}">
                  <a16:creationId xmlns:a16="http://schemas.microsoft.com/office/drawing/2014/main" id="{C331767A-8894-6CD2-A796-CB8106B5A9D3}"/>
                </a:ext>
              </a:extLst>
            </p:cNvPr>
            <p:cNvSpPr/>
            <p:nvPr/>
          </p:nvSpPr>
          <p:spPr>
            <a:xfrm>
              <a:off x="3955360" y="2450020"/>
              <a:ext cx="3788108" cy="1238171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" name="ZoneTexte 4">
              <a:extLst>
                <a:ext uri="{FF2B5EF4-FFF2-40B4-BE49-F238E27FC236}">
                  <a16:creationId xmlns:a16="http://schemas.microsoft.com/office/drawing/2014/main" id="{D23D9432-AF57-5B2A-93A3-9FBFE6A45520}"/>
                </a:ext>
              </a:extLst>
            </p:cNvPr>
            <p:cNvSpPr txBox="1"/>
            <p:nvPr/>
          </p:nvSpPr>
          <p:spPr>
            <a:xfrm>
              <a:off x="4359776" y="2576663"/>
              <a:ext cx="2979276" cy="98488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kumimoji="0" lang="fr-FR" sz="16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Sélection des modèles</a:t>
              </a:r>
            </a:p>
            <a:p>
              <a:pPr algn="ctr">
                <a:spcAft>
                  <a:spcPts val="600"/>
                </a:spcAft>
              </a:pPr>
              <a:r>
                <a:rPr lang="fr-FR" sz="1600" b="1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Traitement du déséquilibre</a:t>
              </a:r>
            </a:p>
            <a:p>
              <a:pPr algn="ctr">
                <a:spcAft>
                  <a:spcPts val="600"/>
                </a:spcAft>
              </a:pPr>
              <a:r>
                <a:rPr kumimoji="0" lang="fr-FR" sz="16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Choix du jeu de données</a:t>
              </a:r>
            </a:p>
          </p:txBody>
        </p:sp>
      </p:grpSp>
      <p:sp>
        <p:nvSpPr>
          <p:cNvPr id="9" name="ZoneTexte 8">
            <a:extLst>
              <a:ext uri="{FF2B5EF4-FFF2-40B4-BE49-F238E27FC236}">
                <a16:creationId xmlns:a16="http://schemas.microsoft.com/office/drawing/2014/main" id="{CF8AB5E4-74FC-7065-8031-F084EE6ACEE8}"/>
              </a:ext>
            </a:extLst>
          </p:cNvPr>
          <p:cNvSpPr txBox="1"/>
          <p:nvPr/>
        </p:nvSpPr>
        <p:spPr>
          <a:xfrm>
            <a:off x="1477767" y="612792"/>
            <a:ext cx="92364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Problème de classification binaire déséquilibrée :</a:t>
            </a:r>
            <a:r>
              <a:rPr kumimoji="0" lang="fr-FR" sz="1600" b="1" i="0" u="none" strike="noStrike" cap="none" normalizeH="0" baseline="0" dirty="0">
                <a:ln>
                  <a:noFill/>
                </a:ln>
                <a:solidFill>
                  <a:srgbClr val="632B8D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fr-FR" sz="1600" b="1" dirty="0">
                <a:solidFill>
                  <a:srgbClr val="632B8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classe négative </a:t>
            </a:r>
            <a:r>
              <a:rPr kumimoji="0" lang="fr-FR" sz="1600" b="1" i="0" u="none" strike="noStrike" cap="none" normalizeH="0" baseline="0" dirty="0">
                <a:ln>
                  <a:noFill/>
                </a:ln>
                <a:solidFill>
                  <a:srgbClr val="632B8D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92 %, classe positive 8 % 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A096049D-8494-0C85-5CC6-6FF795199621}"/>
              </a:ext>
            </a:extLst>
          </p:cNvPr>
          <p:cNvSpPr txBox="1"/>
          <p:nvPr/>
        </p:nvSpPr>
        <p:spPr>
          <a:xfrm>
            <a:off x="8182905" y="2702324"/>
            <a:ext cx="27367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0" 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validation croisée </a:t>
            </a:r>
            <a:r>
              <a:rPr kumimoji="0" lang="fr-FR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train set</a:t>
            </a:r>
            <a:r>
              <a:rPr kumimoji="0" 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13DD028C-7B62-7C7B-69EF-6E2E806870FF}"/>
              </a:ext>
            </a:extLst>
          </p:cNvPr>
          <p:cNvSpPr txBox="1"/>
          <p:nvPr/>
        </p:nvSpPr>
        <p:spPr>
          <a:xfrm>
            <a:off x="8186111" y="5196930"/>
            <a:ext cx="25426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600" b="1" dirty="0">
                <a:solidFill>
                  <a:srgbClr val="08080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validation set</a:t>
            </a:r>
            <a:r>
              <a:rPr lang="fr-FR" sz="1600" dirty="0">
                <a:solidFill>
                  <a:srgbClr val="08080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fr-FR" sz="1600" b="1" dirty="0">
                <a:solidFill>
                  <a:srgbClr val="08080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test set</a:t>
            </a:r>
            <a:r>
              <a:rPr kumimoji="0" lang="fr-FR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12D33F59-6EC5-5E82-7345-980968A7C3A9}"/>
              </a:ext>
            </a:extLst>
          </p:cNvPr>
          <p:cNvSpPr txBox="1"/>
          <p:nvPr/>
        </p:nvSpPr>
        <p:spPr>
          <a:xfrm>
            <a:off x="8186111" y="4215717"/>
            <a:ext cx="27335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0" 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validation croisée </a:t>
            </a:r>
            <a:r>
              <a:rPr kumimoji="0" lang="fr-FR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train set 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5059629C-7F45-D41D-23DA-8AF9723E4F3F}"/>
              </a:ext>
            </a:extLst>
          </p:cNvPr>
          <p:cNvSpPr txBox="1"/>
          <p:nvPr/>
        </p:nvSpPr>
        <p:spPr>
          <a:xfrm>
            <a:off x="8182905" y="3056211"/>
            <a:ext cx="19912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600" b="1" dirty="0">
                <a:solidFill>
                  <a:srgbClr val="632B8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MLFlow Tracking </a:t>
            </a:r>
            <a:endParaRPr kumimoji="0" lang="fr-FR" sz="1600" b="1" i="0" u="none" strike="noStrike" cap="none" normalizeH="0" baseline="0" dirty="0">
              <a:ln>
                <a:noFill/>
              </a:ln>
              <a:solidFill>
                <a:srgbClr val="632B8D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5" name="Flèche : bas 44">
            <a:extLst>
              <a:ext uri="{FF2B5EF4-FFF2-40B4-BE49-F238E27FC236}">
                <a16:creationId xmlns:a16="http://schemas.microsoft.com/office/drawing/2014/main" id="{34809A9E-45E3-1664-8272-72131DE22554}"/>
              </a:ext>
            </a:extLst>
          </p:cNvPr>
          <p:cNvSpPr/>
          <p:nvPr/>
        </p:nvSpPr>
        <p:spPr>
          <a:xfrm>
            <a:off x="2732798" y="1250565"/>
            <a:ext cx="601734" cy="4866968"/>
          </a:xfrm>
          <a:prstGeom prst="downArrow">
            <a:avLst/>
          </a:prstGeom>
          <a:solidFill>
            <a:srgbClr val="632B8D"/>
          </a:solidFill>
          <a:ln>
            <a:solidFill>
              <a:srgbClr val="632B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92548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4">
            <a:extLst>
              <a:ext uri="{FF2B5EF4-FFF2-40B4-BE49-F238E27FC236}">
                <a16:creationId xmlns:a16="http://schemas.microsoft.com/office/drawing/2014/main" id="{67E13406-A3FC-2907-0749-8FE2692FB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EAB557BF-820E-4A5D-B9F7-12E204463A3C}" type="slidenum">
              <a:rPr lang="fr-FR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9</a:t>
            </a:fld>
            <a:endParaRPr lang="fr-F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C02CC2C1-760B-2ACC-6AE7-F40060848E14}"/>
              </a:ext>
            </a:extLst>
          </p:cNvPr>
          <p:cNvSpPr txBox="1"/>
          <p:nvPr/>
        </p:nvSpPr>
        <p:spPr>
          <a:xfrm>
            <a:off x="-2" y="-17698"/>
            <a:ext cx="3699497" cy="400110"/>
          </a:xfrm>
          <a:prstGeom prst="rect">
            <a:avLst/>
          </a:prstGeom>
          <a:solidFill>
            <a:srgbClr val="632B8D"/>
          </a:solidFill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Métriques de performances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18ADCE7-61C9-245C-8E64-635A1C25614C}"/>
              </a:ext>
            </a:extLst>
          </p:cNvPr>
          <p:cNvSpPr txBox="1"/>
          <p:nvPr/>
        </p:nvSpPr>
        <p:spPr>
          <a:xfrm>
            <a:off x="719722" y="2161000"/>
            <a:ext cx="542740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Précision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rgbClr val="632B8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Rappel : taux de clients défaillants détecté</a:t>
            </a:r>
            <a:r>
              <a:rPr lang="fr-F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Score F1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Score F2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AUC ROC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rgbClr val="632B8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AUC Precision-Recall : utile pour déséquilibre de classe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7C8ADCD0-B3AB-81F0-2985-9A1855EEB676}"/>
              </a:ext>
            </a:extLst>
          </p:cNvPr>
          <p:cNvSpPr txBox="1"/>
          <p:nvPr/>
        </p:nvSpPr>
        <p:spPr>
          <a:xfrm>
            <a:off x="1470774" y="1574144"/>
            <a:ext cx="24368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0" lang="fr-FR" sz="1600" b="1" i="0" u="none" strike="noStrike" cap="none" normalizeH="0" baseline="0" dirty="0">
                <a:ln>
                  <a:noFill/>
                </a:ln>
                <a:solidFill>
                  <a:srgbClr val="632B8D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Métriques standards :</a:t>
            </a:r>
          </a:p>
        </p:txBody>
      </p:sp>
      <p:grpSp>
        <p:nvGrpSpPr>
          <p:cNvPr id="49" name="Groupe 48">
            <a:extLst>
              <a:ext uri="{FF2B5EF4-FFF2-40B4-BE49-F238E27FC236}">
                <a16:creationId xmlns:a16="http://schemas.microsoft.com/office/drawing/2014/main" id="{5959C526-24C7-32D7-D223-0536AAD5EC65}"/>
              </a:ext>
            </a:extLst>
          </p:cNvPr>
          <p:cNvGrpSpPr/>
          <p:nvPr/>
        </p:nvGrpSpPr>
        <p:grpSpPr>
          <a:xfrm>
            <a:off x="6609084" y="1574144"/>
            <a:ext cx="5130169" cy="2493351"/>
            <a:chOff x="6685775" y="880508"/>
            <a:chExt cx="5130169" cy="2493351"/>
          </a:xfrm>
        </p:grpSpPr>
        <p:grpSp>
          <p:nvGrpSpPr>
            <p:cNvPr id="27" name="Groupe 26">
              <a:extLst>
                <a:ext uri="{FF2B5EF4-FFF2-40B4-BE49-F238E27FC236}">
                  <a16:creationId xmlns:a16="http://schemas.microsoft.com/office/drawing/2014/main" id="{C30E48B8-26B3-C287-ECDD-5495D14FF5B0}"/>
                </a:ext>
              </a:extLst>
            </p:cNvPr>
            <p:cNvGrpSpPr/>
            <p:nvPr/>
          </p:nvGrpSpPr>
          <p:grpSpPr>
            <a:xfrm>
              <a:off x="6685775" y="880508"/>
              <a:ext cx="2891987" cy="2493351"/>
              <a:chOff x="6361310" y="3360214"/>
              <a:chExt cx="2891987" cy="2493351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699F754-A916-C378-4EF4-3AD8912910BA}"/>
                  </a:ext>
                </a:extLst>
              </p:cNvPr>
              <p:cNvSpPr/>
              <p:nvPr/>
            </p:nvSpPr>
            <p:spPr>
              <a:xfrm>
                <a:off x="7026132" y="3810982"/>
                <a:ext cx="991091" cy="680861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600" b="1" dirty="0">
                    <a:solidFill>
                      <a:srgbClr val="C0000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TN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DEDB0CFB-9EC8-7184-07D5-BE16869CAB99}"/>
                  </a:ext>
                </a:extLst>
              </p:cNvPr>
              <p:cNvSpPr/>
              <p:nvPr/>
            </p:nvSpPr>
            <p:spPr>
              <a:xfrm>
                <a:off x="8017223" y="3810982"/>
                <a:ext cx="991091" cy="68086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600" b="1" dirty="0">
                    <a:solidFill>
                      <a:srgbClr val="C0000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FP</a:t>
                </a: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34B24AEB-D660-2AE4-4362-06A11CA393D8}"/>
                  </a:ext>
                </a:extLst>
              </p:cNvPr>
              <p:cNvSpPr/>
              <p:nvPr/>
            </p:nvSpPr>
            <p:spPr>
              <a:xfrm>
                <a:off x="7026132" y="4491843"/>
                <a:ext cx="991091" cy="68086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600" b="1" dirty="0">
                    <a:solidFill>
                      <a:srgbClr val="C0000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FN</a:t>
                </a: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86531688-94C5-1F01-E953-99BC379B36AD}"/>
                  </a:ext>
                </a:extLst>
              </p:cNvPr>
              <p:cNvSpPr/>
              <p:nvPr/>
            </p:nvSpPr>
            <p:spPr>
              <a:xfrm>
                <a:off x="8017223" y="4491843"/>
                <a:ext cx="991091" cy="68086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600" b="1" dirty="0">
                    <a:solidFill>
                      <a:srgbClr val="C0000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TP</a:t>
                </a:r>
              </a:p>
            </p:txBody>
          </p:sp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AD802952-6224-97EE-97A1-56BABA763853}"/>
                  </a:ext>
                </a:extLst>
              </p:cNvPr>
              <p:cNvSpPr txBox="1"/>
              <p:nvPr/>
            </p:nvSpPr>
            <p:spPr>
              <a:xfrm>
                <a:off x="6781145" y="3360214"/>
                <a:ext cx="247215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0" lang="fr-FR" sz="1600" b="1" i="0" u="none" strike="noStrike" cap="none" normalizeH="0" baseline="0" dirty="0">
                    <a:ln>
                      <a:noFill/>
                    </a:ln>
                    <a:solidFill>
                      <a:srgbClr val="632B8D"/>
                    </a:solidFill>
                    <a:effectLst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Matrice de confusion :</a:t>
                </a:r>
              </a:p>
            </p:txBody>
          </p:sp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90370073-2E63-689B-6615-49E66A223430}"/>
                  </a:ext>
                </a:extLst>
              </p:cNvPr>
              <p:cNvSpPr txBox="1"/>
              <p:nvPr/>
            </p:nvSpPr>
            <p:spPr>
              <a:xfrm>
                <a:off x="7293626" y="5515011"/>
                <a:ext cx="144719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kumimoji="0" lang="fr-FR" sz="1600" b="0" i="0" u="none" strike="noStrike" cap="none" normalizeH="0" baseline="0" dirty="0">
                    <a:ln>
                      <a:noFill/>
                    </a:ln>
                    <a:solidFill>
                      <a:srgbClr val="080808"/>
                    </a:solidFill>
                    <a:effectLst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Classe prédite</a:t>
                </a:r>
              </a:p>
            </p:txBody>
          </p:sp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AE60963C-9670-96E4-D170-E3B5C4446077}"/>
                  </a:ext>
                </a:extLst>
              </p:cNvPr>
              <p:cNvSpPr txBox="1"/>
              <p:nvPr/>
            </p:nvSpPr>
            <p:spPr>
              <a:xfrm rot="16200000">
                <a:off x="5878229" y="4322566"/>
                <a:ext cx="130471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kumimoji="0" lang="fr-FR" sz="1600" b="0" i="0" u="none" strike="noStrike" cap="none" normalizeH="0" baseline="0" dirty="0">
                    <a:ln>
                      <a:noFill/>
                    </a:ln>
                    <a:solidFill>
                      <a:srgbClr val="080808"/>
                    </a:solidFill>
                    <a:effectLst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Classe réelle</a:t>
                </a:r>
              </a:p>
            </p:txBody>
          </p:sp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08EB47B2-841E-E91F-1CF6-A7DBC6B0F4B0}"/>
                  </a:ext>
                </a:extLst>
              </p:cNvPr>
              <p:cNvSpPr txBox="1"/>
              <p:nvPr/>
            </p:nvSpPr>
            <p:spPr>
              <a:xfrm>
                <a:off x="6699864" y="3982135"/>
                <a:ext cx="29687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kumimoji="0" lang="fr-FR" sz="1600" b="0" i="0" u="none" strike="noStrike" cap="none" normalizeH="0" baseline="0" dirty="0">
                    <a:ln>
                      <a:noFill/>
                    </a:ln>
                    <a:solidFill>
                      <a:srgbClr val="080808"/>
                    </a:solidFill>
                    <a:effectLst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0</a:t>
                </a:r>
              </a:p>
            </p:txBody>
          </p:sp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AA706A87-1ADB-89AF-DD75-46D520A5310C}"/>
                  </a:ext>
                </a:extLst>
              </p:cNvPr>
              <p:cNvSpPr txBox="1"/>
              <p:nvPr/>
            </p:nvSpPr>
            <p:spPr>
              <a:xfrm>
                <a:off x="6699864" y="4662996"/>
                <a:ext cx="29687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kumimoji="0" lang="fr-FR" sz="1600" b="0" i="0" u="none" strike="noStrike" cap="none" normalizeH="0" baseline="0" dirty="0">
                    <a:ln>
                      <a:noFill/>
                    </a:ln>
                    <a:solidFill>
                      <a:srgbClr val="080808"/>
                    </a:solidFill>
                    <a:effectLst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1</a:t>
                </a:r>
              </a:p>
            </p:txBody>
          </p:sp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0D843576-85D0-88DC-9057-CDD584C2F3C7}"/>
                  </a:ext>
                </a:extLst>
              </p:cNvPr>
              <p:cNvSpPr txBox="1"/>
              <p:nvPr/>
            </p:nvSpPr>
            <p:spPr>
              <a:xfrm>
                <a:off x="7373239" y="5179885"/>
                <a:ext cx="29687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kumimoji="0" lang="fr-FR" sz="1600" b="0" i="0" u="none" strike="noStrike" cap="none" normalizeH="0" baseline="0" dirty="0">
                    <a:ln>
                      <a:noFill/>
                    </a:ln>
                    <a:solidFill>
                      <a:srgbClr val="080808"/>
                    </a:solidFill>
                    <a:effectLst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0</a:t>
                </a:r>
              </a:p>
            </p:txBody>
          </p:sp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DDADB42B-12D6-65C2-C5D3-0AA7EA333999}"/>
                  </a:ext>
                </a:extLst>
              </p:cNvPr>
              <p:cNvSpPr txBox="1"/>
              <p:nvPr/>
            </p:nvSpPr>
            <p:spPr>
              <a:xfrm>
                <a:off x="8364330" y="5179885"/>
                <a:ext cx="29687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kumimoji="0" lang="fr-FR" sz="1600" b="0" i="0" u="none" strike="noStrike" cap="none" normalizeH="0" baseline="0" dirty="0">
                    <a:ln>
                      <a:noFill/>
                    </a:ln>
                    <a:solidFill>
                      <a:srgbClr val="080808"/>
                    </a:solidFill>
                    <a:effectLst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1</a:t>
                </a:r>
              </a:p>
            </p:txBody>
          </p:sp>
        </p:grpSp>
        <p:sp>
          <p:nvSpPr>
            <p:cNvPr id="28" name="ZoneTexte 27">
              <a:extLst>
                <a:ext uri="{FF2B5EF4-FFF2-40B4-BE49-F238E27FC236}">
                  <a16:creationId xmlns:a16="http://schemas.microsoft.com/office/drawing/2014/main" id="{A808BB76-1D39-C728-4540-B331BF146957}"/>
                </a:ext>
              </a:extLst>
            </p:cNvPr>
            <p:cNvSpPr txBox="1"/>
            <p:nvPr/>
          </p:nvSpPr>
          <p:spPr>
            <a:xfrm>
              <a:off x="9595464" y="1502429"/>
              <a:ext cx="162736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kumimoji="0" lang="fr-FR" sz="1600" b="1" i="0" u="none" strike="noStrike" cap="none" normalizeH="0" baseline="0" dirty="0">
                  <a:ln>
                    <a:noFill/>
                  </a:ln>
                  <a:solidFill>
                    <a:srgbClr val="632B8D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0 = bon client</a:t>
              </a:r>
            </a:p>
          </p:txBody>
        </p:sp>
        <p:sp>
          <p:nvSpPr>
            <p:cNvPr id="29" name="ZoneTexte 28">
              <a:extLst>
                <a:ext uri="{FF2B5EF4-FFF2-40B4-BE49-F238E27FC236}">
                  <a16:creationId xmlns:a16="http://schemas.microsoft.com/office/drawing/2014/main" id="{6AB6CA99-753D-C72E-F2BD-B8941E864263}"/>
                </a:ext>
              </a:extLst>
            </p:cNvPr>
            <p:cNvSpPr txBox="1"/>
            <p:nvPr/>
          </p:nvSpPr>
          <p:spPr>
            <a:xfrm>
              <a:off x="9595464" y="2183290"/>
              <a:ext cx="2220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kumimoji="0" lang="fr-FR" sz="1600" b="1" i="0" u="none" strike="noStrike" cap="none" normalizeH="0" baseline="0" dirty="0">
                  <a:ln>
                    <a:noFill/>
                  </a:ln>
                  <a:solidFill>
                    <a:srgbClr val="632B8D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1 = client défaillant</a:t>
              </a:r>
            </a:p>
          </p:txBody>
        </p:sp>
      </p:grpSp>
      <p:sp>
        <p:nvSpPr>
          <p:cNvPr id="30" name="ZoneTexte 29">
            <a:extLst>
              <a:ext uri="{FF2B5EF4-FFF2-40B4-BE49-F238E27FC236}">
                <a16:creationId xmlns:a16="http://schemas.microsoft.com/office/drawing/2014/main" id="{BF0789DE-BE5F-7668-444E-E199FE190BE1}"/>
              </a:ext>
            </a:extLst>
          </p:cNvPr>
          <p:cNvSpPr txBox="1"/>
          <p:nvPr/>
        </p:nvSpPr>
        <p:spPr>
          <a:xfrm>
            <a:off x="7110286" y="4831889"/>
            <a:ext cx="21355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0" lang="fr-FR" sz="1600" b="1" i="0" u="none" strike="noStrike" cap="none" normalizeH="0" baseline="0" dirty="0">
                <a:ln>
                  <a:noFill/>
                </a:ln>
                <a:solidFill>
                  <a:srgbClr val="632B8D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score personnalisé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29B114CE-1B5C-60F3-5136-E90554D8E6F2}"/>
              </a:ext>
            </a:extLst>
          </p:cNvPr>
          <p:cNvSpPr txBox="1"/>
          <p:nvPr/>
        </p:nvSpPr>
        <p:spPr>
          <a:xfrm>
            <a:off x="1202033" y="4831889"/>
            <a:ext cx="479171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coût d’un FN est dix fois supérieur au coût d’un FP</a:t>
            </a:r>
          </a:p>
        </p:txBody>
      </p:sp>
      <p:sp>
        <p:nvSpPr>
          <p:cNvPr id="38" name="Flèche : droite 37">
            <a:extLst>
              <a:ext uri="{FF2B5EF4-FFF2-40B4-BE49-F238E27FC236}">
                <a16:creationId xmlns:a16="http://schemas.microsoft.com/office/drawing/2014/main" id="{63F4EA0F-93D1-A3B0-8CB4-ACB14F7B93FC}"/>
              </a:ext>
            </a:extLst>
          </p:cNvPr>
          <p:cNvSpPr/>
          <p:nvPr/>
        </p:nvSpPr>
        <p:spPr>
          <a:xfrm>
            <a:off x="6261547" y="4831889"/>
            <a:ext cx="580937" cy="338554"/>
          </a:xfrm>
          <a:prstGeom prst="rightArrow">
            <a:avLst/>
          </a:prstGeom>
          <a:solidFill>
            <a:srgbClr val="632B8D"/>
          </a:solidFill>
          <a:ln>
            <a:solidFill>
              <a:srgbClr val="632B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46" name="Image 45">
            <a:extLst>
              <a:ext uri="{FF2B5EF4-FFF2-40B4-BE49-F238E27FC236}">
                <a16:creationId xmlns:a16="http://schemas.microsoft.com/office/drawing/2014/main" id="{8DE3AF90-4B4C-E1C8-AFB5-1485EA315E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9496" y="5512843"/>
            <a:ext cx="4588498" cy="259772"/>
          </a:xfrm>
          <a:prstGeom prst="rect">
            <a:avLst/>
          </a:prstGeom>
        </p:spPr>
      </p:pic>
      <p:sp>
        <p:nvSpPr>
          <p:cNvPr id="48" name="ZoneTexte 47">
            <a:extLst>
              <a:ext uri="{FF2B5EF4-FFF2-40B4-BE49-F238E27FC236}">
                <a16:creationId xmlns:a16="http://schemas.microsoft.com/office/drawing/2014/main" id="{CD3EF5B5-A980-C201-2F02-EEC748732EFC}"/>
              </a:ext>
            </a:extLst>
          </p:cNvPr>
          <p:cNvSpPr txBox="1"/>
          <p:nvPr/>
        </p:nvSpPr>
        <p:spPr>
          <a:xfrm>
            <a:off x="2207864" y="582168"/>
            <a:ext cx="777627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600" b="1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Objectif :</a:t>
            </a:r>
            <a:r>
              <a:rPr lang="fr-FR" sz="1600" b="0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comparer les classes réelles aux classes prédites par chaque modèle</a:t>
            </a:r>
            <a:endParaRPr lang="fr-FR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943AFCB5-3C70-C857-141B-E1818C6F8480}"/>
              </a:ext>
            </a:extLst>
          </p:cNvPr>
          <p:cNvSpPr txBox="1"/>
          <p:nvPr/>
        </p:nvSpPr>
        <p:spPr>
          <a:xfrm>
            <a:off x="4208506" y="6116641"/>
            <a:ext cx="377498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Score optimisé avec le seuil de décision </a:t>
            </a:r>
          </a:p>
        </p:txBody>
      </p:sp>
    </p:spTree>
    <p:extLst>
      <p:ext uri="{BB962C8B-B14F-4D97-AF65-F5344CB8AC3E}">
        <p14:creationId xmlns:p14="http://schemas.microsoft.com/office/powerpoint/2010/main" val="405486599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kumimoji="0" sz="1600" b="0" i="0" u="none" strike="noStrike" cap="none" normalizeH="0" baseline="0" dirty="0" smtClean="0">
            <a:ln>
              <a:noFill/>
            </a:ln>
            <a:solidFill>
              <a:srgbClr val="080808"/>
            </a:solidFill>
            <a:effectLst/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6326</TotalTime>
  <Words>1062</Words>
  <Application>Microsoft Office PowerPoint</Application>
  <PresentationFormat>Grand écran</PresentationFormat>
  <Paragraphs>195</Paragraphs>
  <Slides>26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26</vt:i4>
      </vt:variant>
    </vt:vector>
  </HeadingPairs>
  <TitlesOfParts>
    <vt:vector size="30" baseType="lpstr">
      <vt:lpstr>Arial</vt:lpstr>
      <vt:lpstr>Calibri</vt:lpstr>
      <vt:lpstr>Tahoma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O J</dc:creator>
  <cp:lastModifiedBy>O J</cp:lastModifiedBy>
  <cp:revision>481</cp:revision>
  <dcterms:created xsi:type="dcterms:W3CDTF">2022-09-05T09:12:06Z</dcterms:created>
  <dcterms:modified xsi:type="dcterms:W3CDTF">2023-04-24T14:10:37Z</dcterms:modified>
</cp:coreProperties>
</file>