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323eee44732c443/&#48148;&#53461;%20&#54868;&#47732;/SKKU/3&#54617;&#45380;%201&#54617;&#44592;/&#50668;&#47492;&#48169;&#54617;%20URP/yield_test/Yield_test_data/par_h_yield_data_test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323eee44732c443/&#48148;&#53461;%20&#54868;&#47732;/SKKU/3&#54617;&#45380;%201&#54617;&#44592;/&#50668;&#47492;&#48169;&#54617;%20URP/yield_test/Yield_test_data/par_h_yield_data_test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323eee44732c443/&#48148;&#53461;%20&#54868;&#47732;/SKKU/3&#54617;&#45380;%201&#54617;&#44592;/&#50668;&#47492;&#48169;&#54617;%20URP/yield_test/Yield_test_data/par_h_yield_data_test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323eee44732c443/&#48148;&#53461;%20&#54868;&#47732;/SKKU/3&#54617;&#45380;%201&#54617;&#44592;/&#50668;&#47492;&#48169;&#54617;%20URP/yield_test/Yield_test_data/par_h_yield_data_test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323eee44732c443/&#48148;&#53461;%20&#54868;&#47732;/SKKU/3&#54617;&#45380;%201&#54617;&#44592;/&#50668;&#47492;&#48169;&#54617;%20URP/yield_test/Yield_test_data/par_h_yield_data_test3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323eee44732c443/&#48148;&#53461;%20&#54868;&#47732;/SKKU/3&#54617;&#45380;%201&#54617;&#44592;/&#50668;&#47492;&#48169;&#54617;%20URP/yield_test/Yield_test_data/par_h_yield_data_test3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323eee44732c443/&#48148;&#53461;%20&#54868;&#47732;/SKKU/3&#54617;&#45380;%201&#54617;&#44592;/&#50668;&#47492;&#48169;&#54617;%20URP/yield_test/Yield_test_data/par_h_yield_data_test3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par_h_yield_data_test3!$A$1</c:f>
              <c:strCache>
                <c:ptCount val="1"/>
                <c:pt idx="0">
                  <c:v>Weight_9.1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par_h_yield_data_test3!$A$2:$A$898</c:f>
              <c:numCache>
                <c:formatCode>General</c:formatCode>
                <c:ptCount val="897"/>
                <c:pt idx="0">
                  <c:v>0.43</c:v>
                </c:pt>
                <c:pt idx="1">
                  <c:v>0.42</c:v>
                </c:pt>
                <c:pt idx="2">
                  <c:v>0.41</c:v>
                </c:pt>
                <c:pt idx="3">
                  <c:v>0.41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0.39</c:v>
                </c:pt>
                <c:pt idx="8">
                  <c:v>0.39</c:v>
                </c:pt>
                <c:pt idx="9">
                  <c:v>0.77</c:v>
                </c:pt>
                <c:pt idx="10">
                  <c:v>0.98</c:v>
                </c:pt>
                <c:pt idx="11">
                  <c:v>0.97</c:v>
                </c:pt>
                <c:pt idx="12">
                  <c:v>0.97</c:v>
                </c:pt>
                <c:pt idx="13">
                  <c:v>0.95</c:v>
                </c:pt>
                <c:pt idx="14">
                  <c:v>0.95</c:v>
                </c:pt>
                <c:pt idx="15">
                  <c:v>0.94</c:v>
                </c:pt>
                <c:pt idx="16">
                  <c:v>0.95</c:v>
                </c:pt>
                <c:pt idx="17">
                  <c:v>0.94</c:v>
                </c:pt>
                <c:pt idx="18">
                  <c:v>0.94</c:v>
                </c:pt>
                <c:pt idx="19">
                  <c:v>1.46</c:v>
                </c:pt>
                <c:pt idx="20">
                  <c:v>2.14</c:v>
                </c:pt>
                <c:pt idx="21">
                  <c:v>2.09</c:v>
                </c:pt>
                <c:pt idx="22">
                  <c:v>2.0499999999999998</c:v>
                </c:pt>
                <c:pt idx="23">
                  <c:v>2.04</c:v>
                </c:pt>
                <c:pt idx="24">
                  <c:v>2.0299999999999998</c:v>
                </c:pt>
                <c:pt idx="25">
                  <c:v>2.02</c:v>
                </c:pt>
                <c:pt idx="26">
                  <c:v>2.02</c:v>
                </c:pt>
                <c:pt idx="27">
                  <c:v>2</c:v>
                </c:pt>
                <c:pt idx="28">
                  <c:v>1.99</c:v>
                </c:pt>
                <c:pt idx="29">
                  <c:v>2.36</c:v>
                </c:pt>
                <c:pt idx="30">
                  <c:v>3.36</c:v>
                </c:pt>
                <c:pt idx="31">
                  <c:v>3.27</c:v>
                </c:pt>
                <c:pt idx="32">
                  <c:v>3.23</c:v>
                </c:pt>
                <c:pt idx="33">
                  <c:v>3.22</c:v>
                </c:pt>
                <c:pt idx="34">
                  <c:v>3.2</c:v>
                </c:pt>
                <c:pt idx="35">
                  <c:v>3.18</c:v>
                </c:pt>
                <c:pt idx="36">
                  <c:v>3.17</c:v>
                </c:pt>
                <c:pt idx="37">
                  <c:v>3.15</c:v>
                </c:pt>
                <c:pt idx="38">
                  <c:v>3.14</c:v>
                </c:pt>
                <c:pt idx="39">
                  <c:v>3.33</c:v>
                </c:pt>
                <c:pt idx="40">
                  <c:v>4.63</c:v>
                </c:pt>
                <c:pt idx="41">
                  <c:v>4.62</c:v>
                </c:pt>
                <c:pt idx="42">
                  <c:v>4.6100000000000003</c:v>
                </c:pt>
                <c:pt idx="43">
                  <c:v>4.58</c:v>
                </c:pt>
                <c:pt idx="44">
                  <c:v>4.55</c:v>
                </c:pt>
                <c:pt idx="45">
                  <c:v>4.53</c:v>
                </c:pt>
                <c:pt idx="46">
                  <c:v>4.5199999999999996</c:v>
                </c:pt>
                <c:pt idx="47">
                  <c:v>4.51</c:v>
                </c:pt>
                <c:pt idx="48">
                  <c:v>4.49</c:v>
                </c:pt>
                <c:pt idx="49">
                  <c:v>4.58</c:v>
                </c:pt>
                <c:pt idx="50">
                  <c:v>4.66</c:v>
                </c:pt>
                <c:pt idx="51">
                  <c:v>4.66</c:v>
                </c:pt>
                <c:pt idx="52">
                  <c:v>4.6500000000000004</c:v>
                </c:pt>
                <c:pt idx="53">
                  <c:v>4.66</c:v>
                </c:pt>
                <c:pt idx="54">
                  <c:v>4.6500000000000004</c:v>
                </c:pt>
                <c:pt idx="55">
                  <c:v>4.6399999999999997</c:v>
                </c:pt>
                <c:pt idx="56">
                  <c:v>4.6399999999999997</c:v>
                </c:pt>
                <c:pt idx="57">
                  <c:v>4.6399999999999997</c:v>
                </c:pt>
                <c:pt idx="58">
                  <c:v>4.63</c:v>
                </c:pt>
                <c:pt idx="59">
                  <c:v>4.66</c:v>
                </c:pt>
                <c:pt idx="60">
                  <c:v>4.6900000000000004</c:v>
                </c:pt>
                <c:pt idx="61">
                  <c:v>4.68</c:v>
                </c:pt>
                <c:pt idx="62">
                  <c:v>4.66</c:v>
                </c:pt>
                <c:pt idx="63">
                  <c:v>4.67</c:v>
                </c:pt>
                <c:pt idx="64">
                  <c:v>4.67</c:v>
                </c:pt>
                <c:pt idx="65">
                  <c:v>4.67</c:v>
                </c:pt>
                <c:pt idx="66">
                  <c:v>4.66</c:v>
                </c:pt>
                <c:pt idx="67">
                  <c:v>4.66</c:v>
                </c:pt>
                <c:pt idx="68">
                  <c:v>4.6500000000000004</c:v>
                </c:pt>
                <c:pt idx="69">
                  <c:v>4.75</c:v>
                </c:pt>
                <c:pt idx="70">
                  <c:v>4.97</c:v>
                </c:pt>
                <c:pt idx="71">
                  <c:v>4.95</c:v>
                </c:pt>
                <c:pt idx="72">
                  <c:v>4.9400000000000004</c:v>
                </c:pt>
                <c:pt idx="73">
                  <c:v>4.9400000000000004</c:v>
                </c:pt>
                <c:pt idx="74">
                  <c:v>4.93</c:v>
                </c:pt>
                <c:pt idx="75">
                  <c:v>4.91</c:v>
                </c:pt>
                <c:pt idx="76">
                  <c:v>4.91</c:v>
                </c:pt>
                <c:pt idx="77">
                  <c:v>4.9000000000000004</c:v>
                </c:pt>
                <c:pt idx="78">
                  <c:v>4.9000000000000004</c:v>
                </c:pt>
                <c:pt idx="79">
                  <c:v>5.0599999999999996</c:v>
                </c:pt>
                <c:pt idx="80">
                  <c:v>6.27</c:v>
                </c:pt>
                <c:pt idx="81">
                  <c:v>6.22</c:v>
                </c:pt>
                <c:pt idx="82">
                  <c:v>6.18</c:v>
                </c:pt>
                <c:pt idx="83">
                  <c:v>6.16</c:v>
                </c:pt>
                <c:pt idx="84">
                  <c:v>6.12</c:v>
                </c:pt>
                <c:pt idx="85">
                  <c:v>6.11</c:v>
                </c:pt>
                <c:pt idx="86">
                  <c:v>6.1</c:v>
                </c:pt>
                <c:pt idx="87">
                  <c:v>6.09</c:v>
                </c:pt>
                <c:pt idx="88">
                  <c:v>6.07</c:v>
                </c:pt>
                <c:pt idx="89">
                  <c:v>6.87</c:v>
                </c:pt>
                <c:pt idx="90">
                  <c:v>7.54</c:v>
                </c:pt>
                <c:pt idx="91">
                  <c:v>7.47</c:v>
                </c:pt>
                <c:pt idx="92">
                  <c:v>7.43</c:v>
                </c:pt>
                <c:pt idx="93">
                  <c:v>7.38</c:v>
                </c:pt>
                <c:pt idx="94">
                  <c:v>7.36</c:v>
                </c:pt>
                <c:pt idx="95">
                  <c:v>7.35</c:v>
                </c:pt>
                <c:pt idx="96">
                  <c:v>7.33</c:v>
                </c:pt>
                <c:pt idx="97">
                  <c:v>7.31</c:v>
                </c:pt>
                <c:pt idx="98">
                  <c:v>7.29</c:v>
                </c:pt>
                <c:pt idx="99">
                  <c:v>7.81</c:v>
                </c:pt>
                <c:pt idx="100">
                  <c:v>8.74</c:v>
                </c:pt>
                <c:pt idx="101">
                  <c:v>8.66</c:v>
                </c:pt>
                <c:pt idx="102">
                  <c:v>8.6</c:v>
                </c:pt>
                <c:pt idx="103">
                  <c:v>8.57</c:v>
                </c:pt>
                <c:pt idx="104">
                  <c:v>8.5500000000000007</c:v>
                </c:pt>
                <c:pt idx="105">
                  <c:v>8.52</c:v>
                </c:pt>
                <c:pt idx="106">
                  <c:v>8.49</c:v>
                </c:pt>
                <c:pt idx="107">
                  <c:v>8.48</c:v>
                </c:pt>
                <c:pt idx="108">
                  <c:v>8.4600000000000009</c:v>
                </c:pt>
                <c:pt idx="109">
                  <c:v>8.7799999999999994</c:v>
                </c:pt>
                <c:pt idx="110">
                  <c:v>10</c:v>
                </c:pt>
                <c:pt idx="111">
                  <c:v>9.93</c:v>
                </c:pt>
                <c:pt idx="112">
                  <c:v>9.89</c:v>
                </c:pt>
                <c:pt idx="113">
                  <c:v>9.86</c:v>
                </c:pt>
                <c:pt idx="114">
                  <c:v>9.84</c:v>
                </c:pt>
                <c:pt idx="115">
                  <c:v>9.8000000000000007</c:v>
                </c:pt>
                <c:pt idx="116">
                  <c:v>9.77</c:v>
                </c:pt>
                <c:pt idx="117">
                  <c:v>9.76</c:v>
                </c:pt>
                <c:pt idx="118">
                  <c:v>9.75</c:v>
                </c:pt>
                <c:pt idx="119">
                  <c:v>10.93</c:v>
                </c:pt>
                <c:pt idx="120">
                  <c:v>11.46</c:v>
                </c:pt>
                <c:pt idx="121">
                  <c:v>11.37</c:v>
                </c:pt>
                <c:pt idx="122">
                  <c:v>11.31</c:v>
                </c:pt>
                <c:pt idx="123">
                  <c:v>11.27</c:v>
                </c:pt>
                <c:pt idx="124">
                  <c:v>11.23</c:v>
                </c:pt>
                <c:pt idx="125">
                  <c:v>11.21</c:v>
                </c:pt>
                <c:pt idx="126">
                  <c:v>11.18</c:v>
                </c:pt>
                <c:pt idx="127">
                  <c:v>11.16</c:v>
                </c:pt>
                <c:pt idx="128">
                  <c:v>11.13</c:v>
                </c:pt>
                <c:pt idx="129">
                  <c:v>12.1</c:v>
                </c:pt>
                <c:pt idx="130">
                  <c:v>13.06</c:v>
                </c:pt>
                <c:pt idx="131">
                  <c:v>12.95</c:v>
                </c:pt>
                <c:pt idx="132">
                  <c:v>12.86</c:v>
                </c:pt>
                <c:pt idx="133">
                  <c:v>12.83</c:v>
                </c:pt>
                <c:pt idx="134">
                  <c:v>12.79</c:v>
                </c:pt>
                <c:pt idx="135">
                  <c:v>12.75</c:v>
                </c:pt>
                <c:pt idx="136">
                  <c:v>12.73</c:v>
                </c:pt>
                <c:pt idx="137">
                  <c:v>12.69</c:v>
                </c:pt>
                <c:pt idx="138">
                  <c:v>12.67</c:v>
                </c:pt>
                <c:pt idx="139">
                  <c:v>13.26</c:v>
                </c:pt>
                <c:pt idx="140">
                  <c:v>14.6</c:v>
                </c:pt>
                <c:pt idx="141">
                  <c:v>14.44</c:v>
                </c:pt>
                <c:pt idx="142">
                  <c:v>14.38</c:v>
                </c:pt>
                <c:pt idx="143">
                  <c:v>14.34</c:v>
                </c:pt>
                <c:pt idx="144">
                  <c:v>14.31</c:v>
                </c:pt>
                <c:pt idx="145">
                  <c:v>14.27</c:v>
                </c:pt>
                <c:pt idx="146">
                  <c:v>14.23</c:v>
                </c:pt>
                <c:pt idx="147">
                  <c:v>14.2</c:v>
                </c:pt>
                <c:pt idx="148">
                  <c:v>14.18</c:v>
                </c:pt>
                <c:pt idx="149">
                  <c:v>14.47</c:v>
                </c:pt>
                <c:pt idx="150">
                  <c:v>15.97</c:v>
                </c:pt>
                <c:pt idx="151">
                  <c:v>15.89</c:v>
                </c:pt>
                <c:pt idx="152">
                  <c:v>15.82</c:v>
                </c:pt>
                <c:pt idx="153">
                  <c:v>15.78</c:v>
                </c:pt>
                <c:pt idx="154">
                  <c:v>15.72</c:v>
                </c:pt>
                <c:pt idx="155">
                  <c:v>15.69</c:v>
                </c:pt>
                <c:pt idx="156">
                  <c:v>15.66</c:v>
                </c:pt>
                <c:pt idx="157">
                  <c:v>15.64</c:v>
                </c:pt>
                <c:pt idx="158">
                  <c:v>15.61</c:v>
                </c:pt>
                <c:pt idx="159">
                  <c:v>16.84</c:v>
                </c:pt>
                <c:pt idx="160">
                  <c:v>17.54</c:v>
                </c:pt>
                <c:pt idx="161">
                  <c:v>17.43</c:v>
                </c:pt>
                <c:pt idx="162">
                  <c:v>17.37</c:v>
                </c:pt>
                <c:pt idx="163">
                  <c:v>17.29</c:v>
                </c:pt>
                <c:pt idx="164">
                  <c:v>17.260000000000002</c:v>
                </c:pt>
                <c:pt idx="165">
                  <c:v>17.23</c:v>
                </c:pt>
                <c:pt idx="166">
                  <c:v>17.2</c:v>
                </c:pt>
                <c:pt idx="167">
                  <c:v>17.16</c:v>
                </c:pt>
                <c:pt idx="168">
                  <c:v>17.12</c:v>
                </c:pt>
                <c:pt idx="169">
                  <c:v>17.97</c:v>
                </c:pt>
                <c:pt idx="170">
                  <c:v>19.09</c:v>
                </c:pt>
                <c:pt idx="171">
                  <c:v>18.96</c:v>
                </c:pt>
                <c:pt idx="172">
                  <c:v>18.87</c:v>
                </c:pt>
                <c:pt idx="173">
                  <c:v>18.82</c:v>
                </c:pt>
                <c:pt idx="174">
                  <c:v>18.78</c:v>
                </c:pt>
                <c:pt idx="175">
                  <c:v>18.739999999999998</c:v>
                </c:pt>
                <c:pt idx="176">
                  <c:v>18.71</c:v>
                </c:pt>
                <c:pt idx="177">
                  <c:v>18.670000000000002</c:v>
                </c:pt>
                <c:pt idx="178">
                  <c:v>18.63</c:v>
                </c:pt>
                <c:pt idx="179">
                  <c:v>19.149999999999999</c:v>
                </c:pt>
                <c:pt idx="180">
                  <c:v>20.7</c:v>
                </c:pt>
                <c:pt idx="181">
                  <c:v>20.51</c:v>
                </c:pt>
                <c:pt idx="182">
                  <c:v>20.45</c:v>
                </c:pt>
                <c:pt idx="183">
                  <c:v>20.399999999999999</c:v>
                </c:pt>
                <c:pt idx="184">
                  <c:v>20.350000000000001</c:v>
                </c:pt>
                <c:pt idx="185">
                  <c:v>20.3</c:v>
                </c:pt>
                <c:pt idx="186">
                  <c:v>20.260000000000002</c:v>
                </c:pt>
                <c:pt idx="187">
                  <c:v>20.23</c:v>
                </c:pt>
                <c:pt idx="188">
                  <c:v>20.21</c:v>
                </c:pt>
                <c:pt idx="189">
                  <c:v>20.440000000000001</c:v>
                </c:pt>
                <c:pt idx="190">
                  <c:v>22.14</c:v>
                </c:pt>
                <c:pt idx="191">
                  <c:v>22.04</c:v>
                </c:pt>
                <c:pt idx="192">
                  <c:v>21.97</c:v>
                </c:pt>
                <c:pt idx="193">
                  <c:v>21.92</c:v>
                </c:pt>
                <c:pt idx="194">
                  <c:v>21.85</c:v>
                </c:pt>
                <c:pt idx="195">
                  <c:v>21.8</c:v>
                </c:pt>
                <c:pt idx="196">
                  <c:v>21.77</c:v>
                </c:pt>
                <c:pt idx="197">
                  <c:v>21.74</c:v>
                </c:pt>
                <c:pt idx="198">
                  <c:v>21.69</c:v>
                </c:pt>
                <c:pt idx="199">
                  <c:v>22.85</c:v>
                </c:pt>
                <c:pt idx="200">
                  <c:v>23.72</c:v>
                </c:pt>
                <c:pt idx="201">
                  <c:v>23.6</c:v>
                </c:pt>
                <c:pt idx="202">
                  <c:v>23.53</c:v>
                </c:pt>
                <c:pt idx="203">
                  <c:v>23.44</c:v>
                </c:pt>
                <c:pt idx="204">
                  <c:v>23.4</c:v>
                </c:pt>
                <c:pt idx="205">
                  <c:v>23.35</c:v>
                </c:pt>
                <c:pt idx="206">
                  <c:v>23.33</c:v>
                </c:pt>
                <c:pt idx="207">
                  <c:v>23.27</c:v>
                </c:pt>
                <c:pt idx="208">
                  <c:v>23.23</c:v>
                </c:pt>
                <c:pt idx="209">
                  <c:v>24</c:v>
                </c:pt>
                <c:pt idx="210">
                  <c:v>25.3</c:v>
                </c:pt>
                <c:pt idx="211">
                  <c:v>25.17</c:v>
                </c:pt>
                <c:pt idx="212">
                  <c:v>25.05</c:v>
                </c:pt>
                <c:pt idx="213">
                  <c:v>25</c:v>
                </c:pt>
                <c:pt idx="214">
                  <c:v>24.95</c:v>
                </c:pt>
                <c:pt idx="215">
                  <c:v>24.9</c:v>
                </c:pt>
                <c:pt idx="216">
                  <c:v>24.85</c:v>
                </c:pt>
                <c:pt idx="217">
                  <c:v>24.82</c:v>
                </c:pt>
                <c:pt idx="218">
                  <c:v>24.78</c:v>
                </c:pt>
                <c:pt idx="219">
                  <c:v>25.19</c:v>
                </c:pt>
                <c:pt idx="220">
                  <c:v>26.72</c:v>
                </c:pt>
                <c:pt idx="221">
                  <c:v>26.61</c:v>
                </c:pt>
                <c:pt idx="222">
                  <c:v>26.55</c:v>
                </c:pt>
                <c:pt idx="223">
                  <c:v>26.49</c:v>
                </c:pt>
                <c:pt idx="224">
                  <c:v>26.43</c:v>
                </c:pt>
                <c:pt idx="225">
                  <c:v>26.37</c:v>
                </c:pt>
                <c:pt idx="226">
                  <c:v>26.33</c:v>
                </c:pt>
                <c:pt idx="227">
                  <c:v>26.3</c:v>
                </c:pt>
                <c:pt idx="228">
                  <c:v>26.26</c:v>
                </c:pt>
                <c:pt idx="229">
                  <c:v>27.63</c:v>
                </c:pt>
                <c:pt idx="230">
                  <c:v>28.22</c:v>
                </c:pt>
                <c:pt idx="231">
                  <c:v>28.1</c:v>
                </c:pt>
                <c:pt idx="232">
                  <c:v>28.02</c:v>
                </c:pt>
                <c:pt idx="233">
                  <c:v>27.97</c:v>
                </c:pt>
                <c:pt idx="234">
                  <c:v>27.9</c:v>
                </c:pt>
                <c:pt idx="235">
                  <c:v>27.84</c:v>
                </c:pt>
                <c:pt idx="236">
                  <c:v>27.81</c:v>
                </c:pt>
                <c:pt idx="237">
                  <c:v>27.77</c:v>
                </c:pt>
                <c:pt idx="238">
                  <c:v>27.72</c:v>
                </c:pt>
                <c:pt idx="239">
                  <c:v>28.75</c:v>
                </c:pt>
                <c:pt idx="240">
                  <c:v>29.75</c:v>
                </c:pt>
                <c:pt idx="241">
                  <c:v>29.62</c:v>
                </c:pt>
                <c:pt idx="242">
                  <c:v>29.5</c:v>
                </c:pt>
                <c:pt idx="243">
                  <c:v>29.44</c:v>
                </c:pt>
                <c:pt idx="244">
                  <c:v>29.4</c:v>
                </c:pt>
                <c:pt idx="245">
                  <c:v>29.36</c:v>
                </c:pt>
                <c:pt idx="246">
                  <c:v>29.31</c:v>
                </c:pt>
                <c:pt idx="247">
                  <c:v>29.25</c:v>
                </c:pt>
                <c:pt idx="248">
                  <c:v>29.22</c:v>
                </c:pt>
                <c:pt idx="249">
                  <c:v>29.86</c:v>
                </c:pt>
                <c:pt idx="250">
                  <c:v>31.33</c:v>
                </c:pt>
                <c:pt idx="251">
                  <c:v>31.13</c:v>
                </c:pt>
                <c:pt idx="252">
                  <c:v>31.04</c:v>
                </c:pt>
                <c:pt idx="253">
                  <c:v>30.98</c:v>
                </c:pt>
                <c:pt idx="254">
                  <c:v>30.93</c:v>
                </c:pt>
                <c:pt idx="255">
                  <c:v>30.88</c:v>
                </c:pt>
                <c:pt idx="256">
                  <c:v>30.82</c:v>
                </c:pt>
                <c:pt idx="257">
                  <c:v>30.79</c:v>
                </c:pt>
                <c:pt idx="258">
                  <c:v>30.75</c:v>
                </c:pt>
                <c:pt idx="259">
                  <c:v>31.06</c:v>
                </c:pt>
                <c:pt idx="260">
                  <c:v>32.700000000000003</c:v>
                </c:pt>
                <c:pt idx="261">
                  <c:v>32.58</c:v>
                </c:pt>
                <c:pt idx="262">
                  <c:v>32.5</c:v>
                </c:pt>
                <c:pt idx="263">
                  <c:v>32.44</c:v>
                </c:pt>
                <c:pt idx="264">
                  <c:v>32.36</c:v>
                </c:pt>
                <c:pt idx="265">
                  <c:v>32.32</c:v>
                </c:pt>
                <c:pt idx="266">
                  <c:v>32.270000000000003</c:v>
                </c:pt>
                <c:pt idx="267">
                  <c:v>32.24</c:v>
                </c:pt>
                <c:pt idx="268">
                  <c:v>32.21</c:v>
                </c:pt>
                <c:pt idx="269">
                  <c:v>33.46</c:v>
                </c:pt>
                <c:pt idx="270">
                  <c:v>34.18</c:v>
                </c:pt>
                <c:pt idx="271">
                  <c:v>34.049999999999997</c:v>
                </c:pt>
                <c:pt idx="272">
                  <c:v>33.97</c:v>
                </c:pt>
                <c:pt idx="273">
                  <c:v>33.869999999999997</c:v>
                </c:pt>
                <c:pt idx="274">
                  <c:v>33.82</c:v>
                </c:pt>
                <c:pt idx="275">
                  <c:v>33.78</c:v>
                </c:pt>
                <c:pt idx="276">
                  <c:v>33.74</c:v>
                </c:pt>
                <c:pt idx="277">
                  <c:v>33.700000000000003</c:v>
                </c:pt>
                <c:pt idx="278">
                  <c:v>33.64</c:v>
                </c:pt>
                <c:pt idx="279">
                  <c:v>34.46</c:v>
                </c:pt>
                <c:pt idx="280">
                  <c:v>35.56</c:v>
                </c:pt>
                <c:pt idx="281">
                  <c:v>35.42</c:v>
                </c:pt>
                <c:pt idx="282">
                  <c:v>35.299999999999997</c:v>
                </c:pt>
                <c:pt idx="283">
                  <c:v>35.24</c:v>
                </c:pt>
                <c:pt idx="284">
                  <c:v>35.18</c:v>
                </c:pt>
                <c:pt idx="285">
                  <c:v>35.130000000000003</c:v>
                </c:pt>
                <c:pt idx="286">
                  <c:v>35.06</c:v>
                </c:pt>
                <c:pt idx="287">
                  <c:v>35.020000000000003</c:v>
                </c:pt>
                <c:pt idx="288">
                  <c:v>34.99</c:v>
                </c:pt>
                <c:pt idx="289">
                  <c:v>35.479999999999997</c:v>
                </c:pt>
                <c:pt idx="290">
                  <c:v>36.96</c:v>
                </c:pt>
                <c:pt idx="291">
                  <c:v>36.75</c:v>
                </c:pt>
                <c:pt idx="292">
                  <c:v>36.68</c:v>
                </c:pt>
                <c:pt idx="293">
                  <c:v>36.619999999999997</c:v>
                </c:pt>
                <c:pt idx="294">
                  <c:v>36.57</c:v>
                </c:pt>
                <c:pt idx="295">
                  <c:v>36.49</c:v>
                </c:pt>
                <c:pt idx="296">
                  <c:v>36.450000000000003</c:v>
                </c:pt>
                <c:pt idx="297">
                  <c:v>36.409999999999997</c:v>
                </c:pt>
                <c:pt idx="298">
                  <c:v>36.369999999999997</c:v>
                </c:pt>
                <c:pt idx="299">
                  <c:v>36.6</c:v>
                </c:pt>
                <c:pt idx="300">
                  <c:v>38.299999999999997</c:v>
                </c:pt>
                <c:pt idx="301">
                  <c:v>38.17</c:v>
                </c:pt>
                <c:pt idx="302">
                  <c:v>38.090000000000003</c:v>
                </c:pt>
                <c:pt idx="303">
                  <c:v>38.020000000000003</c:v>
                </c:pt>
                <c:pt idx="304">
                  <c:v>37.94</c:v>
                </c:pt>
                <c:pt idx="305">
                  <c:v>37.880000000000003</c:v>
                </c:pt>
                <c:pt idx="306">
                  <c:v>37.85</c:v>
                </c:pt>
                <c:pt idx="307">
                  <c:v>37.81</c:v>
                </c:pt>
                <c:pt idx="308">
                  <c:v>37.75</c:v>
                </c:pt>
                <c:pt idx="309">
                  <c:v>38.82</c:v>
                </c:pt>
                <c:pt idx="310">
                  <c:v>39.65</c:v>
                </c:pt>
                <c:pt idx="311">
                  <c:v>39.51</c:v>
                </c:pt>
                <c:pt idx="312">
                  <c:v>39.43</c:v>
                </c:pt>
                <c:pt idx="313">
                  <c:v>39.33</c:v>
                </c:pt>
                <c:pt idx="314">
                  <c:v>39.28</c:v>
                </c:pt>
                <c:pt idx="315">
                  <c:v>39.229999999999997</c:v>
                </c:pt>
                <c:pt idx="316">
                  <c:v>39.19</c:v>
                </c:pt>
                <c:pt idx="317">
                  <c:v>39.119999999999997</c:v>
                </c:pt>
                <c:pt idx="318">
                  <c:v>39.08</c:v>
                </c:pt>
                <c:pt idx="319">
                  <c:v>39.79</c:v>
                </c:pt>
                <c:pt idx="320">
                  <c:v>41.03</c:v>
                </c:pt>
                <c:pt idx="321">
                  <c:v>40.880000000000003</c:v>
                </c:pt>
                <c:pt idx="322">
                  <c:v>40.75</c:v>
                </c:pt>
                <c:pt idx="323">
                  <c:v>40.68</c:v>
                </c:pt>
                <c:pt idx="324">
                  <c:v>40.619999999999997</c:v>
                </c:pt>
                <c:pt idx="325">
                  <c:v>40.58</c:v>
                </c:pt>
                <c:pt idx="326">
                  <c:v>40.51</c:v>
                </c:pt>
                <c:pt idx="327">
                  <c:v>40.46</c:v>
                </c:pt>
                <c:pt idx="328">
                  <c:v>40.43</c:v>
                </c:pt>
                <c:pt idx="329">
                  <c:v>40.799999999999997</c:v>
                </c:pt>
                <c:pt idx="330">
                  <c:v>42.31</c:v>
                </c:pt>
                <c:pt idx="331">
                  <c:v>42.18</c:v>
                </c:pt>
                <c:pt idx="332">
                  <c:v>42.1</c:v>
                </c:pt>
                <c:pt idx="333">
                  <c:v>42.03</c:v>
                </c:pt>
                <c:pt idx="334">
                  <c:v>41.98</c:v>
                </c:pt>
                <c:pt idx="335">
                  <c:v>41.9</c:v>
                </c:pt>
                <c:pt idx="336">
                  <c:v>41.85</c:v>
                </c:pt>
                <c:pt idx="337">
                  <c:v>41.81</c:v>
                </c:pt>
                <c:pt idx="338">
                  <c:v>41.77</c:v>
                </c:pt>
                <c:pt idx="339">
                  <c:v>43.01</c:v>
                </c:pt>
                <c:pt idx="340">
                  <c:v>43.53</c:v>
                </c:pt>
                <c:pt idx="341">
                  <c:v>43.4</c:v>
                </c:pt>
                <c:pt idx="342">
                  <c:v>43.31</c:v>
                </c:pt>
                <c:pt idx="343">
                  <c:v>43.25</c:v>
                </c:pt>
                <c:pt idx="344">
                  <c:v>43.16</c:v>
                </c:pt>
                <c:pt idx="345">
                  <c:v>43.11</c:v>
                </c:pt>
                <c:pt idx="346">
                  <c:v>43.06</c:v>
                </c:pt>
                <c:pt idx="347">
                  <c:v>43.02</c:v>
                </c:pt>
                <c:pt idx="348">
                  <c:v>42.96</c:v>
                </c:pt>
                <c:pt idx="349">
                  <c:v>43.88</c:v>
                </c:pt>
                <c:pt idx="350">
                  <c:v>44.8</c:v>
                </c:pt>
                <c:pt idx="351">
                  <c:v>44.65</c:v>
                </c:pt>
                <c:pt idx="352">
                  <c:v>44.54</c:v>
                </c:pt>
                <c:pt idx="353">
                  <c:v>44.47</c:v>
                </c:pt>
                <c:pt idx="354">
                  <c:v>44.41</c:v>
                </c:pt>
                <c:pt idx="355">
                  <c:v>44.36</c:v>
                </c:pt>
                <c:pt idx="356">
                  <c:v>44.32</c:v>
                </c:pt>
                <c:pt idx="357">
                  <c:v>44.24</c:v>
                </c:pt>
                <c:pt idx="358">
                  <c:v>44.2</c:v>
                </c:pt>
                <c:pt idx="359">
                  <c:v>44.78</c:v>
                </c:pt>
                <c:pt idx="360">
                  <c:v>46.1</c:v>
                </c:pt>
                <c:pt idx="361">
                  <c:v>45.88</c:v>
                </c:pt>
                <c:pt idx="362">
                  <c:v>45.79</c:v>
                </c:pt>
                <c:pt idx="363">
                  <c:v>45.73</c:v>
                </c:pt>
                <c:pt idx="364">
                  <c:v>45.67</c:v>
                </c:pt>
                <c:pt idx="365">
                  <c:v>45.63</c:v>
                </c:pt>
                <c:pt idx="366">
                  <c:v>45.55</c:v>
                </c:pt>
                <c:pt idx="367">
                  <c:v>45.51</c:v>
                </c:pt>
                <c:pt idx="368">
                  <c:v>45.47</c:v>
                </c:pt>
                <c:pt idx="369">
                  <c:v>45.75</c:v>
                </c:pt>
                <c:pt idx="370">
                  <c:v>47.28</c:v>
                </c:pt>
                <c:pt idx="371">
                  <c:v>47.15</c:v>
                </c:pt>
                <c:pt idx="372">
                  <c:v>47.05</c:v>
                </c:pt>
                <c:pt idx="373">
                  <c:v>46.99</c:v>
                </c:pt>
                <c:pt idx="374">
                  <c:v>46.9</c:v>
                </c:pt>
                <c:pt idx="375">
                  <c:v>46.85</c:v>
                </c:pt>
                <c:pt idx="376">
                  <c:v>46.8</c:v>
                </c:pt>
                <c:pt idx="377">
                  <c:v>46.76</c:v>
                </c:pt>
                <c:pt idx="378">
                  <c:v>46.72</c:v>
                </c:pt>
                <c:pt idx="379">
                  <c:v>47.88</c:v>
                </c:pt>
                <c:pt idx="380">
                  <c:v>48.54</c:v>
                </c:pt>
                <c:pt idx="381">
                  <c:v>48.39</c:v>
                </c:pt>
                <c:pt idx="382">
                  <c:v>48.3</c:v>
                </c:pt>
                <c:pt idx="383">
                  <c:v>48.19</c:v>
                </c:pt>
                <c:pt idx="384">
                  <c:v>48.13</c:v>
                </c:pt>
                <c:pt idx="385">
                  <c:v>48.08</c:v>
                </c:pt>
                <c:pt idx="386">
                  <c:v>48.03</c:v>
                </c:pt>
                <c:pt idx="387">
                  <c:v>47.99</c:v>
                </c:pt>
                <c:pt idx="388">
                  <c:v>47.92</c:v>
                </c:pt>
                <c:pt idx="389">
                  <c:v>48.7</c:v>
                </c:pt>
                <c:pt idx="390">
                  <c:v>49.72</c:v>
                </c:pt>
                <c:pt idx="391">
                  <c:v>49.56</c:v>
                </c:pt>
                <c:pt idx="392">
                  <c:v>49.42</c:v>
                </c:pt>
                <c:pt idx="393">
                  <c:v>49.36</c:v>
                </c:pt>
                <c:pt idx="394">
                  <c:v>49.3</c:v>
                </c:pt>
                <c:pt idx="395">
                  <c:v>49.24</c:v>
                </c:pt>
                <c:pt idx="396">
                  <c:v>49.17</c:v>
                </c:pt>
                <c:pt idx="397">
                  <c:v>49.13</c:v>
                </c:pt>
                <c:pt idx="398">
                  <c:v>49.08</c:v>
                </c:pt>
                <c:pt idx="399">
                  <c:v>49.55</c:v>
                </c:pt>
                <c:pt idx="400">
                  <c:v>50.94</c:v>
                </c:pt>
                <c:pt idx="401">
                  <c:v>50.7</c:v>
                </c:pt>
                <c:pt idx="402">
                  <c:v>50.61</c:v>
                </c:pt>
                <c:pt idx="403">
                  <c:v>50.55</c:v>
                </c:pt>
                <c:pt idx="404">
                  <c:v>50.49</c:v>
                </c:pt>
                <c:pt idx="405">
                  <c:v>50.4</c:v>
                </c:pt>
                <c:pt idx="406">
                  <c:v>50.36</c:v>
                </c:pt>
                <c:pt idx="407">
                  <c:v>50.31</c:v>
                </c:pt>
                <c:pt idx="408">
                  <c:v>50.26</c:v>
                </c:pt>
                <c:pt idx="409">
                  <c:v>50.45</c:v>
                </c:pt>
                <c:pt idx="410">
                  <c:v>51.98</c:v>
                </c:pt>
                <c:pt idx="411">
                  <c:v>51.84</c:v>
                </c:pt>
                <c:pt idx="412">
                  <c:v>51.75</c:v>
                </c:pt>
                <c:pt idx="413">
                  <c:v>51.68</c:v>
                </c:pt>
                <c:pt idx="414">
                  <c:v>51.58</c:v>
                </c:pt>
                <c:pt idx="415">
                  <c:v>51.53</c:v>
                </c:pt>
                <c:pt idx="416">
                  <c:v>51.48</c:v>
                </c:pt>
                <c:pt idx="417">
                  <c:v>51.43</c:v>
                </c:pt>
                <c:pt idx="418">
                  <c:v>51.37</c:v>
                </c:pt>
                <c:pt idx="419">
                  <c:v>52.36</c:v>
                </c:pt>
                <c:pt idx="420">
                  <c:v>53.07</c:v>
                </c:pt>
                <c:pt idx="421">
                  <c:v>52.92</c:v>
                </c:pt>
                <c:pt idx="422">
                  <c:v>52.83</c:v>
                </c:pt>
                <c:pt idx="423">
                  <c:v>52.72</c:v>
                </c:pt>
                <c:pt idx="424">
                  <c:v>52.66</c:v>
                </c:pt>
                <c:pt idx="425">
                  <c:v>52.59</c:v>
                </c:pt>
                <c:pt idx="426">
                  <c:v>52.55</c:v>
                </c:pt>
                <c:pt idx="427">
                  <c:v>52.48</c:v>
                </c:pt>
                <c:pt idx="428">
                  <c:v>52.44</c:v>
                </c:pt>
                <c:pt idx="429">
                  <c:v>53.07</c:v>
                </c:pt>
                <c:pt idx="430">
                  <c:v>54.15</c:v>
                </c:pt>
                <c:pt idx="431">
                  <c:v>53.99</c:v>
                </c:pt>
                <c:pt idx="432">
                  <c:v>53.85</c:v>
                </c:pt>
                <c:pt idx="433">
                  <c:v>53.77</c:v>
                </c:pt>
                <c:pt idx="434">
                  <c:v>53.71</c:v>
                </c:pt>
                <c:pt idx="435">
                  <c:v>53.65</c:v>
                </c:pt>
                <c:pt idx="436">
                  <c:v>53.58</c:v>
                </c:pt>
                <c:pt idx="437">
                  <c:v>53.53</c:v>
                </c:pt>
                <c:pt idx="438">
                  <c:v>53.49</c:v>
                </c:pt>
                <c:pt idx="439">
                  <c:v>53.84</c:v>
                </c:pt>
                <c:pt idx="440">
                  <c:v>55.2</c:v>
                </c:pt>
                <c:pt idx="441">
                  <c:v>55.06</c:v>
                </c:pt>
                <c:pt idx="442">
                  <c:v>54.96</c:v>
                </c:pt>
                <c:pt idx="443">
                  <c:v>54.89</c:v>
                </c:pt>
                <c:pt idx="444">
                  <c:v>54.82</c:v>
                </c:pt>
                <c:pt idx="445">
                  <c:v>54.74</c:v>
                </c:pt>
                <c:pt idx="446">
                  <c:v>54.68</c:v>
                </c:pt>
                <c:pt idx="447">
                  <c:v>54.62</c:v>
                </c:pt>
                <c:pt idx="448">
                  <c:v>54.58</c:v>
                </c:pt>
                <c:pt idx="449">
                  <c:v>55.78</c:v>
                </c:pt>
                <c:pt idx="450">
                  <c:v>56.24</c:v>
                </c:pt>
                <c:pt idx="451">
                  <c:v>56.1</c:v>
                </c:pt>
                <c:pt idx="452">
                  <c:v>56.01</c:v>
                </c:pt>
                <c:pt idx="453">
                  <c:v>55.92</c:v>
                </c:pt>
                <c:pt idx="454">
                  <c:v>55.82</c:v>
                </c:pt>
                <c:pt idx="455">
                  <c:v>55.76</c:v>
                </c:pt>
                <c:pt idx="456">
                  <c:v>55.7</c:v>
                </c:pt>
                <c:pt idx="457">
                  <c:v>55.65</c:v>
                </c:pt>
                <c:pt idx="458">
                  <c:v>55.59</c:v>
                </c:pt>
                <c:pt idx="459">
                  <c:v>56.46</c:v>
                </c:pt>
                <c:pt idx="460">
                  <c:v>57.3</c:v>
                </c:pt>
                <c:pt idx="461">
                  <c:v>57.14</c:v>
                </c:pt>
                <c:pt idx="462">
                  <c:v>56.99</c:v>
                </c:pt>
                <c:pt idx="463">
                  <c:v>56.91</c:v>
                </c:pt>
                <c:pt idx="464">
                  <c:v>56.84</c:v>
                </c:pt>
                <c:pt idx="465">
                  <c:v>56.78</c:v>
                </c:pt>
                <c:pt idx="466">
                  <c:v>56.73</c:v>
                </c:pt>
                <c:pt idx="467">
                  <c:v>56.65</c:v>
                </c:pt>
                <c:pt idx="468">
                  <c:v>56.61</c:v>
                </c:pt>
                <c:pt idx="469">
                  <c:v>57.08</c:v>
                </c:pt>
                <c:pt idx="470">
                  <c:v>58.18</c:v>
                </c:pt>
                <c:pt idx="471">
                  <c:v>57.94</c:v>
                </c:pt>
                <c:pt idx="472">
                  <c:v>57.85</c:v>
                </c:pt>
                <c:pt idx="473">
                  <c:v>57.78</c:v>
                </c:pt>
                <c:pt idx="474">
                  <c:v>57.71</c:v>
                </c:pt>
                <c:pt idx="475">
                  <c:v>57.65</c:v>
                </c:pt>
                <c:pt idx="476">
                  <c:v>57.56</c:v>
                </c:pt>
                <c:pt idx="477">
                  <c:v>57.53</c:v>
                </c:pt>
                <c:pt idx="478">
                  <c:v>57.47</c:v>
                </c:pt>
                <c:pt idx="479">
                  <c:v>57.72</c:v>
                </c:pt>
                <c:pt idx="480">
                  <c:v>59.03</c:v>
                </c:pt>
                <c:pt idx="481">
                  <c:v>58.89</c:v>
                </c:pt>
                <c:pt idx="482">
                  <c:v>58.78</c:v>
                </c:pt>
                <c:pt idx="483">
                  <c:v>58.71</c:v>
                </c:pt>
                <c:pt idx="484">
                  <c:v>58.6</c:v>
                </c:pt>
                <c:pt idx="485">
                  <c:v>58.54</c:v>
                </c:pt>
                <c:pt idx="486">
                  <c:v>58.49</c:v>
                </c:pt>
                <c:pt idx="487">
                  <c:v>58.43</c:v>
                </c:pt>
                <c:pt idx="488">
                  <c:v>58.38</c:v>
                </c:pt>
                <c:pt idx="489">
                  <c:v>59.41</c:v>
                </c:pt>
                <c:pt idx="490">
                  <c:v>59.94</c:v>
                </c:pt>
                <c:pt idx="491">
                  <c:v>59.79</c:v>
                </c:pt>
                <c:pt idx="492">
                  <c:v>59.68</c:v>
                </c:pt>
                <c:pt idx="493">
                  <c:v>59.55</c:v>
                </c:pt>
                <c:pt idx="494">
                  <c:v>59.49</c:v>
                </c:pt>
                <c:pt idx="495">
                  <c:v>59.43</c:v>
                </c:pt>
                <c:pt idx="496">
                  <c:v>59.37</c:v>
                </c:pt>
                <c:pt idx="497">
                  <c:v>59.31</c:v>
                </c:pt>
                <c:pt idx="498">
                  <c:v>59.25</c:v>
                </c:pt>
                <c:pt idx="499">
                  <c:v>59.93</c:v>
                </c:pt>
                <c:pt idx="500">
                  <c:v>60.78</c:v>
                </c:pt>
                <c:pt idx="501">
                  <c:v>60.6</c:v>
                </c:pt>
                <c:pt idx="502">
                  <c:v>60.44</c:v>
                </c:pt>
                <c:pt idx="503">
                  <c:v>60.37</c:v>
                </c:pt>
                <c:pt idx="504">
                  <c:v>60.3</c:v>
                </c:pt>
                <c:pt idx="505">
                  <c:v>60.24</c:v>
                </c:pt>
                <c:pt idx="506">
                  <c:v>60.16</c:v>
                </c:pt>
                <c:pt idx="507">
                  <c:v>60.09</c:v>
                </c:pt>
                <c:pt idx="508">
                  <c:v>60.05</c:v>
                </c:pt>
                <c:pt idx="509">
                  <c:v>60.42</c:v>
                </c:pt>
                <c:pt idx="510">
                  <c:v>61.53</c:v>
                </c:pt>
                <c:pt idx="511">
                  <c:v>61.27</c:v>
                </c:pt>
                <c:pt idx="512">
                  <c:v>61.18</c:v>
                </c:pt>
                <c:pt idx="513">
                  <c:v>61.09</c:v>
                </c:pt>
                <c:pt idx="514">
                  <c:v>61.02</c:v>
                </c:pt>
                <c:pt idx="515">
                  <c:v>60.94</c:v>
                </c:pt>
                <c:pt idx="516">
                  <c:v>60.88</c:v>
                </c:pt>
                <c:pt idx="517">
                  <c:v>60.82</c:v>
                </c:pt>
                <c:pt idx="518">
                  <c:v>60.77</c:v>
                </c:pt>
                <c:pt idx="519">
                  <c:v>60.93</c:v>
                </c:pt>
                <c:pt idx="520">
                  <c:v>62.2</c:v>
                </c:pt>
                <c:pt idx="521">
                  <c:v>62.05</c:v>
                </c:pt>
                <c:pt idx="522">
                  <c:v>61.95</c:v>
                </c:pt>
                <c:pt idx="523">
                  <c:v>61.85</c:v>
                </c:pt>
                <c:pt idx="524">
                  <c:v>61.75</c:v>
                </c:pt>
                <c:pt idx="525">
                  <c:v>61.69</c:v>
                </c:pt>
                <c:pt idx="526">
                  <c:v>61.63</c:v>
                </c:pt>
                <c:pt idx="527">
                  <c:v>61.57</c:v>
                </c:pt>
                <c:pt idx="528">
                  <c:v>61.49</c:v>
                </c:pt>
                <c:pt idx="529">
                  <c:v>62.35</c:v>
                </c:pt>
                <c:pt idx="530">
                  <c:v>62.89</c:v>
                </c:pt>
                <c:pt idx="531">
                  <c:v>62.73</c:v>
                </c:pt>
                <c:pt idx="532">
                  <c:v>62.63</c:v>
                </c:pt>
                <c:pt idx="533">
                  <c:v>62.49</c:v>
                </c:pt>
                <c:pt idx="534">
                  <c:v>62.41</c:v>
                </c:pt>
                <c:pt idx="535">
                  <c:v>62.36</c:v>
                </c:pt>
                <c:pt idx="536">
                  <c:v>62.3</c:v>
                </c:pt>
                <c:pt idx="537">
                  <c:v>62.22</c:v>
                </c:pt>
                <c:pt idx="538">
                  <c:v>62.16</c:v>
                </c:pt>
                <c:pt idx="539">
                  <c:v>62.69</c:v>
                </c:pt>
                <c:pt idx="540">
                  <c:v>63.55</c:v>
                </c:pt>
                <c:pt idx="541">
                  <c:v>63.37</c:v>
                </c:pt>
                <c:pt idx="542">
                  <c:v>63.2</c:v>
                </c:pt>
                <c:pt idx="543">
                  <c:v>63.12</c:v>
                </c:pt>
                <c:pt idx="544">
                  <c:v>63.04</c:v>
                </c:pt>
                <c:pt idx="545">
                  <c:v>62.97</c:v>
                </c:pt>
                <c:pt idx="546">
                  <c:v>62.88</c:v>
                </c:pt>
                <c:pt idx="547">
                  <c:v>62.82</c:v>
                </c:pt>
                <c:pt idx="548">
                  <c:v>62.76</c:v>
                </c:pt>
                <c:pt idx="549">
                  <c:v>63.04</c:v>
                </c:pt>
                <c:pt idx="550">
                  <c:v>64</c:v>
                </c:pt>
                <c:pt idx="551">
                  <c:v>63.85</c:v>
                </c:pt>
                <c:pt idx="552">
                  <c:v>63.74</c:v>
                </c:pt>
                <c:pt idx="553">
                  <c:v>63.66</c:v>
                </c:pt>
                <c:pt idx="554">
                  <c:v>63.58</c:v>
                </c:pt>
                <c:pt idx="555">
                  <c:v>63.48</c:v>
                </c:pt>
                <c:pt idx="556">
                  <c:v>63.41</c:v>
                </c:pt>
                <c:pt idx="557">
                  <c:v>63.36</c:v>
                </c:pt>
                <c:pt idx="558">
                  <c:v>63.31</c:v>
                </c:pt>
                <c:pt idx="559">
                  <c:v>64.260000000000005</c:v>
                </c:pt>
                <c:pt idx="560">
                  <c:v>64.53</c:v>
                </c:pt>
                <c:pt idx="561">
                  <c:v>64.38</c:v>
                </c:pt>
                <c:pt idx="562">
                  <c:v>64.27</c:v>
                </c:pt>
                <c:pt idx="563">
                  <c:v>64.17</c:v>
                </c:pt>
                <c:pt idx="564">
                  <c:v>64.06</c:v>
                </c:pt>
                <c:pt idx="565">
                  <c:v>63.99</c:v>
                </c:pt>
                <c:pt idx="566">
                  <c:v>63.93</c:v>
                </c:pt>
                <c:pt idx="567">
                  <c:v>63.87</c:v>
                </c:pt>
                <c:pt idx="568">
                  <c:v>63.79</c:v>
                </c:pt>
                <c:pt idx="569">
                  <c:v>64.48</c:v>
                </c:pt>
                <c:pt idx="570">
                  <c:v>65.05</c:v>
                </c:pt>
                <c:pt idx="571">
                  <c:v>64.87</c:v>
                </c:pt>
                <c:pt idx="572">
                  <c:v>64.7</c:v>
                </c:pt>
                <c:pt idx="573">
                  <c:v>64.62</c:v>
                </c:pt>
                <c:pt idx="574">
                  <c:v>64.540000000000006</c:v>
                </c:pt>
                <c:pt idx="575">
                  <c:v>64.459999999999994</c:v>
                </c:pt>
                <c:pt idx="576">
                  <c:v>64.400000000000006</c:v>
                </c:pt>
                <c:pt idx="577">
                  <c:v>64.31</c:v>
                </c:pt>
                <c:pt idx="578">
                  <c:v>64.25</c:v>
                </c:pt>
                <c:pt idx="579">
                  <c:v>64.64</c:v>
                </c:pt>
                <c:pt idx="580">
                  <c:v>65.459999999999994</c:v>
                </c:pt>
                <c:pt idx="581">
                  <c:v>65.19</c:v>
                </c:pt>
                <c:pt idx="582">
                  <c:v>65.08</c:v>
                </c:pt>
                <c:pt idx="583">
                  <c:v>64.989999999999995</c:v>
                </c:pt>
                <c:pt idx="584">
                  <c:v>64.91</c:v>
                </c:pt>
                <c:pt idx="585">
                  <c:v>64.84</c:v>
                </c:pt>
                <c:pt idx="586">
                  <c:v>64.739999999999995</c:v>
                </c:pt>
                <c:pt idx="587">
                  <c:v>64.680000000000007</c:v>
                </c:pt>
                <c:pt idx="588">
                  <c:v>64.63</c:v>
                </c:pt>
                <c:pt idx="589">
                  <c:v>64.790000000000006</c:v>
                </c:pt>
                <c:pt idx="590">
                  <c:v>65.69</c:v>
                </c:pt>
                <c:pt idx="591">
                  <c:v>65.52</c:v>
                </c:pt>
                <c:pt idx="592">
                  <c:v>65.42</c:v>
                </c:pt>
                <c:pt idx="593">
                  <c:v>65.319999999999993</c:v>
                </c:pt>
                <c:pt idx="594">
                  <c:v>65.2</c:v>
                </c:pt>
                <c:pt idx="595">
                  <c:v>65.12</c:v>
                </c:pt>
                <c:pt idx="596">
                  <c:v>65.06</c:v>
                </c:pt>
                <c:pt idx="597">
                  <c:v>65</c:v>
                </c:pt>
                <c:pt idx="598">
                  <c:v>64.930000000000007</c:v>
                </c:pt>
                <c:pt idx="599">
                  <c:v>65.67</c:v>
                </c:pt>
                <c:pt idx="600">
                  <c:v>65.97</c:v>
                </c:pt>
                <c:pt idx="601">
                  <c:v>65.790000000000006</c:v>
                </c:pt>
                <c:pt idx="602">
                  <c:v>65.680000000000007</c:v>
                </c:pt>
                <c:pt idx="603">
                  <c:v>65.53</c:v>
                </c:pt>
                <c:pt idx="604">
                  <c:v>65.45</c:v>
                </c:pt>
                <c:pt idx="605">
                  <c:v>65.38</c:v>
                </c:pt>
                <c:pt idx="606">
                  <c:v>65.31</c:v>
                </c:pt>
                <c:pt idx="607">
                  <c:v>65.239999999999995</c:v>
                </c:pt>
                <c:pt idx="608">
                  <c:v>65.150000000000006</c:v>
                </c:pt>
                <c:pt idx="609">
                  <c:v>65.650000000000006</c:v>
                </c:pt>
                <c:pt idx="610">
                  <c:v>66.180000000000007</c:v>
                </c:pt>
                <c:pt idx="611">
                  <c:v>65.989999999999995</c:v>
                </c:pt>
                <c:pt idx="612">
                  <c:v>65.81</c:v>
                </c:pt>
                <c:pt idx="613">
                  <c:v>65.709999999999994</c:v>
                </c:pt>
                <c:pt idx="614">
                  <c:v>65.64</c:v>
                </c:pt>
                <c:pt idx="615">
                  <c:v>65.55</c:v>
                </c:pt>
                <c:pt idx="616">
                  <c:v>65.45</c:v>
                </c:pt>
                <c:pt idx="617">
                  <c:v>65.38</c:v>
                </c:pt>
                <c:pt idx="618">
                  <c:v>65.33</c:v>
                </c:pt>
                <c:pt idx="619">
                  <c:v>65.59</c:v>
                </c:pt>
                <c:pt idx="620">
                  <c:v>66.31</c:v>
                </c:pt>
                <c:pt idx="621">
                  <c:v>66.03</c:v>
                </c:pt>
                <c:pt idx="622">
                  <c:v>65.91</c:v>
                </c:pt>
                <c:pt idx="623">
                  <c:v>65.819999999999993</c:v>
                </c:pt>
                <c:pt idx="624">
                  <c:v>65.73</c:v>
                </c:pt>
                <c:pt idx="625">
                  <c:v>65.62</c:v>
                </c:pt>
                <c:pt idx="626">
                  <c:v>65.55</c:v>
                </c:pt>
                <c:pt idx="627">
                  <c:v>65.48</c:v>
                </c:pt>
                <c:pt idx="628">
                  <c:v>65.42</c:v>
                </c:pt>
                <c:pt idx="629">
                  <c:v>65.510000000000005</c:v>
                </c:pt>
                <c:pt idx="630">
                  <c:v>66.239999999999995</c:v>
                </c:pt>
                <c:pt idx="631">
                  <c:v>66.069999999999993</c:v>
                </c:pt>
                <c:pt idx="632">
                  <c:v>65.95</c:v>
                </c:pt>
                <c:pt idx="633">
                  <c:v>65.849999999999994</c:v>
                </c:pt>
                <c:pt idx="634">
                  <c:v>65.709999999999994</c:v>
                </c:pt>
                <c:pt idx="635">
                  <c:v>65.63</c:v>
                </c:pt>
                <c:pt idx="636">
                  <c:v>65.56</c:v>
                </c:pt>
                <c:pt idx="637">
                  <c:v>65.5</c:v>
                </c:pt>
                <c:pt idx="638">
                  <c:v>65.400000000000006</c:v>
                </c:pt>
                <c:pt idx="639">
                  <c:v>65.98</c:v>
                </c:pt>
                <c:pt idx="640">
                  <c:v>66.23</c:v>
                </c:pt>
                <c:pt idx="641">
                  <c:v>66.040000000000006</c:v>
                </c:pt>
                <c:pt idx="642">
                  <c:v>65.91</c:v>
                </c:pt>
                <c:pt idx="643">
                  <c:v>65.75</c:v>
                </c:pt>
                <c:pt idx="644">
                  <c:v>65.67</c:v>
                </c:pt>
                <c:pt idx="645">
                  <c:v>65.59</c:v>
                </c:pt>
                <c:pt idx="646">
                  <c:v>65.52</c:v>
                </c:pt>
                <c:pt idx="647">
                  <c:v>65.41</c:v>
                </c:pt>
                <c:pt idx="648">
                  <c:v>65.34</c:v>
                </c:pt>
                <c:pt idx="649">
                  <c:v>65.709999999999994</c:v>
                </c:pt>
                <c:pt idx="650">
                  <c:v>66.180000000000007</c:v>
                </c:pt>
                <c:pt idx="651">
                  <c:v>65.97</c:v>
                </c:pt>
                <c:pt idx="652">
                  <c:v>65.78</c:v>
                </c:pt>
                <c:pt idx="653">
                  <c:v>65.67</c:v>
                </c:pt>
                <c:pt idx="654">
                  <c:v>65.58</c:v>
                </c:pt>
                <c:pt idx="655">
                  <c:v>65.489999999999995</c:v>
                </c:pt>
                <c:pt idx="656">
                  <c:v>65.37</c:v>
                </c:pt>
                <c:pt idx="657">
                  <c:v>65.3</c:v>
                </c:pt>
                <c:pt idx="658">
                  <c:v>65.23</c:v>
                </c:pt>
                <c:pt idx="659">
                  <c:v>65.38</c:v>
                </c:pt>
                <c:pt idx="660">
                  <c:v>65.819999999999993</c:v>
                </c:pt>
                <c:pt idx="661">
                  <c:v>65.650000000000006</c:v>
                </c:pt>
                <c:pt idx="662">
                  <c:v>65.52</c:v>
                </c:pt>
                <c:pt idx="663">
                  <c:v>65.430000000000007</c:v>
                </c:pt>
                <c:pt idx="664">
                  <c:v>65.33</c:v>
                </c:pt>
                <c:pt idx="665">
                  <c:v>65.209999999999994</c:v>
                </c:pt>
                <c:pt idx="666">
                  <c:v>65.13</c:v>
                </c:pt>
                <c:pt idx="667">
                  <c:v>65.06</c:v>
                </c:pt>
                <c:pt idx="668">
                  <c:v>64.989999999999995</c:v>
                </c:pt>
                <c:pt idx="669">
                  <c:v>65.540000000000006</c:v>
                </c:pt>
                <c:pt idx="670">
                  <c:v>65.56</c:v>
                </c:pt>
                <c:pt idx="671">
                  <c:v>65.38</c:v>
                </c:pt>
                <c:pt idx="672">
                  <c:v>65.25</c:v>
                </c:pt>
                <c:pt idx="673">
                  <c:v>65.14</c:v>
                </c:pt>
                <c:pt idx="674">
                  <c:v>64.989999999999995</c:v>
                </c:pt>
                <c:pt idx="675">
                  <c:v>64.92</c:v>
                </c:pt>
                <c:pt idx="676">
                  <c:v>64.84</c:v>
                </c:pt>
                <c:pt idx="677">
                  <c:v>64.760000000000005</c:v>
                </c:pt>
                <c:pt idx="678">
                  <c:v>64.67</c:v>
                </c:pt>
                <c:pt idx="679">
                  <c:v>65.02</c:v>
                </c:pt>
                <c:pt idx="680">
                  <c:v>65.2</c:v>
                </c:pt>
                <c:pt idx="681">
                  <c:v>65.010000000000005</c:v>
                </c:pt>
                <c:pt idx="682">
                  <c:v>64.819999999999993</c:v>
                </c:pt>
                <c:pt idx="683">
                  <c:v>64.72</c:v>
                </c:pt>
                <c:pt idx="684">
                  <c:v>64.62</c:v>
                </c:pt>
                <c:pt idx="685">
                  <c:v>64.53</c:v>
                </c:pt>
                <c:pt idx="686">
                  <c:v>64.45</c:v>
                </c:pt>
                <c:pt idx="687">
                  <c:v>64.33</c:v>
                </c:pt>
                <c:pt idx="688">
                  <c:v>64.260000000000005</c:v>
                </c:pt>
                <c:pt idx="689">
                  <c:v>64.47</c:v>
                </c:pt>
                <c:pt idx="690">
                  <c:v>64.77</c:v>
                </c:pt>
                <c:pt idx="691">
                  <c:v>64.489999999999995</c:v>
                </c:pt>
                <c:pt idx="692">
                  <c:v>64.37</c:v>
                </c:pt>
                <c:pt idx="693">
                  <c:v>64.260000000000005</c:v>
                </c:pt>
                <c:pt idx="694">
                  <c:v>64.16</c:v>
                </c:pt>
                <c:pt idx="695">
                  <c:v>64.069999999999993</c:v>
                </c:pt>
                <c:pt idx="696">
                  <c:v>63.96</c:v>
                </c:pt>
                <c:pt idx="697">
                  <c:v>63.88</c:v>
                </c:pt>
                <c:pt idx="698">
                  <c:v>63.8</c:v>
                </c:pt>
                <c:pt idx="699">
                  <c:v>63.88</c:v>
                </c:pt>
                <c:pt idx="700">
                  <c:v>64.180000000000007</c:v>
                </c:pt>
                <c:pt idx="701">
                  <c:v>63.99</c:v>
                </c:pt>
                <c:pt idx="702">
                  <c:v>63.86</c:v>
                </c:pt>
                <c:pt idx="703">
                  <c:v>63.74</c:v>
                </c:pt>
                <c:pt idx="704">
                  <c:v>63.6</c:v>
                </c:pt>
                <c:pt idx="705">
                  <c:v>63.51</c:v>
                </c:pt>
                <c:pt idx="706">
                  <c:v>63.42</c:v>
                </c:pt>
                <c:pt idx="707">
                  <c:v>63.34</c:v>
                </c:pt>
                <c:pt idx="708">
                  <c:v>63.26</c:v>
                </c:pt>
                <c:pt idx="709">
                  <c:v>63.63</c:v>
                </c:pt>
                <c:pt idx="710">
                  <c:v>63.59</c:v>
                </c:pt>
                <c:pt idx="711">
                  <c:v>63.39</c:v>
                </c:pt>
                <c:pt idx="712">
                  <c:v>63.25</c:v>
                </c:pt>
                <c:pt idx="713">
                  <c:v>63.08</c:v>
                </c:pt>
                <c:pt idx="714">
                  <c:v>62.98</c:v>
                </c:pt>
                <c:pt idx="715">
                  <c:v>62.88</c:v>
                </c:pt>
                <c:pt idx="716">
                  <c:v>62.8</c:v>
                </c:pt>
                <c:pt idx="717">
                  <c:v>62.72</c:v>
                </c:pt>
                <c:pt idx="718">
                  <c:v>62.59</c:v>
                </c:pt>
                <c:pt idx="719">
                  <c:v>62.83</c:v>
                </c:pt>
                <c:pt idx="720">
                  <c:v>62.9</c:v>
                </c:pt>
                <c:pt idx="721">
                  <c:v>62.68</c:v>
                </c:pt>
                <c:pt idx="722">
                  <c:v>62.48</c:v>
                </c:pt>
                <c:pt idx="723">
                  <c:v>62.36</c:v>
                </c:pt>
                <c:pt idx="724">
                  <c:v>62.26</c:v>
                </c:pt>
                <c:pt idx="725">
                  <c:v>62.17</c:v>
                </c:pt>
                <c:pt idx="726">
                  <c:v>62.03</c:v>
                </c:pt>
                <c:pt idx="727">
                  <c:v>61.96</c:v>
                </c:pt>
                <c:pt idx="728">
                  <c:v>61.88</c:v>
                </c:pt>
                <c:pt idx="729">
                  <c:v>61.98</c:v>
                </c:pt>
                <c:pt idx="730">
                  <c:v>62.17</c:v>
                </c:pt>
                <c:pt idx="731">
                  <c:v>61.83</c:v>
                </c:pt>
                <c:pt idx="732">
                  <c:v>61.69</c:v>
                </c:pt>
                <c:pt idx="733">
                  <c:v>61.57</c:v>
                </c:pt>
                <c:pt idx="734">
                  <c:v>61.47</c:v>
                </c:pt>
                <c:pt idx="735">
                  <c:v>61.32</c:v>
                </c:pt>
                <c:pt idx="736">
                  <c:v>61.23</c:v>
                </c:pt>
                <c:pt idx="737">
                  <c:v>61.15</c:v>
                </c:pt>
                <c:pt idx="738">
                  <c:v>61.07</c:v>
                </c:pt>
                <c:pt idx="739">
                  <c:v>61.07</c:v>
                </c:pt>
                <c:pt idx="740">
                  <c:v>61.14</c:v>
                </c:pt>
                <c:pt idx="741">
                  <c:v>60.95</c:v>
                </c:pt>
                <c:pt idx="742">
                  <c:v>60.8</c:v>
                </c:pt>
                <c:pt idx="743">
                  <c:v>60.68</c:v>
                </c:pt>
                <c:pt idx="744">
                  <c:v>60.51</c:v>
                </c:pt>
                <c:pt idx="745">
                  <c:v>60.41</c:v>
                </c:pt>
                <c:pt idx="746">
                  <c:v>60.33</c:v>
                </c:pt>
                <c:pt idx="747">
                  <c:v>60.24</c:v>
                </c:pt>
                <c:pt idx="748">
                  <c:v>60.12</c:v>
                </c:pt>
                <c:pt idx="749">
                  <c:v>60.32</c:v>
                </c:pt>
                <c:pt idx="750">
                  <c:v>60.19</c:v>
                </c:pt>
                <c:pt idx="751">
                  <c:v>59.98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C3-487C-9A18-9BEEA769F896}"/>
            </c:ext>
          </c:extLst>
        </c:ser>
        <c:ser>
          <c:idx val="1"/>
          <c:order val="1"/>
          <c:tx>
            <c:strRef>
              <c:f>par_h_yield_data_test3!$B$1</c:f>
              <c:strCache>
                <c:ptCount val="1"/>
                <c:pt idx="0">
                  <c:v>Weight_9.2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par_h_yield_data_test3!$B$2:$B$898</c:f>
              <c:numCache>
                <c:formatCode>General</c:formatCode>
                <c:ptCount val="897"/>
                <c:pt idx="0">
                  <c:v>0.22</c:v>
                </c:pt>
                <c:pt idx="1">
                  <c:v>0.36</c:v>
                </c:pt>
                <c:pt idx="2">
                  <c:v>0.35</c:v>
                </c:pt>
                <c:pt idx="3">
                  <c:v>0.35</c:v>
                </c:pt>
                <c:pt idx="4">
                  <c:v>0.35</c:v>
                </c:pt>
                <c:pt idx="5">
                  <c:v>0.35</c:v>
                </c:pt>
                <c:pt idx="6">
                  <c:v>0.35</c:v>
                </c:pt>
                <c:pt idx="7">
                  <c:v>0.36</c:v>
                </c:pt>
                <c:pt idx="8">
                  <c:v>0.36</c:v>
                </c:pt>
                <c:pt idx="9">
                  <c:v>0.36</c:v>
                </c:pt>
                <c:pt idx="10">
                  <c:v>0.62</c:v>
                </c:pt>
                <c:pt idx="11">
                  <c:v>0.94</c:v>
                </c:pt>
                <c:pt idx="12">
                  <c:v>0.92</c:v>
                </c:pt>
                <c:pt idx="13">
                  <c:v>0.91</c:v>
                </c:pt>
                <c:pt idx="14">
                  <c:v>0.91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0.91</c:v>
                </c:pt>
                <c:pt idx="20">
                  <c:v>1.27</c:v>
                </c:pt>
                <c:pt idx="21">
                  <c:v>2.34</c:v>
                </c:pt>
                <c:pt idx="22">
                  <c:v>2.2599999999999998</c:v>
                </c:pt>
                <c:pt idx="23">
                  <c:v>2.23</c:v>
                </c:pt>
                <c:pt idx="24">
                  <c:v>2.2200000000000002</c:v>
                </c:pt>
                <c:pt idx="25">
                  <c:v>2.2000000000000002</c:v>
                </c:pt>
                <c:pt idx="26">
                  <c:v>2.19</c:v>
                </c:pt>
                <c:pt idx="27">
                  <c:v>2.1800000000000002</c:v>
                </c:pt>
                <c:pt idx="28">
                  <c:v>2.1800000000000002</c:v>
                </c:pt>
                <c:pt idx="29">
                  <c:v>2.17</c:v>
                </c:pt>
                <c:pt idx="30">
                  <c:v>2.37</c:v>
                </c:pt>
                <c:pt idx="31">
                  <c:v>3.74</c:v>
                </c:pt>
                <c:pt idx="32">
                  <c:v>3.69</c:v>
                </c:pt>
                <c:pt idx="33">
                  <c:v>3.65</c:v>
                </c:pt>
                <c:pt idx="34">
                  <c:v>3.63</c:v>
                </c:pt>
                <c:pt idx="35">
                  <c:v>3.61</c:v>
                </c:pt>
                <c:pt idx="36">
                  <c:v>3.6</c:v>
                </c:pt>
                <c:pt idx="37">
                  <c:v>3.59</c:v>
                </c:pt>
                <c:pt idx="38">
                  <c:v>3.59</c:v>
                </c:pt>
                <c:pt idx="39">
                  <c:v>3.57</c:v>
                </c:pt>
                <c:pt idx="40">
                  <c:v>4.16</c:v>
                </c:pt>
                <c:pt idx="41">
                  <c:v>4.6900000000000004</c:v>
                </c:pt>
                <c:pt idx="42">
                  <c:v>4.6900000000000004</c:v>
                </c:pt>
                <c:pt idx="43">
                  <c:v>4.68</c:v>
                </c:pt>
                <c:pt idx="44">
                  <c:v>4.6900000000000004</c:v>
                </c:pt>
                <c:pt idx="45">
                  <c:v>4.68</c:v>
                </c:pt>
                <c:pt idx="46">
                  <c:v>4.68</c:v>
                </c:pt>
                <c:pt idx="47">
                  <c:v>4.68</c:v>
                </c:pt>
                <c:pt idx="48">
                  <c:v>4.68</c:v>
                </c:pt>
                <c:pt idx="49">
                  <c:v>4.68</c:v>
                </c:pt>
                <c:pt idx="50">
                  <c:v>4.6900000000000004</c:v>
                </c:pt>
                <c:pt idx="51">
                  <c:v>4.7300000000000004</c:v>
                </c:pt>
                <c:pt idx="52">
                  <c:v>4.71</c:v>
                </c:pt>
                <c:pt idx="53">
                  <c:v>4.71</c:v>
                </c:pt>
                <c:pt idx="54">
                  <c:v>4.7</c:v>
                </c:pt>
                <c:pt idx="55">
                  <c:v>4.71</c:v>
                </c:pt>
                <c:pt idx="56">
                  <c:v>4.71</c:v>
                </c:pt>
                <c:pt idx="57">
                  <c:v>4.71</c:v>
                </c:pt>
                <c:pt idx="58">
                  <c:v>4.7</c:v>
                </c:pt>
                <c:pt idx="59">
                  <c:v>4.7</c:v>
                </c:pt>
                <c:pt idx="60">
                  <c:v>4.71</c:v>
                </c:pt>
                <c:pt idx="61">
                  <c:v>4.74</c:v>
                </c:pt>
                <c:pt idx="62">
                  <c:v>4.7300000000000004</c:v>
                </c:pt>
                <c:pt idx="63">
                  <c:v>4.7300000000000004</c:v>
                </c:pt>
                <c:pt idx="64">
                  <c:v>4.7300000000000004</c:v>
                </c:pt>
                <c:pt idx="65">
                  <c:v>4.7300000000000004</c:v>
                </c:pt>
                <c:pt idx="66">
                  <c:v>4.7300000000000004</c:v>
                </c:pt>
                <c:pt idx="67">
                  <c:v>4.72</c:v>
                </c:pt>
                <c:pt idx="68">
                  <c:v>4.7300000000000004</c:v>
                </c:pt>
                <c:pt idx="69">
                  <c:v>4.7300000000000004</c:v>
                </c:pt>
                <c:pt idx="70">
                  <c:v>5.37</c:v>
                </c:pt>
                <c:pt idx="71">
                  <c:v>5.6</c:v>
                </c:pt>
                <c:pt idx="72">
                  <c:v>5.57</c:v>
                </c:pt>
                <c:pt idx="73">
                  <c:v>5.55</c:v>
                </c:pt>
                <c:pt idx="74">
                  <c:v>5.53</c:v>
                </c:pt>
                <c:pt idx="75">
                  <c:v>5.52</c:v>
                </c:pt>
                <c:pt idx="76">
                  <c:v>5.51</c:v>
                </c:pt>
                <c:pt idx="77">
                  <c:v>5.5</c:v>
                </c:pt>
                <c:pt idx="78">
                  <c:v>5.49</c:v>
                </c:pt>
                <c:pt idx="79">
                  <c:v>5.49</c:v>
                </c:pt>
                <c:pt idx="80">
                  <c:v>6.26</c:v>
                </c:pt>
                <c:pt idx="81">
                  <c:v>6.93</c:v>
                </c:pt>
                <c:pt idx="82">
                  <c:v>6.86</c:v>
                </c:pt>
                <c:pt idx="83">
                  <c:v>6.83</c:v>
                </c:pt>
                <c:pt idx="84">
                  <c:v>6.79</c:v>
                </c:pt>
                <c:pt idx="85">
                  <c:v>6.77</c:v>
                </c:pt>
                <c:pt idx="86">
                  <c:v>6.76</c:v>
                </c:pt>
                <c:pt idx="87">
                  <c:v>6.75</c:v>
                </c:pt>
                <c:pt idx="88">
                  <c:v>6.74</c:v>
                </c:pt>
                <c:pt idx="89">
                  <c:v>6.72</c:v>
                </c:pt>
                <c:pt idx="90">
                  <c:v>7.25</c:v>
                </c:pt>
                <c:pt idx="91">
                  <c:v>8.23</c:v>
                </c:pt>
                <c:pt idx="92">
                  <c:v>8.15</c:v>
                </c:pt>
                <c:pt idx="93">
                  <c:v>8.09</c:v>
                </c:pt>
                <c:pt idx="94">
                  <c:v>8.07</c:v>
                </c:pt>
                <c:pt idx="95">
                  <c:v>8.0399999999999991</c:v>
                </c:pt>
                <c:pt idx="96">
                  <c:v>8.0299999999999994</c:v>
                </c:pt>
                <c:pt idx="97">
                  <c:v>8</c:v>
                </c:pt>
                <c:pt idx="98">
                  <c:v>7.98</c:v>
                </c:pt>
                <c:pt idx="99">
                  <c:v>7.97</c:v>
                </c:pt>
                <c:pt idx="100">
                  <c:v>8.2899999999999991</c:v>
                </c:pt>
                <c:pt idx="101">
                  <c:v>9.56</c:v>
                </c:pt>
                <c:pt idx="102">
                  <c:v>9.49</c:v>
                </c:pt>
                <c:pt idx="103">
                  <c:v>9.4499999999999993</c:v>
                </c:pt>
                <c:pt idx="104">
                  <c:v>9.43</c:v>
                </c:pt>
                <c:pt idx="105">
                  <c:v>9.41</c:v>
                </c:pt>
                <c:pt idx="106">
                  <c:v>9.3699999999999992</c:v>
                </c:pt>
                <c:pt idx="107">
                  <c:v>9.34</c:v>
                </c:pt>
                <c:pt idx="108">
                  <c:v>9.34</c:v>
                </c:pt>
                <c:pt idx="109">
                  <c:v>9.32</c:v>
                </c:pt>
                <c:pt idx="110">
                  <c:v>10.47</c:v>
                </c:pt>
                <c:pt idx="111">
                  <c:v>10.99</c:v>
                </c:pt>
                <c:pt idx="112">
                  <c:v>10.91</c:v>
                </c:pt>
                <c:pt idx="113">
                  <c:v>10.87</c:v>
                </c:pt>
                <c:pt idx="114">
                  <c:v>10.82</c:v>
                </c:pt>
                <c:pt idx="115">
                  <c:v>10.78</c:v>
                </c:pt>
                <c:pt idx="116">
                  <c:v>10.76</c:v>
                </c:pt>
                <c:pt idx="117">
                  <c:v>10.74</c:v>
                </c:pt>
                <c:pt idx="118">
                  <c:v>10.73</c:v>
                </c:pt>
                <c:pt idx="119">
                  <c:v>10.7</c:v>
                </c:pt>
                <c:pt idx="120">
                  <c:v>11.6</c:v>
                </c:pt>
                <c:pt idx="121">
                  <c:v>12.53</c:v>
                </c:pt>
                <c:pt idx="122">
                  <c:v>12.44</c:v>
                </c:pt>
                <c:pt idx="123">
                  <c:v>12.36</c:v>
                </c:pt>
                <c:pt idx="124">
                  <c:v>12.32</c:v>
                </c:pt>
                <c:pt idx="125">
                  <c:v>12.3</c:v>
                </c:pt>
                <c:pt idx="126">
                  <c:v>12.26</c:v>
                </c:pt>
                <c:pt idx="127">
                  <c:v>12.24</c:v>
                </c:pt>
                <c:pt idx="128">
                  <c:v>12.22</c:v>
                </c:pt>
                <c:pt idx="129">
                  <c:v>12.2</c:v>
                </c:pt>
                <c:pt idx="130">
                  <c:v>12.77</c:v>
                </c:pt>
                <c:pt idx="131">
                  <c:v>14.11</c:v>
                </c:pt>
                <c:pt idx="132">
                  <c:v>13.95</c:v>
                </c:pt>
                <c:pt idx="133">
                  <c:v>13.91</c:v>
                </c:pt>
                <c:pt idx="134">
                  <c:v>13.86</c:v>
                </c:pt>
                <c:pt idx="135">
                  <c:v>13.83</c:v>
                </c:pt>
                <c:pt idx="136">
                  <c:v>13.8</c:v>
                </c:pt>
                <c:pt idx="137">
                  <c:v>13.76</c:v>
                </c:pt>
                <c:pt idx="138">
                  <c:v>13.73</c:v>
                </c:pt>
                <c:pt idx="139">
                  <c:v>13.72</c:v>
                </c:pt>
                <c:pt idx="140">
                  <c:v>14.02</c:v>
                </c:pt>
                <c:pt idx="141">
                  <c:v>15.62</c:v>
                </c:pt>
                <c:pt idx="142">
                  <c:v>15.52</c:v>
                </c:pt>
                <c:pt idx="143">
                  <c:v>15.46</c:v>
                </c:pt>
                <c:pt idx="144">
                  <c:v>15.42</c:v>
                </c:pt>
                <c:pt idx="145">
                  <c:v>15.36</c:v>
                </c:pt>
                <c:pt idx="146">
                  <c:v>15.34</c:v>
                </c:pt>
                <c:pt idx="147">
                  <c:v>15.31</c:v>
                </c:pt>
                <c:pt idx="148">
                  <c:v>15.28</c:v>
                </c:pt>
                <c:pt idx="149">
                  <c:v>15.26</c:v>
                </c:pt>
                <c:pt idx="150">
                  <c:v>16.510000000000002</c:v>
                </c:pt>
                <c:pt idx="151">
                  <c:v>17.25</c:v>
                </c:pt>
                <c:pt idx="152">
                  <c:v>17.14</c:v>
                </c:pt>
                <c:pt idx="153">
                  <c:v>17.07</c:v>
                </c:pt>
                <c:pt idx="154">
                  <c:v>17</c:v>
                </c:pt>
                <c:pt idx="155">
                  <c:v>16.97</c:v>
                </c:pt>
                <c:pt idx="156">
                  <c:v>16.93</c:v>
                </c:pt>
                <c:pt idx="157">
                  <c:v>16.91</c:v>
                </c:pt>
                <c:pt idx="158">
                  <c:v>16.88</c:v>
                </c:pt>
                <c:pt idx="159">
                  <c:v>16.850000000000001</c:v>
                </c:pt>
                <c:pt idx="160">
                  <c:v>17.68</c:v>
                </c:pt>
                <c:pt idx="161">
                  <c:v>18.79</c:v>
                </c:pt>
                <c:pt idx="162">
                  <c:v>18.68</c:v>
                </c:pt>
                <c:pt idx="163">
                  <c:v>18.57</c:v>
                </c:pt>
                <c:pt idx="164">
                  <c:v>18.54</c:v>
                </c:pt>
                <c:pt idx="165">
                  <c:v>18.489999999999998</c:v>
                </c:pt>
                <c:pt idx="166">
                  <c:v>18.46</c:v>
                </c:pt>
                <c:pt idx="167">
                  <c:v>18.43</c:v>
                </c:pt>
                <c:pt idx="168">
                  <c:v>18.39</c:v>
                </c:pt>
                <c:pt idx="169">
                  <c:v>18.37</c:v>
                </c:pt>
                <c:pt idx="170">
                  <c:v>18.850000000000001</c:v>
                </c:pt>
                <c:pt idx="171">
                  <c:v>20.28</c:v>
                </c:pt>
                <c:pt idx="172">
                  <c:v>20.11</c:v>
                </c:pt>
                <c:pt idx="173">
                  <c:v>20.059999999999999</c:v>
                </c:pt>
                <c:pt idx="174">
                  <c:v>20.010000000000002</c:v>
                </c:pt>
                <c:pt idx="175">
                  <c:v>19.97</c:v>
                </c:pt>
                <c:pt idx="176">
                  <c:v>19.920000000000002</c:v>
                </c:pt>
                <c:pt idx="177">
                  <c:v>19.88</c:v>
                </c:pt>
                <c:pt idx="178">
                  <c:v>19.86</c:v>
                </c:pt>
                <c:pt idx="179">
                  <c:v>19.829999999999998</c:v>
                </c:pt>
                <c:pt idx="180">
                  <c:v>20.100000000000001</c:v>
                </c:pt>
                <c:pt idx="181">
                  <c:v>21.84</c:v>
                </c:pt>
                <c:pt idx="182">
                  <c:v>21.74</c:v>
                </c:pt>
                <c:pt idx="183">
                  <c:v>21.67</c:v>
                </c:pt>
                <c:pt idx="184">
                  <c:v>21.62</c:v>
                </c:pt>
                <c:pt idx="185">
                  <c:v>21.55</c:v>
                </c:pt>
                <c:pt idx="186">
                  <c:v>21.51</c:v>
                </c:pt>
                <c:pt idx="187">
                  <c:v>21.48</c:v>
                </c:pt>
                <c:pt idx="188">
                  <c:v>21.45</c:v>
                </c:pt>
                <c:pt idx="189">
                  <c:v>21.41</c:v>
                </c:pt>
                <c:pt idx="190">
                  <c:v>22.51</c:v>
                </c:pt>
                <c:pt idx="191">
                  <c:v>23.33</c:v>
                </c:pt>
                <c:pt idx="192">
                  <c:v>23.24</c:v>
                </c:pt>
                <c:pt idx="193">
                  <c:v>23.17</c:v>
                </c:pt>
                <c:pt idx="194">
                  <c:v>23.08</c:v>
                </c:pt>
                <c:pt idx="195">
                  <c:v>23.03</c:v>
                </c:pt>
                <c:pt idx="196">
                  <c:v>23.01</c:v>
                </c:pt>
                <c:pt idx="197">
                  <c:v>22.97</c:v>
                </c:pt>
                <c:pt idx="198">
                  <c:v>22.92</c:v>
                </c:pt>
                <c:pt idx="199">
                  <c:v>22.89</c:v>
                </c:pt>
                <c:pt idx="200">
                  <c:v>23.65</c:v>
                </c:pt>
                <c:pt idx="201">
                  <c:v>24.92</c:v>
                </c:pt>
                <c:pt idx="202">
                  <c:v>24.8</c:v>
                </c:pt>
                <c:pt idx="203">
                  <c:v>24.69</c:v>
                </c:pt>
                <c:pt idx="204">
                  <c:v>24.63</c:v>
                </c:pt>
                <c:pt idx="205">
                  <c:v>24.58</c:v>
                </c:pt>
                <c:pt idx="206">
                  <c:v>24.55</c:v>
                </c:pt>
                <c:pt idx="207">
                  <c:v>24.5</c:v>
                </c:pt>
                <c:pt idx="208">
                  <c:v>24.47</c:v>
                </c:pt>
                <c:pt idx="209">
                  <c:v>24.44</c:v>
                </c:pt>
                <c:pt idx="210">
                  <c:v>24.85</c:v>
                </c:pt>
                <c:pt idx="211">
                  <c:v>26.37</c:v>
                </c:pt>
                <c:pt idx="212">
                  <c:v>26.27</c:v>
                </c:pt>
                <c:pt idx="213">
                  <c:v>26.2</c:v>
                </c:pt>
                <c:pt idx="214">
                  <c:v>26.15</c:v>
                </c:pt>
                <c:pt idx="215">
                  <c:v>26.1</c:v>
                </c:pt>
                <c:pt idx="216">
                  <c:v>26.05</c:v>
                </c:pt>
                <c:pt idx="217">
                  <c:v>26.01</c:v>
                </c:pt>
                <c:pt idx="218">
                  <c:v>25.98</c:v>
                </c:pt>
                <c:pt idx="219">
                  <c:v>25.94</c:v>
                </c:pt>
                <c:pt idx="220">
                  <c:v>27.39</c:v>
                </c:pt>
                <c:pt idx="221">
                  <c:v>27.99</c:v>
                </c:pt>
                <c:pt idx="222">
                  <c:v>27.87</c:v>
                </c:pt>
                <c:pt idx="223">
                  <c:v>27.79</c:v>
                </c:pt>
                <c:pt idx="224">
                  <c:v>27.73</c:v>
                </c:pt>
                <c:pt idx="225">
                  <c:v>27.66</c:v>
                </c:pt>
                <c:pt idx="226">
                  <c:v>27.62</c:v>
                </c:pt>
                <c:pt idx="227">
                  <c:v>27.59</c:v>
                </c:pt>
                <c:pt idx="228">
                  <c:v>27.55</c:v>
                </c:pt>
                <c:pt idx="229">
                  <c:v>27.5</c:v>
                </c:pt>
                <c:pt idx="230">
                  <c:v>28.55</c:v>
                </c:pt>
                <c:pt idx="231">
                  <c:v>29.54</c:v>
                </c:pt>
                <c:pt idx="232">
                  <c:v>29.41</c:v>
                </c:pt>
                <c:pt idx="233">
                  <c:v>29.33</c:v>
                </c:pt>
                <c:pt idx="234">
                  <c:v>29.23</c:v>
                </c:pt>
                <c:pt idx="235">
                  <c:v>29.19</c:v>
                </c:pt>
                <c:pt idx="236">
                  <c:v>29.15</c:v>
                </c:pt>
                <c:pt idx="237">
                  <c:v>29.11</c:v>
                </c:pt>
                <c:pt idx="238">
                  <c:v>29.05</c:v>
                </c:pt>
                <c:pt idx="239">
                  <c:v>29.03</c:v>
                </c:pt>
                <c:pt idx="240">
                  <c:v>29.67</c:v>
                </c:pt>
                <c:pt idx="241">
                  <c:v>31.07</c:v>
                </c:pt>
                <c:pt idx="242">
                  <c:v>30.88</c:v>
                </c:pt>
                <c:pt idx="243">
                  <c:v>30.8</c:v>
                </c:pt>
                <c:pt idx="244">
                  <c:v>30.74</c:v>
                </c:pt>
                <c:pt idx="245">
                  <c:v>30.69</c:v>
                </c:pt>
                <c:pt idx="246">
                  <c:v>30.66</c:v>
                </c:pt>
                <c:pt idx="247">
                  <c:v>30.6</c:v>
                </c:pt>
                <c:pt idx="248">
                  <c:v>30.56</c:v>
                </c:pt>
                <c:pt idx="249">
                  <c:v>30.53</c:v>
                </c:pt>
                <c:pt idx="250">
                  <c:v>30.82</c:v>
                </c:pt>
                <c:pt idx="251">
                  <c:v>32.340000000000003</c:v>
                </c:pt>
                <c:pt idx="252">
                  <c:v>32.229999999999997</c:v>
                </c:pt>
                <c:pt idx="253">
                  <c:v>32.159999999999997</c:v>
                </c:pt>
                <c:pt idx="254">
                  <c:v>32.1</c:v>
                </c:pt>
                <c:pt idx="255">
                  <c:v>32.049999999999997</c:v>
                </c:pt>
                <c:pt idx="256">
                  <c:v>31.98</c:v>
                </c:pt>
                <c:pt idx="257">
                  <c:v>31.94</c:v>
                </c:pt>
                <c:pt idx="258">
                  <c:v>31.9</c:v>
                </c:pt>
                <c:pt idx="259">
                  <c:v>31.87</c:v>
                </c:pt>
                <c:pt idx="260">
                  <c:v>33.14</c:v>
                </c:pt>
                <c:pt idx="261">
                  <c:v>33.81</c:v>
                </c:pt>
                <c:pt idx="262">
                  <c:v>33.68</c:v>
                </c:pt>
                <c:pt idx="263">
                  <c:v>33.6</c:v>
                </c:pt>
                <c:pt idx="264">
                  <c:v>33.520000000000003</c:v>
                </c:pt>
                <c:pt idx="265">
                  <c:v>33.47</c:v>
                </c:pt>
                <c:pt idx="266">
                  <c:v>33.43</c:v>
                </c:pt>
                <c:pt idx="267">
                  <c:v>33.380000000000003</c:v>
                </c:pt>
                <c:pt idx="268">
                  <c:v>33.35</c:v>
                </c:pt>
                <c:pt idx="269">
                  <c:v>33.299999999999997</c:v>
                </c:pt>
                <c:pt idx="270">
                  <c:v>34.18</c:v>
                </c:pt>
                <c:pt idx="271">
                  <c:v>35.28</c:v>
                </c:pt>
                <c:pt idx="272">
                  <c:v>35.14</c:v>
                </c:pt>
                <c:pt idx="273">
                  <c:v>35.020000000000003</c:v>
                </c:pt>
                <c:pt idx="274">
                  <c:v>34.97</c:v>
                </c:pt>
                <c:pt idx="275">
                  <c:v>34.909999999999997</c:v>
                </c:pt>
                <c:pt idx="276">
                  <c:v>34.869999999999997</c:v>
                </c:pt>
                <c:pt idx="277">
                  <c:v>34.83</c:v>
                </c:pt>
                <c:pt idx="278">
                  <c:v>34.78</c:v>
                </c:pt>
                <c:pt idx="279">
                  <c:v>34.74</c:v>
                </c:pt>
                <c:pt idx="280">
                  <c:v>35.26</c:v>
                </c:pt>
                <c:pt idx="281">
                  <c:v>36.74</c:v>
                </c:pt>
                <c:pt idx="282">
                  <c:v>36.53</c:v>
                </c:pt>
                <c:pt idx="283">
                  <c:v>36.46</c:v>
                </c:pt>
                <c:pt idx="284">
                  <c:v>36.39</c:v>
                </c:pt>
                <c:pt idx="285">
                  <c:v>36.340000000000003</c:v>
                </c:pt>
                <c:pt idx="286">
                  <c:v>36.26</c:v>
                </c:pt>
                <c:pt idx="287">
                  <c:v>36.229999999999997</c:v>
                </c:pt>
                <c:pt idx="288">
                  <c:v>36.19</c:v>
                </c:pt>
                <c:pt idx="289">
                  <c:v>36.15</c:v>
                </c:pt>
                <c:pt idx="290">
                  <c:v>36.4</c:v>
                </c:pt>
                <c:pt idx="291">
                  <c:v>38.06</c:v>
                </c:pt>
                <c:pt idx="292">
                  <c:v>37.93</c:v>
                </c:pt>
                <c:pt idx="293">
                  <c:v>37.85</c:v>
                </c:pt>
                <c:pt idx="294">
                  <c:v>37.78</c:v>
                </c:pt>
                <c:pt idx="295">
                  <c:v>37.71</c:v>
                </c:pt>
                <c:pt idx="296">
                  <c:v>37.659999999999997</c:v>
                </c:pt>
                <c:pt idx="297">
                  <c:v>37.619999999999997</c:v>
                </c:pt>
                <c:pt idx="298">
                  <c:v>37.590000000000003</c:v>
                </c:pt>
                <c:pt idx="299">
                  <c:v>37.549999999999997</c:v>
                </c:pt>
                <c:pt idx="300">
                  <c:v>38.67</c:v>
                </c:pt>
                <c:pt idx="301">
                  <c:v>39.47</c:v>
                </c:pt>
                <c:pt idx="302">
                  <c:v>39.340000000000003</c:v>
                </c:pt>
                <c:pt idx="303">
                  <c:v>39.25</c:v>
                </c:pt>
                <c:pt idx="304">
                  <c:v>39.15</c:v>
                </c:pt>
                <c:pt idx="305">
                  <c:v>39.1</c:v>
                </c:pt>
                <c:pt idx="306">
                  <c:v>39.049999999999997</c:v>
                </c:pt>
                <c:pt idx="307">
                  <c:v>39.01</c:v>
                </c:pt>
                <c:pt idx="308">
                  <c:v>38.950000000000003</c:v>
                </c:pt>
                <c:pt idx="309">
                  <c:v>38.92</c:v>
                </c:pt>
                <c:pt idx="310">
                  <c:v>39.67</c:v>
                </c:pt>
                <c:pt idx="311">
                  <c:v>40.85</c:v>
                </c:pt>
                <c:pt idx="312">
                  <c:v>40.700000000000003</c:v>
                </c:pt>
                <c:pt idx="313">
                  <c:v>40.58</c:v>
                </c:pt>
                <c:pt idx="314">
                  <c:v>40.51</c:v>
                </c:pt>
                <c:pt idx="315">
                  <c:v>40.46</c:v>
                </c:pt>
                <c:pt idx="316">
                  <c:v>40.409999999999997</c:v>
                </c:pt>
                <c:pt idx="317">
                  <c:v>40.35</c:v>
                </c:pt>
                <c:pt idx="318">
                  <c:v>40.299999999999997</c:v>
                </c:pt>
                <c:pt idx="319">
                  <c:v>40.270000000000003</c:v>
                </c:pt>
                <c:pt idx="320">
                  <c:v>40.68</c:v>
                </c:pt>
                <c:pt idx="321">
                  <c:v>42.22</c:v>
                </c:pt>
                <c:pt idx="322">
                  <c:v>42</c:v>
                </c:pt>
                <c:pt idx="323">
                  <c:v>41.92</c:v>
                </c:pt>
                <c:pt idx="324">
                  <c:v>41.86</c:v>
                </c:pt>
                <c:pt idx="325">
                  <c:v>41.8</c:v>
                </c:pt>
                <c:pt idx="326">
                  <c:v>41.73</c:v>
                </c:pt>
                <c:pt idx="327">
                  <c:v>41.68</c:v>
                </c:pt>
                <c:pt idx="328">
                  <c:v>41.65</c:v>
                </c:pt>
                <c:pt idx="329">
                  <c:v>41.61</c:v>
                </c:pt>
                <c:pt idx="330">
                  <c:v>42.93</c:v>
                </c:pt>
                <c:pt idx="331">
                  <c:v>43.41</c:v>
                </c:pt>
                <c:pt idx="332">
                  <c:v>43.29</c:v>
                </c:pt>
                <c:pt idx="333">
                  <c:v>43.21</c:v>
                </c:pt>
                <c:pt idx="334">
                  <c:v>43.14</c:v>
                </c:pt>
                <c:pt idx="335">
                  <c:v>43.05</c:v>
                </c:pt>
                <c:pt idx="336">
                  <c:v>43</c:v>
                </c:pt>
                <c:pt idx="337">
                  <c:v>42.96</c:v>
                </c:pt>
                <c:pt idx="338">
                  <c:v>42.91</c:v>
                </c:pt>
                <c:pt idx="339">
                  <c:v>42.86</c:v>
                </c:pt>
                <c:pt idx="340">
                  <c:v>43.9</c:v>
                </c:pt>
                <c:pt idx="341">
                  <c:v>44.8</c:v>
                </c:pt>
                <c:pt idx="342">
                  <c:v>44.66</c:v>
                </c:pt>
                <c:pt idx="343">
                  <c:v>44.56</c:v>
                </c:pt>
                <c:pt idx="344">
                  <c:v>44.46</c:v>
                </c:pt>
                <c:pt idx="345">
                  <c:v>44.4</c:v>
                </c:pt>
                <c:pt idx="346">
                  <c:v>44.35</c:v>
                </c:pt>
                <c:pt idx="347">
                  <c:v>44.3</c:v>
                </c:pt>
                <c:pt idx="348">
                  <c:v>44.25</c:v>
                </c:pt>
                <c:pt idx="349">
                  <c:v>44.21</c:v>
                </c:pt>
                <c:pt idx="350">
                  <c:v>44.86</c:v>
                </c:pt>
                <c:pt idx="351">
                  <c:v>46.19</c:v>
                </c:pt>
                <c:pt idx="352">
                  <c:v>45.98</c:v>
                </c:pt>
                <c:pt idx="353">
                  <c:v>45.89</c:v>
                </c:pt>
                <c:pt idx="354">
                  <c:v>45.82</c:v>
                </c:pt>
                <c:pt idx="355">
                  <c:v>45.76</c:v>
                </c:pt>
                <c:pt idx="356">
                  <c:v>45.71</c:v>
                </c:pt>
                <c:pt idx="357">
                  <c:v>45.64</c:v>
                </c:pt>
                <c:pt idx="358">
                  <c:v>45.59</c:v>
                </c:pt>
                <c:pt idx="359">
                  <c:v>45.55</c:v>
                </c:pt>
                <c:pt idx="360">
                  <c:v>45.88</c:v>
                </c:pt>
                <c:pt idx="361">
                  <c:v>47.35</c:v>
                </c:pt>
                <c:pt idx="362">
                  <c:v>47.22</c:v>
                </c:pt>
                <c:pt idx="363">
                  <c:v>47.13</c:v>
                </c:pt>
                <c:pt idx="364">
                  <c:v>47.06</c:v>
                </c:pt>
                <c:pt idx="365">
                  <c:v>47.01</c:v>
                </c:pt>
                <c:pt idx="366">
                  <c:v>46.93</c:v>
                </c:pt>
                <c:pt idx="367">
                  <c:v>46.87</c:v>
                </c:pt>
                <c:pt idx="368">
                  <c:v>46.83</c:v>
                </c:pt>
                <c:pt idx="369">
                  <c:v>46.79</c:v>
                </c:pt>
                <c:pt idx="370">
                  <c:v>48.06</c:v>
                </c:pt>
                <c:pt idx="371">
                  <c:v>48.66</c:v>
                </c:pt>
                <c:pt idx="372">
                  <c:v>48.51</c:v>
                </c:pt>
                <c:pt idx="373">
                  <c:v>48.43</c:v>
                </c:pt>
                <c:pt idx="374">
                  <c:v>48.32</c:v>
                </c:pt>
                <c:pt idx="375">
                  <c:v>48.26</c:v>
                </c:pt>
                <c:pt idx="376">
                  <c:v>48.21</c:v>
                </c:pt>
                <c:pt idx="377">
                  <c:v>48.16</c:v>
                </c:pt>
                <c:pt idx="378">
                  <c:v>48.11</c:v>
                </c:pt>
                <c:pt idx="379">
                  <c:v>48.06</c:v>
                </c:pt>
                <c:pt idx="380">
                  <c:v>48.9</c:v>
                </c:pt>
                <c:pt idx="381">
                  <c:v>49.86</c:v>
                </c:pt>
                <c:pt idx="382">
                  <c:v>49.7</c:v>
                </c:pt>
                <c:pt idx="383">
                  <c:v>49.56</c:v>
                </c:pt>
                <c:pt idx="384">
                  <c:v>49.5</c:v>
                </c:pt>
                <c:pt idx="385">
                  <c:v>49.44</c:v>
                </c:pt>
                <c:pt idx="386">
                  <c:v>49.38</c:v>
                </c:pt>
                <c:pt idx="387">
                  <c:v>49.34</c:v>
                </c:pt>
                <c:pt idx="388">
                  <c:v>49.28</c:v>
                </c:pt>
                <c:pt idx="389">
                  <c:v>49.22</c:v>
                </c:pt>
                <c:pt idx="390">
                  <c:v>49.75</c:v>
                </c:pt>
                <c:pt idx="391">
                  <c:v>51.07</c:v>
                </c:pt>
                <c:pt idx="392">
                  <c:v>50.85</c:v>
                </c:pt>
                <c:pt idx="393">
                  <c:v>50.76</c:v>
                </c:pt>
                <c:pt idx="394">
                  <c:v>50.68</c:v>
                </c:pt>
                <c:pt idx="395">
                  <c:v>50.63</c:v>
                </c:pt>
                <c:pt idx="396">
                  <c:v>50.55</c:v>
                </c:pt>
                <c:pt idx="397">
                  <c:v>50.49</c:v>
                </c:pt>
                <c:pt idx="398">
                  <c:v>50.45</c:v>
                </c:pt>
                <c:pt idx="399">
                  <c:v>50.41</c:v>
                </c:pt>
                <c:pt idx="400">
                  <c:v>50.66</c:v>
                </c:pt>
                <c:pt idx="401">
                  <c:v>52.21</c:v>
                </c:pt>
                <c:pt idx="402">
                  <c:v>52.07</c:v>
                </c:pt>
                <c:pt idx="403">
                  <c:v>51.98</c:v>
                </c:pt>
                <c:pt idx="404">
                  <c:v>51.9</c:v>
                </c:pt>
                <c:pt idx="405">
                  <c:v>51.8</c:v>
                </c:pt>
                <c:pt idx="406">
                  <c:v>51.75</c:v>
                </c:pt>
                <c:pt idx="407">
                  <c:v>51.71</c:v>
                </c:pt>
                <c:pt idx="408">
                  <c:v>51.66</c:v>
                </c:pt>
                <c:pt idx="409">
                  <c:v>51.61</c:v>
                </c:pt>
                <c:pt idx="410">
                  <c:v>52.67</c:v>
                </c:pt>
                <c:pt idx="411">
                  <c:v>53.34</c:v>
                </c:pt>
                <c:pt idx="412">
                  <c:v>53.19</c:v>
                </c:pt>
                <c:pt idx="413">
                  <c:v>53.09</c:v>
                </c:pt>
                <c:pt idx="414">
                  <c:v>52.99</c:v>
                </c:pt>
                <c:pt idx="415">
                  <c:v>52.92</c:v>
                </c:pt>
                <c:pt idx="416">
                  <c:v>52.86</c:v>
                </c:pt>
                <c:pt idx="417">
                  <c:v>52.81</c:v>
                </c:pt>
                <c:pt idx="418">
                  <c:v>52.76</c:v>
                </c:pt>
                <c:pt idx="419">
                  <c:v>52.7</c:v>
                </c:pt>
                <c:pt idx="420">
                  <c:v>53.43</c:v>
                </c:pt>
                <c:pt idx="421">
                  <c:v>54.47</c:v>
                </c:pt>
                <c:pt idx="422">
                  <c:v>54.3</c:v>
                </c:pt>
                <c:pt idx="423">
                  <c:v>54.15</c:v>
                </c:pt>
                <c:pt idx="424">
                  <c:v>54.09</c:v>
                </c:pt>
                <c:pt idx="425">
                  <c:v>54.02</c:v>
                </c:pt>
                <c:pt idx="426">
                  <c:v>53.97</c:v>
                </c:pt>
                <c:pt idx="427">
                  <c:v>53.89</c:v>
                </c:pt>
                <c:pt idx="428">
                  <c:v>53.84</c:v>
                </c:pt>
                <c:pt idx="429">
                  <c:v>53.79</c:v>
                </c:pt>
                <c:pt idx="430">
                  <c:v>54.22</c:v>
                </c:pt>
                <c:pt idx="431">
                  <c:v>55.62</c:v>
                </c:pt>
                <c:pt idx="432">
                  <c:v>55.37</c:v>
                </c:pt>
                <c:pt idx="433">
                  <c:v>55.27</c:v>
                </c:pt>
                <c:pt idx="434">
                  <c:v>55.2</c:v>
                </c:pt>
                <c:pt idx="435">
                  <c:v>55.13</c:v>
                </c:pt>
                <c:pt idx="436">
                  <c:v>55.03</c:v>
                </c:pt>
                <c:pt idx="437">
                  <c:v>54.98</c:v>
                </c:pt>
                <c:pt idx="438">
                  <c:v>54.94</c:v>
                </c:pt>
                <c:pt idx="439">
                  <c:v>54.88</c:v>
                </c:pt>
                <c:pt idx="440">
                  <c:v>56.12</c:v>
                </c:pt>
                <c:pt idx="441">
                  <c:v>56.46</c:v>
                </c:pt>
                <c:pt idx="442">
                  <c:v>56.32</c:v>
                </c:pt>
                <c:pt idx="443">
                  <c:v>56.22</c:v>
                </c:pt>
                <c:pt idx="444">
                  <c:v>56.15</c:v>
                </c:pt>
                <c:pt idx="445">
                  <c:v>56.05</c:v>
                </c:pt>
                <c:pt idx="446">
                  <c:v>56</c:v>
                </c:pt>
                <c:pt idx="447">
                  <c:v>55.94</c:v>
                </c:pt>
                <c:pt idx="448">
                  <c:v>55.89</c:v>
                </c:pt>
                <c:pt idx="449">
                  <c:v>55.82</c:v>
                </c:pt>
                <c:pt idx="450">
                  <c:v>56.75</c:v>
                </c:pt>
                <c:pt idx="451">
                  <c:v>57.44</c:v>
                </c:pt>
                <c:pt idx="452">
                  <c:v>57.28</c:v>
                </c:pt>
                <c:pt idx="453">
                  <c:v>57.17</c:v>
                </c:pt>
                <c:pt idx="454">
                  <c:v>57.06</c:v>
                </c:pt>
                <c:pt idx="455">
                  <c:v>57</c:v>
                </c:pt>
                <c:pt idx="456">
                  <c:v>56.94</c:v>
                </c:pt>
                <c:pt idx="457">
                  <c:v>56.88</c:v>
                </c:pt>
                <c:pt idx="458">
                  <c:v>56.81</c:v>
                </c:pt>
                <c:pt idx="459">
                  <c:v>56.76</c:v>
                </c:pt>
                <c:pt idx="460">
                  <c:v>57.36</c:v>
                </c:pt>
                <c:pt idx="461">
                  <c:v>58.41</c:v>
                </c:pt>
                <c:pt idx="462">
                  <c:v>58.23</c:v>
                </c:pt>
                <c:pt idx="463">
                  <c:v>58.08</c:v>
                </c:pt>
                <c:pt idx="464">
                  <c:v>58.01</c:v>
                </c:pt>
                <c:pt idx="465">
                  <c:v>57.93</c:v>
                </c:pt>
                <c:pt idx="466">
                  <c:v>57.88</c:v>
                </c:pt>
                <c:pt idx="467">
                  <c:v>57.79</c:v>
                </c:pt>
                <c:pt idx="468">
                  <c:v>57.73</c:v>
                </c:pt>
                <c:pt idx="469">
                  <c:v>57.69</c:v>
                </c:pt>
                <c:pt idx="470">
                  <c:v>58</c:v>
                </c:pt>
                <c:pt idx="471">
                  <c:v>59.21</c:v>
                </c:pt>
                <c:pt idx="472">
                  <c:v>59.07</c:v>
                </c:pt>
                <c:pt idx="473">
                  <c:v>58.98</c:v>
                </c:pt>
                <c:pt idx="474">
                  <c:v>58.89</c:v>
                </c:pt>
                <c:pt idx="475">
                  <c:v>58.82</c:v>
                </c:pt>
                <c:pt idx="476">
                  <c:v>58.73</c:v>
                </c:pt>
                <c:pt idx="477">
                  <c:v>58.68</c:v>
                </c:pt>
                <c:pt idx="478">
                  <c:v>58.63</c:v>
                </c:pt>
                <c:pt idx="479">
                  <c:v>58.58</c:v>
                </c:pt>
                <c:pt idx="480">
                  <c:v>59.66</c:v>
                </c:pt>
                <c:pt idx="481">
                  <c:v>60.07</c:v>
                </c:pt>
                <c:pt idx="482">
                  <c:v>59.92</c:v>
                </c:pt>
                <c:pt idx="483">
                  <c:v>59.81</c:v>
                </c:pt>
                <c:pt idx="484">
                  <c:v>59.73</c:v>
                </c:pt>
                <c:pt idx="485">
                  <c:v>59.63</c:v>
                </c:pt>
                <c:pt idx="486">
                  <c:v>59.57</c:v>
                </c:pt>
                <c:pt idx="487">
                  <c:v>59.5</c:v>
                </c:pt>
                <c:pt idx="488">
                  <c:v>59.45</c:v>
                </c:pt>
                <c:pt idx="489">
                  <c:v>59.38</c:v>
                </c:pt>
                <c:pt idx="490">
                  <c:v>60.14</c:v>
                </c:pt>
                <c:pt idx="491">
                  <c:v>60.87</c:v>
                </c:pt>
                <c:pt idx="492">
                  <c:v>60.7</c:v>
                </c:pt>
                <c:pt idx="493">
                  <c:v>60.55</c:v>
                </c:pt>
                <c:pt idx="494">
                  <c:v>60.47</c:v>
                </c:pt>
                <c:pt idx="495">
                  <c:v>60.4</c:v>
                </c:pt>
                <c:pt idx="496">
                  <c:v>60.33</c:v>
                </c:pt>
                <c:pt idx="497">
                  <c:v>60.27</c:v>
                </c:pt>
                <c:pt idx="498">
                  <c:v>60.2</c:v>
                </c:pt>
                <c:pt idx="499">
                  <c:v>60.15</c:v>
                </c:pt>
                <c:pt idx="500">
                  <c:v>60.62</c:v>
                </c:pt>
                <c:pt idx="501">
                  <c:v>61.66</c:v>
                </c:pt>
                <c:pt idx="502">
                  <c:v>61.41</c:v>
                </c:pt>
                <c:pt idx="503">
                  <c:v>61.3</c:v>
                </c:pt>
                <c:pt idx="504">
                  <c:v>61.22</c:v>
                </c:pt>
                <c:pt idx="505">
                  <c:v>61.15</c:v>
                </c:pt>
                <c:pt idx="506">
                  <c:v>61.08</c:v>
                </c:pt>
                <c:pt idx="507">
                  <c:v>61</c:v>
                </c:pt>
                <c:pt idx="508">
                  <c:v>60.95</c:v>
                </c:pt>
                <c:pt idx="509">
                  <c:v>60.9</c:v>
                </c:pt>
                <c:pt idx="510">
                  <c:v>61.11</c:v>
                </c:pt>
                <c:pt idx="511">
                  <c:v>62.27</c:v>
                </c:pt>
                <c:pt idx="512">
                  <c:v>62.11</c:v>
                </c:pt>
                <c:pt idx="513">
                  <c:v>62.01</c:v>
                </c:pt>
                <c:pt idx="514">
                  <c:v>61.92</c:v>
                </c:pt>
                <c:pt idx="515">
                  <c:v>61.82</c:v>
                </c:pt>
                <c:pt idx="516">
                  <c:v>61.76</c:v>
                </c:pt>
                <c:pt idx="517">
                  <c:v>61.7</c:v>
                </c:pt>
                <c:pt idx="518">
                  <c:v>61.64</c:v>
                </c:pt>
                <c:pt idx="519">
                  <c:v>61.59</c:v>
                </c:pt>
                <c:pt idx="520">
                  <c:v>62.45</c:v>
                </c:pt>
                <c:pt idx="521">
                  <c:v>62.85</c:v>
                </c:pt>
                <c:pt idx="522">
                  <c:v>62.69</c:v>
                </c:pt>
                <c:pt idx="523">
                  <c:v>62.58</c:v>
                </c:pt>
                <c:pt idx="524">
                  <c:v>62.46</c:v>
                </c:pt>
                <c:pt idx="525">
                  <c:v>62.39</c:v>
                </c:pt>
                <c:pt idx="526">
                  <c:v>62.32</c:v>
                </c:pt>
                <c:pt idx="527">
                  <c:v>62.26</c:v>
                </c:pt>
                <c:pt idx="528">
                  <c:v>62.21</c:v>
                </c:pt>
                <c:pt idx="529">
                  <c:v>62.13</c:v>
                </c:pt>
                <c:pt idx="530">
                  <c:v>62.74</c:v>
                </c:pt>
                <c:pt idx="531">
                  <c:v>63.46</c:v>
                </c:pt>
                <c:pt idx="532">
                  <c:v>63.29</c:v>
                </c:pt>
                <c:pt idx="533">
                  <c:v>63.13</c:v>
                </c:pt>
                <c:pt idx="534">
                  <c:v>63.03</c:v>
                </c:pt>
                <c:pt idx="535">
                  <c:v>62.96</c:v>
                </c:pt>
                <c:pt idx="536">
                  <c:v>62.9</c:v>
                </c:pt>
                <c:pt idx="537">
                  <c:v>62.8</c:v>
                </c:pt>
                <c:pt idx="538">
                  <c:v>62.76</c:v>
                </c:pt>
                <c:pt idx="539">
                  <c:v>62.69</c:v>
                </c:pt>
                <c:pt idx="540">
                  <c:v>63.04</c:v>
                </c:pt>
                <c:pt idx="541">
                  <c:v>64.03</c:v>
                </c:pt>
                <c:pt idx="542">
                  <c:v>63.76</c:v>
                </c:pt>
                <c:pt idx="543">
                  <c:v>63.66</c:v>
                </c:pt>
                <c:pt idx="544">
                  <c:v>63.56</c:v>
                </c:pt>
                <c:pt idx="545">
                  <c:v>63.49</c:v>
                </c:pt>
                <c:pt idx="546">
                  <c:v>63.38</c:v>
                </c:pt>
                <c:pt idx="547">
                  <c:v>63.32</c:v>
                </c:pt>
                <c:pt idx="548">
                  <c:v>63.27</c:v>
                </c:pt>
                <c:pt idx="549">
                  <c:v>63.21</c:v>
                </c:pt>
                <c:pt idx="550">
                  <c:v>63.35</c:v>
                </c:pt>
                <c:pt idx="551">
                  <c:v>64.36</c:v>
                </c:pt>
                <c:pt idx="552">
                  <c:v>64.209999999999994</c:v>
                </c:pt>
                <c:pt idx="553">
                  <c:v>64.09</c:v>
                </c:pt>
                <c:pt idx="554">
                  <c:v>64.010000000000005</c:v>
                </c:pt>
                <c:pt idx="555">
                  <c:v>63.89</c:v>
                </c:pt>
                <c:pt idx="556">
                  <c:v>63.83</c:v>
                </c:pt>
                <c:pt idx="557">
                  <c:v>63.76</c:v>
                </c:pt>
                <c:pt idx="558">
                  <c:v>63.7</c:v>
                </c:pt>
                <c:pt idx="559">
                  <c:v>63.62</c:v>
                </c:pt>
                <c:pt idx="560">
                  <c:v>64.400000000000006</c:v>
                </c:pt>
                <c:pt idx="561">
                  <c:v>64.849999999999994</c:v>
                </c:pt>
                <c:pt idx="562">
                  <c:v>64.67</c:v>
                </c:pt>
                <c:pt idx="563">
                  <c:v>64.55</c:v>
                </c:pt>
                <c:pt idx="564">
                  <c:v>64.400000000000006</c:v>
                </c:pt>
                <c:pt idx="565">
                  <c:v>64.33</c:v>
                </c:pt>
                <c:pt idx="566">
                  <c:v>64.25</c:v>
                </c:pt>
                <c:pt idx="567">
                  <c:v>64.19</c:v>
                </c:pt>
                <c:pt idx="568">
                  <c:v>64.099999999999994</c:v>
                </c:pt>
                <c:pt idx="569">
                  <c:v>64.040000000000006</c:v>
                </c:pt>
                <c:pt idx="570">
                  <c:v>64.48</c:v>
                </c:pt>
                <c:pt idx="571">
                  <c:v>65.11</c:v>
                </c:pt>
                <c:pt idx="572">
                  <c:v>64.930000000000007</c:v>
                </c:pt>
                <c:pt idx="573">
                  <c:v>64.75</c:v>
                </c:pt>
                <c:pt idx="574">
                  <c:v>64.67</c:v>
                </c:pt>
                <c:pt idx="575">
                  <c:v>64.59</c:v>
                </c:pt>
                <c:pt idx="576">
                  <c:v>64.52</c:v>
                </c:pt>
                <c:pt idx="577">
                  <c:v>64.430000000000007</c:v>
                </c:pt>
                <c:pt idx="578">
                  <c:v>64.37</c:v>
                </c:pt>
                <c:pt idx="579">
                  <c:v>64.3</c:v>
                </c:pt>
                <c:pt idx="580">
                  <c:v>64.540000000000006</c:v>
                </c:pt>
                <c:pt idx="581">
                  <c:v>65.290000000000006</c:v>
                </c:pt>
                <c:pt idx="582">
                  <c:v>65.14</c:v>
                </c:pt>
                <c:pt idx="583">
                  <c:v>65.03</c:v>
                </c:pt>
                <c:pt idx="584">
                  <c:v>64.94</c:v>
                </c:pt>
                <c:pt idx="585">
                  <c:v>64.849999999999994</c:v>
                </c:pt>
                <c:pt idx="586">
                  <c:v>64.75</c:v>
                </c:pt>
                <c:pt idx="587">
                  <c:v>64.680000000000007</c:v>
                </c:pt>
                <c:pt idx="588">
                  <c:v>64.62</c:v>
                </c:pt>
                <c:pt idx="589">
                  <c:v>64.55</c:v>
                </c:pt>
                <c:pt idx="590">
                  <c:v>65.33</c:v>
                </c:pt>
                <c:pt idx="591">
                  <c:v>65.489999999999995</c:v>
                </c:pt>
                <c:pt idx="592">
                  <c:v>65.33</c:v>
                </c:pt>
                <c:pt idx="593">
                  <c:v>65.209999999999994</c:v>
                </c:pt>
                <c:pt idx="594">
                  <c:v>65.11</c:v>
                </c:pt>
                <c:pt idx="595">
                  <c:v>64.989999999999995</c:v>
                </c:pt>
                <c:pt idx="596">
                  <c:v>64.92</c:v>
                </c:pt>
                <c:pt idx="597">
                  <c:v>64.84</c:v>
                </c:pt>
                <c:pt idx="598">
                  <c:v>64.78</c:v>
                </c:pt>
                <c:pt idx="599">
                  <c:v>64.7</c:v>
                </c:pt>
                <c:pt idx="600">
                  <c:v>65.25</c:v>
                </c:pt>
                <c:pt idx="601">
                  <c:v>65.63</c:v>
                </c:pt>
                <c:pt idx="602">
                  <c:v>65.45</c:v>
                </c:pt>
                <c:pt idx="603">
                  <c:v>65.27</c:v>
                </c:pt>
                <c:pt idx="604">
                  <c:v>65.180000000000007</c:v>
                </c:pt>
                <c:pt idx="605">
                  <c:v>65.099999999999994</c:v>
                </c:pt>
                <c:pt idx="606">
                  <c:v>65.03</c:v>
                </c:pt>
                <c:pt idx="607">
                  <c:v>64.95</c:v>
                </c:pt>
                <c:pt idx="608">
                  <c:v>64.86</c:v>
                </c:pt>
                <c:pt idx="609">
                  <c:v>64.790000000000006</c:v>
                </c:pt>
                <c:pt idx="610">
                  <c:v>65.12</c:v>
                </c:pt>
                <c:pt idx="611">
                  <c:v>65.7</c:v>
                </c:pt>
                <c:pt idx="612">
                  <c:v>65.42</c:v>
                </c:pt>
                <c:pt idx="613">
                  <c:v>65.31</c:v>
                </c:pt>
                <c:pt idx="614">
                  <c:v>65.209999999999994</c:v>
                </c:pt>
                <c:pt idx="615">
                  <c:v>65.13</c:v>
                </c:pt>
                <c:pt idx="616">
                  <c:v>65.05</c:v>
                </c:pt>
                <c:pt idx="617">
                  <c:v>64.95</c:v>
                </c:pt>
                <c:pt idx="618">
                  <c:v>64.88</c:v>
                </c:pt>
                <c:pt idx="619">
                  <c:v>64.819999999999993</c:v>
                </c:pt>
                <c:pt idx="620">
                  <c:v>64.98</c:v>
                </c:pt>
                <c:pt idx="621">
                  <c:v>65.63</c:v>
                </c:pt>
                <c:pt idx="622">
                  <c:v>65.459999999999994</c:v>
                </c:pt>
                <c:pt idx="623">
                  <c:v>65.33</c:v>
                </c:pt>
                <c:pt idx="624">
                  <c:v>65.23</c:v>
                </c:pt>
                <c:pt idx="625">
                  <c:v>65.14</c:v>
                </c:pt>
                <c:pt idx="626">
                  <c:v>65.02</c:v>
                </c:pt>
                <c:pt idx="627">
                  <c:v>64.95</c:v>
                </c:pt>
                <c:pt idx="628">
                  <c:v>64.88</c:v>
                </c:pt>
                <c:pt idx="629">
                  <c:v>64.81</c:v>
                </c:pt>
                <c:pt idx="630">
                  <c:v>65.400000000000006</c:v>
                </c:pt>
                <c:pt idx="631">
                  <c:v>65.53</c:v>
                </c:pt>
                <c:pt idx="632">
                  <c:v>65.34</c:v>
                </c:pt>
                <c:pt idx="633">
                  <c:v>65.209999999999994</c:v>
                </c:pt>
                <c:pt idx="634">
                  <c:v>65.06</c:v>
                </c:pt>
                <c:pt idx="635">
                  <c:v>64.97</c:v>
                </c:pt>
                <c:pt idx="636">
                  <c:v>64.89</c:v>
                </c:pt>
                <c:pt idx="637">
                  <c:v>64.819999999999993</c:v>
                </c:pt>
                <c:pt idx="638">
                  <c:v>64.739999999999995</c:v>
                </c:pt>
                <c:pt idx="639">
                  <c:v>64.650000000000006</c:v>
                </c:pt>
                <c:pt idx="640">
                  <c:v>65.05</c:v>
                </c:pt>
                <c:pt idx="641">
                  <c:v>65.36</c:v>
                </c:pt>
                <c:pt idx="642">
                  <c:v>65.16</c:v>
                </c:pt>
                <c:pt idx="643">
                  <c:v>64.97</c:v>
                </c:pt>
                <c:pt idx="644">
                  <c:v>64.87</c:v>
                </c:pt>
                <c:pt idx="645">
                  <c:v>64.78</c:v>
                </c:pt>
                <c:pt idx="646">
                  <c:v>64.69</c:v>
                </c:pt>
                <c:pt idx="647">
                  <c:v>64.61</c:v>
                </c:pt>
                <c:pt idx="648">
                  <c:v>64.510000000000005</c:v>
                </c:pt>
                <c:pt idx="649">
                  <c:v>64.430000000000007</c:v>
                </c:pt>
                <c:pt idx="650">
                  <c:v>64.650000000000006</c:v>
                </c:pt>
                <c:pt idx="651">
                  <c:v>65.099999999999994</c:v>
                </c:pt>
                <c:pt idx="652">
                  <c:v>64.8</c:v>
                </c:pt>
                <c:pt idx="653">
                  <c:v>64.680000000000007</c:v>
                </c:pt>
                <c:pt idx="654">
                  <c:v>64.58</c:v>
                </c:pt>
                <c:pt idx="655">
                  <c:v>64.48</c:v>
                </c:pt>
                <c:pt idx="656">
                  <c:v>64.36</c:v>
                </c:pt>
                <c:pt idx="657">
                  <c:v>64.290000000000006</c:v>
                </c:pt>
                <c:pt idx="658">
                  <c:v>64.22</c:v>
                </c:pt>
                <c:pt idx="659">
                  <c:v>64.150000000000006</c:v>
                </c:pt>
                <c:pt idx="660">
                  <c:v>64.22</c:v>
                </c:pt>
                <c:pt idx="661">
                  <c:v>64.64</c:v>
                </c:pt>
                <c:pt idx="662">
                  <c:v>64.459999999999994</c:v>
                </c:pt>
                <c:pt idx="663">
                  <c:v>64.34</c:v>
                </c:pt>
                <c:pt idx="664">
                  <c:v>64.23</c:v>
                </c:pt>
                <c:pt idx="665">
                  <c:v>64.09</c:v>
                </c:pt>
                <c:pt idx="666">
                  <c:v>64</c:v>
                </c:pt>
                <c:pt idx="667">
                  <c:v>63.92</c:v>
                </c:pt>
                <c:pt idx="668">
                  <c:v>63.85</c:v>
                </c:pt>
                <c:pt idx="669">
                  <c:v>63.78</c:v>
                </c:pt>
                <c:pt idx="670">
                  <c:v>64.19</c:v>
                </c:pt>
                <c:pt idx="671">
                  <c:v>64.25</c:v>
                </c:pt>
                <c:pt idx="672">
                  <c:v>64.05</c:v>
                </c:pt>
                <c:pt idx="673">
                  <c:v>63.93</c:v>
                </c:pt>
                <c:pt idx="674">
                  <c:v>63.75</c:v>
                </c:pt>
                <c:pt idx="675">
                  <c:v>63.66</c:v>
                </c:pt>
                <c:pt idx="676">
                  <c:v>63.58</c:v>
                </c:pt>
                <c:pt idx="677">
                  <c:v>63.49</c:v>
                </c:pt>
                <c:pt idx="678">
                  <c:v>63.38</c:v>
                </c:pt>
                <c:pt idx="679">
                  <c:v>63.31</c:v>
                </c:pt>
                <c:pt idx="680">
                  <c:v>63.56</c:v>
                </c:pt>
                <c:pt idx="681">
                  <c:v>63.74</c:v>
                </c:pt>
                <c:pt idx="682">
                  <c:v>63.53</c:v>
                </c:pt>
                <c:pt idx="683">
                  <c:v>63.33</c:v>
                </c:pt>
                <c:pt idx="684">
                  <c:v>63.22</c:v>
                </c:pt>
                <c:pt idx="685">
                  <c:v>63.12</c:v>
                </c:pt>
                <c:pt idx="686">
                  <c:v>63.03</c:v>
                </c:pt>
                <c:pt idx="687">
                  <c:v>62.91</c:v>
                </c:pt>
                <c:pt idx="688">
                  <c:v>62.84</c:v>
                </c:pt>
                <c:pt idx="689">
                  <c:v>62.77</c:v>
                </c:pt>
                <c:pt idx="690">
                  <c:v>62.88</c:v>
                </c:pt>
                <c:pt idx="691">
                  <c:v>63.19</c:v>
                </c:pt>
                <c:pt idx="692">
                  <c:v>62.87</c:v>
                </c:pt>
                <c:pt idx="693">
                  <c:v>62.74</c:v>
                </c:pt>
                <c:pt idx="694">
                  <c:v>62.62</c:v>
                </c:pt>
                <c:pt idx="695">
                  <c:v>62.52</c:v>
                </c:pt>
                <c:pt idx="696">
                  <c:v>62.39</c:v>
                </c:pt>
                <c:pt idx="697">
                  <c:v>62.31</c:v>
                </c:pt>
                <c:pt idx="698">
                  <c:v>62.22</c:v>
                </c:pt>
                <c:pt idx="699">
                  <c:v>62.15</c:v>
                </c:pt>
                <c:pt idx="700">
                  <c:v>62.51</c:v>
                </c:pt>
                <c:pt idx="701">
                  <c:v>62.37</c:v>
                </c:pt>
                <c:pt idx="702">
                  <c:v>62.18</c:v>
                </c:pt>
                <c:pt idx="703">
                  <c:v>62.04</c:v>
                </c:pt>
                <c:pt idx="704">
                  <c:v>61.92</c:v>
                </c:pt>
                <c:pt idx="705">
                  <c:v>61.78</c:v>
                </c:pt>
                <c:pt idx="706">
                  <c:v>61.68</c:v>
                </c:pt>
                <c:pt idx="707">
                  <c:v>61.59</c:v>
                </c:pt>
                <c:pt idx="708">
                  <c:v>61.51</c:v>
                </c:pt>
                <c:pt idx="709">
                  <c:v>61.4</c:v>
                </c:pt>
                <c:pt idx="710">
                  <c:v>61.66</c:v>
                </c:pt>
                <c:pt idx="711">
                  <c:v>61.62</c:v>
                </c:pt>
                <c:pt idx="712">
                  <c:v>61.41</c:v>
                </c:pt>
                <c:pt idx="713">
                  <c:v>61.26</c:v>
                </c:pt>
                <c:pt idx="714">
                  <c:v>61.08</c:v>
                </c:pt>
                <c:pt idx="715">
                  <c:v>60.98</c:v>
                </c:pt>
                <c:pt idx="716">
                  <c:v>60.9</c:v>
                </c:pt>
                <c:pt idx="717">
                  <c:v>60.8</c:v>
                </c:pt>
                <c:pt idx="718">
                  <c:v>60.68</c:v>
                </c:pt>
                <c:pt idx="719">
                  <c:v>60.61</c:v>
                </c:pt>
                <c:pt idx="720">
                  <c:v>60.74</c:v>
                </c:pt>
                <c:pt idx="721">
                  <c:v>60.78</c:v>
                </c:pt>
                <c:pt idx="722">
                  <c:v>60.46</c:v>
                </c:pt>
                <c:pt idx="723">
                  <c:v>60.33</c:v>
                </c:pt>
                <c:pt idx="724">
                  <c:v>60.21</c:v>
                </c:pt>
                <c:pt idx="725">
                  <c:v>60.1</c:v>
                </c:pt>
                <c:pt idx="726">
                  <c:v>60.01</c:v>
                </c:pt>
                <c:pt idx="727">
                  <c:v>59.86</c:v>
                </c:pt>
                <c:pt idx="728">
                  <c:v>59.79</c:v>
                </c:pt>
                <c:pt idx="729">
                  <c:v>59.71</c:v>
                </c:pt>
                <c:pt idx="730">
                  <c:v>59.73</c:v>
                </c:pt>
                <c:pt idx="731">
                  <c:v>59.7</c:v>
                </c:pt>
                <c:pt idx="732">
                  <c:v>59.51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C3-487C-9A18-9BEEA769F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490720"/>
        <c:axId val="77488800"/>
      </c:lineChart>
      <c:catAx>
        <c:axId val="774907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488800"/>
        <c:crosses val="autoZero"/>
        <c:auto val="1"/>
        <c:lblAlgn val="ctr"/>
        <c:lblOffset val="100"/>
        <c:noMultiLvlLbl val="0"/>
      </c:catAx>
      <c:valAx>
        <c:axId val="7748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49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par_h_yield_data_test3!$D$1</c:f>
              <c:strCache>
                <c:ptCount val="1"/>
                <c:pt idx="0">
                  <c:v>Weight_12.1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par_h_yield_data_test3!$D$2:$D$898</c:f>
              <c:numCache>
                <c:formatCode>General</c:formatCode>
                <c:ptCount val="897"/>
                <c:pt idx="0">
                  <c:v>0.19</c:v>
                </c:pt>
                <c:pt idx="1">
                  <c:v>0.17</c:v>
                </c:pt>
                <c:pt idx="2">
                  <c:v>0.17</c:v>
                </c:pt>
                <c:pt idx="3">
                  <c:v>0.17</c:v>
                </c:pt>
                <c:pt idx="4">
                  <c:v>0.16</c:v>
                </c:pt>
                <c:pt idx="5">
                  <c:v>0.16</c:v>
                </c:pt>
                <c:pt idx="6">
                  <c:v>0.17</c:v>
                </c:pt>
                <c:pt idx="7">
                  <c:v>0.16</c:v>
                </c:pt>
                <c:pt idx="8">
                  <c:v>0.16</c:v>
                </c:pt>
                <c:pt idx="9">
                  <c:v>0.24</c:v>
                </c:pt>
                <c:pt idx="10">
                  <c:v>0.78</c:v>
                </c:pt>
                <c:pt idx="11">
                  <c:v>0.76</c:v>
                </c:pt>
                <c:pt idx="12">
                  <c:v>0.75</c:v>
                </c:pt>
                <c:pt idx="13">
                  <c:v>0.74</c:v>
                </c:pt>
                <c:pt idx="14">
                  <c:v>0.73</c:v>
                </c:pt>
                <c:pt idx="15">
                  <c:v>0.74</c:v>
                </c:pt>
                <c:pt idx="16">
                  <c:v>0.73</c:v>
                </c:pt>
                <c:pt idx="17">
                  <c:v>0.72</c:v>
                </c:pt>
                <c:pt idx="18">
                  <c:v>0.72</c:v>
                </c:pt>
                <c:pt idx="19">
                  <c:v>1.27</c:v>
                </c:pt>
                <c:pt idx="20">
                  <c:v>1.68</c:v>
                </c:pt>
                <c:pt idx="21">
                  <c:v>1.64</c:v>
                </c:pt>
                <c:pt idx="22">
                  <c:v>1.61</c:v>
                </c:pt>
                <c:pt idx="23">
                  <c:v>1.59</c:v>
                </c:pt>
                <c:pt idx="24">
                  <c:v>1.58</c:v>
                </c:pt>
                <c:pt idx="25">
                  <c:v>1.57</c:v>
                </c:pt>
                <c:pt idx="26">
                  <c:v>1.56</c:v>
                </c:pt>
                <c:pt idx="27">
                  <c:v>1.55</c:v>
                </c:pt>
                <c:pt idx="28">
                  <c:v>1.55</c:v>
                </c:pt>
                <c:pt idx="29">
                  <c:v>1.99</c:v>
                </c:pt>
                <c:pt idx="30">
                  <c:v>2.73</c:v>
                </c:pt>
                <c:pt idx="31">
                  <c:v>2.65</c:v>
                </c:pt>
                <c:pt idx="32">
                  <c:v>2.6</c:v>
                </c:pt>
                <c:pt idx="33">
                  <c:v>2.57</c:v>
                </c:pt>
                <c:pt idx="34">
                  <c:v>2.5499999999999998</c:v>
                </c:pt>
                <c:pt idx="35">
                  <c:v>2.54</c:v>
                </c:pt>
                <c:pt idx="36">
                  <c:v>2.5099999999999998</c:v>
                </c:pt>
                <c:pt idx="37">
                  <c:v>2.52</c:v>
                </c:pt>
                <c:pt idx="38">
                  <c:v>2.5</c:v>
                </c:pt>
                <c:pt idx="39">
                  <c:v>2.79</c:v>
                </c:pt>
                <c:pt idx="40">
                  <c:v>3.88</c:v>
                </c:pt>
                <c:pt idx="41">
                  <c:v>3.81</c:v>
                </c:pt>
                <c:pt idx="42">
                  <c:v>3.76</c:v>
                </c:pt>
                <c:pt idx="43">
                  <c:v>3.73</c:v>
                </c:pt>
                <c:pt idx="44">
                  <c:v>3.7</c:v>
                </c:pt>
                <c:pt idx="45">
                  <c:v>3.66</c:v>
                </c:pt>
                <c:pt idx="46">
                  <c:v>3.65</c:v>
                </c:pt>
                <c:pt idx="47">
                  <c:v>3.63</c:v>
                </c:pt>
                <c:pt idx="48">
                  <c:v>3.62</c:v>
                </c:pt>
                <c:pt idx="49">
                  <c:v>4.72</c:v>
                </c:pt>
                <c:pt idx="50">
                  <c:v>5.19</c:v>
                </c:pt>
                <c:pt idx="51">
                  <c:v>5.0999999999999996</c:v>
                </c:pt>
                <c:pt idx="52">
                  <c:v>5.04</c:v>
                </c:pt>
                <c:pt idx="53">
                  <c:v>5.01</c:v>
                </c:pt>
                <c:pt idx="54">
                  <c:v>4.96</c:v>
                </c:pt>
                <c:pt idx="55">
                  <c:v>4.9400000000000004</c:v>
                </c:pt>
                <c:pt idx="56">
                  <c:v>4.92</c:v>
                </c:pt>
                <c:pt idx="57">
                  <c:v>4.8899999999999997</c:v>
                </c:pt>
                <c:pt idx="58">
                  <c:v>4.87</c:v>
                </c:pt>
                <c:pt idx="59">
                  <c:v>5.72</c:v>
                </c:pt>
                <c:pt idx="60">
                  <c:v>6.57</c:v>
                </c:pt>
                <c:pt idx="61">
                  <c:v>6.47</c:v>
                </c:pt>
                <c:pt idx="62">
                  <c:v>6.41</c:v>
                </c:pt>
                <c:pt idx="63">
                  <c:v>6.34</c:v>
                </c:pt>
                <c:pt idx="64">
                  <c:v>6.32</c:v>
                </c:pt>
                <c:pt idx="65">
                  <c:v>6.29</c:v>
                </c:pt>
                <c:pt idx="66">
                  <c:v>6.27</c:v>
                </c:pt>
                <c:pt idx="67">
                  <c:v>6.24</c:v>
                </c:pt>
                <c:pt idx="68">
                  <c:v>6.23</c:v>
                </c:pt>
                <c:pt idx="69">
                  <c:v>6.7</c:v>
                </c:pt>
                <c:pt idx="70">
                  <c:v>7.76</c:v>
                </c:pt>
                <c:pt idx="71">
                  <c:v>7.62</c:v>
                </c:pt>
                <c:pt idx="72">
                  <c:v>7.57</c:v>
                </c:pt>
                <c:pt idx="73">
                  <c:v>7.53</c:v>
                </c:pt>
                <c:pt idx="74">
                  <c:v>7.49</c:v>
                </c:pt>
                <c:pt idx="75">
                  <c:v>7.48</c:v>
                </c:pt>
                <c:pt idx="76">
                  <c:v>7.43</c:v>
                </c:pt>
                <c:pt idx="77">
                  <c:v>7.42</c:v>
                </c:pt>
                <c:pt idx="78">
                  <c:v>7.39</c:v>
                </c:pt>
                <c:pt idx="79">
                  <c:v>7.65</c:v>
                </c:pt>
                <c:pt idx="80">
                  <c:v>8.91</c:v>
                </c:pt>
                <c:pt idx="81">
                  <c:v>8.83</c:v>
                </c:pt>
                <c:pt idx="82">
                  <c:v>8.7799999999999994</c:v>
                </c:pt>
                <c:pt idx="83">
                  <c:v>8.74</c:v>
                </c:pt>
                <c:pt idx="84">
                  <c:v>8.6999999999999993</c:v>
                </c:pt>
                <c:pt idx="85">
                  <c:v>8.66</c:v>
                </c:pt>
                <c:pt idx="86">
                  <c:v>8.6300000000000008</c:v>
                </c:pt>
                <c:pt idx="87">
                  <c:v>8.6</c:v>
                </c:pt>
                <c:pt idx="88">
                  <c:v>8.58</c:v>
                </c:pt>
                <c:pt idx="89">
                  <c:v>9.6</c:v>
                </c:pt>
                <c:pt idx="90">
                  <c:v>10.15</c:v>
                </c:pt>
                <c:pt idx="91">
                  <c:v>10.050000000000001</c:v>
                </c:pt>
                <c:pt idx="92">
                  <c:v>9.99</c:v>
                </c:pt>
                <c:pt idx="93">
                  <c:v>9.93</c:v>
                </c:pt>
                <c:pt idx="94">
                  <c:v>9.9</c:v>
                </c:pt>
                <c:pt idx="95">
                  <c:v>9.86</c:v>
                </c:pt>
                <c:pt idx="96">
                  <c:v>9.83</c:v>
                </c:pt>
                <c:pt idx="97">
                  <c:v>9.81</c:v>
                </c:pt>
                <c:pt idx="98">
                  <c:v>9.7799999999999994</c:v>
                </c:pt>
                <c:pt idx="99">
                  <c:v>10.54</c:v>
                </c:pt>
                <c:pt idx="100">
                  <c:v>11.43</c:v>
                </c:pt>
                <c:pt idx="101">
                  <c:v>11.33</c:v>
                </c:pt>
                <c:pt idx="102">
                  <c:v>11.25</c:v>
                </c:pt>
                <c:pt idx="103">
                  <c:v>11.2</c:v>
                </c:pt>
                <c:pt idx="104">
                  <c:v>11.16</c:v>
                </c:pt>
                <c:pt idx="105">
                  <c:v>11.13</c:v>
                </c:pt>
                <c:pt idx="106">
                  <c:v>11.09</c:v>
                </c:pt>
                <c:pt idx="107">
                  <c:v>11.05</c:v>
                </c:pt>
                <c:pt idx="108">
                  <c:v>11.03</c:v>
                </c:pt>
                <c:pt idx="109">
                  <c:v>11.53</c:v>
                </c:pt>
                <c:pt idx="110">
                  <c:v>12.86</c:v>
                </c:pt>
                <c:pt idx="111">
                  <c:v>12.68</c:v>
                </c:pt>
                <c:pt idx="112">
                  <c:v>12.62</c:v>
                </c:pt>
                <c:pt idx="113">
                  <c:v>12.58</c:v>
                </c:pt>
                <c:pt idx="114">
                  <c:v>12.53</c:v>
                </c:pt>
                <c:pt idx="115">
                  <c:v>12.48</c:v>
                </c:pt>
                <c:pt idx="116">
                  <c:v>12.46</c:v>
                </c:pt>
                <c:pt idx="117">
                  <c:v>12.43</c:v>
                </c:pt>
                <c:pt idx="118">
                  <c:v>12.4</c:v>
                </c:pt>
                <c:pt idx="119">
                  <c:v>12.63</c:v>
                </c:pt>
                <c:pt idx="120">
                  <c:v>14.09</c:v>
                </c:pt>
                <c:pt idx="121">
                  <c:v>14</c:v>
                </c:pt>
                <c:pt idx="122">
                  <c:v>13.93</c:v>
                </c:pt>
                <c:pt idx="123">
                  <c:v>13.88</c:v>
                </c:pt>
                <c:pt idx="124">
                  <c:v>13.82</c:v>
                </c:pt>
                <c:pt idx="125">
                  <c:v>13.79</c:v>
                </c:pt>
                <c:pt idx="126">
                  <c:v>13.75</c:v>
                </c:pt>
                <c:pt idx="127">
                  <c:v>13.72</c:v>
                </c:pt>
                <c:pt idx="128">
                  <c:v>13.7</c:v>
                </c:pt>
                <c:pt idx="129">
                  <c:v>14.76</c:v>
                </c:pt>
                <c:pt idx="130">
                  <c:v>15.45</c:v>
                </c:pt>
                <c:pt idx="131">
                  <c:v>15.34</c:v>
                </c:pt>
                <c:pt idx="132">
                  <c:v>15.29</c:v>
                </c:pt>
                <c:pt idx="133">
                  <c:v>15.2</c:v>
                </c:pt>
                <c:pt idx="134">
                  <c:v>15.16</c:v>
                </c:pt>
                <c:pt idx="135">
                  <c:v>15.13</c:v>
                </c:pt>
                <c:pt idx="136">
                  <c:v>15.08</c:v>
                </c:pt>
                <c:pt idx="137">
                  <c:v>15.06</c:v>
                </c:pt>
                <c:pt idx="138">
                  <c:v>15.02</c:v>
                </c:pt>
                <c:pt idx="139">
                  <c:v>15.75</c:v>
                </c:pt>
                <c:pt idx="140">
                  <c:v>16.809999999999999</c:v>
                </c:pt>
                <c:pt idx="141">
                  <c:v>16.690000000000001</c:v>
                </c:pt>
                <c:pt idx="142">
                  <c:v>16.59</c:v>
                </c:pt>
                <c:pt idx="143">
                  <c:v>16.54</c:v>
                </c:pt>
                <c:pt idx="144">
                  <c:v>16.489999999999998</c:v>
                </c:pt>
                <c:pt idx="145">
                  <c:v>16.45</c:v>
                </c:pt>
                <c:pt idx="146">
                  <c:v>16.41</c:v>
                </c:pt>
                <c:pt idx="147">
                  <c:v>16.38</c:v>
                </c:pt>
                <c:pt idx="148">
                  <c:v>16.350000000000001</c:v>
                </c:pt>
                <c:pt idx="149">
                  <c:v>16.79</c:v>
                </c:pt>
                <c:pt idx="150">
                  <c:v>18.25</c:v>
                </c:pt>
                <c:pt idx="151">
                  <c:v>18.07</c:v>
                </c:pt>
                <c:pt idx="152">
                  <c:v>18.010000000000002</c:v>
                </c:pt>
                <c:pt idx="153">
                  <c:v>17.96</c:v>
                </c:pt>
                <c:pt idx="154">
                  <c:v>17.91</c:v>
                </c:pt>
                <c:pt idx="155">
                  <c:v>17.84</c:v>
                </c:pt>
                <c:pt idx="156">
                  <c:v>17.809999999999999</c:v>
                </c:pt>
                <c:pt idx="157">
                  <c:v>17.78</c:v>
                </c:pt>
                <c:pt idx="158">
                  <c:v>17.760000000000002</c:v>
                </c:pt>
                <c:pt idx="159">
                  <c:v>17.940000000000001</c:v>
                </c:pt>
                <c:pt idx="160">
                  <c:v>19.53</c:v>
                </c:pt>
                <c:pt idx="161">
                  <c:v>19.420000000000002</c:v>
                </c:pt>
                <c:pt idx="162">
                  <c:v>19.350000000000001</c:v>
                </c:pt>
                <c:pt idx="163">
                  <c:v>19.309999999999999</c:v>
                </c:pt>
                <c:pt idx="164">
                  <c:v>19.23</c:v>
                </c:pt>
                <c:pt idx="165">
                  <c:v>19.190000000000001</c:v>
                </c:pt>
                <c:pt idx="166">
                  <c:v>19.16</c:v>
                </c:pt>
                <c:pt idx="167">
                  <c:v>19.13</c:v>
                </c:pt>
                <c:pt idx="168">
                  <c:v>19.079999999999998</c:v>
                </c:pt>
                <c:pt idx="169">
                  <c:v>20.11</c:v>
                </c:pt>
                <c:pt idx="170">
                  <c:v>20.96</c:v>
                </c:pt>
                <c:pt idx="171">
                  <c:v>20.84</c:v>
                </c:pt>
                <c:pt idx="172">
                  <c:v>20.77</c:v>
                </c:pt>
                <c:pt idx="173">
                  <c:v>20.68</c:v>
                </c:pt>
                <c:pt idx="174">
                  <c:v>20.64</c:v>
                </c:pt>
                <c:pt idx="175">
                  <c:v>20.6</c:v>
                </c:pt>
                <c:pt idx="176">
                  <c:v>20.56</c:v>
                </c:pt>
                <c:pt idx="177">
                  <c:v>20.51</c:v>
                </c:pt>
                <c:pt idx="178">
                  <c:v>20.47</c:v>
                </c:pt>
                <c:pt idx="179">
                  <c:v>21.17</c:v>
                </c:pt>
                <c:pt idx="180">
                  <c:v>22.45</c:v>
                </c:pt>
                <c:pt idx="181">
                  <c:v>22.31</c:v>
                </c:pt>
                <c:pt idx="182">
                  <c:v>22.19</c:v>
                </c:pt>
                <c:pt idx="183">
                  <c:v>22.14</c:v>
                </c:pt>
                <c:pt idx="184">
                  <c:v>22.09</c:v>
                </c:pt>
                <c:pt idx="185">
                  <c:v>22.05</c:v>
                </c:pt>
                <c:pt idx="186">
                  <c:v>21.99</c:v>
                </c:pt>
                <c:pt idx="187">
                  <c:v>21.95</c:v>
                </c:pt>
                <c:pt idx="188">
                  <c:v>21.92</c:v>
                </c:pt>
                <c:pt idx="189">
                  <c:v>22.28</c:v>
                </c:pt>
                <c:pt idx="190">
                  <c:v>23.79</c:v>
                </c:pt>
                <c:pt idx="191">
                  <c:v>23.69</c:v>
                </c:pt>
                <c:pt idx="192">
                  <c:v>23.6</c:v>
                </c:pt>
                <c:pt idx="193">
                  <c:v>23.55</c:v>
                </c:pt>
                <c:pt idx="194">
                  <c:v>23.49</c:v>
                </c:pt>
                <c:pt idx="195">
                  <c:v>23.44</c:v>
                </c:pt>
                <c:pt idx="196">
                  <c:v>23.4</c:v>
                </c:pt>
                <c:pt idx="197">
                  <c:v>23.35</c:v>
                </c:pt>
                <c:pt idx="198">
                  <c:v>23.33</c:v>
                </c:pt>
                <c:pt idx="199">
                  <c:v>24.62</c:v>
                </c:pt>
                <c:pt idx="200">
                  <c:v>25.2</c:v>
                </c:pt>
                <c:pt idx="201">
                  <c:v>25.08</c:v>
                </c:pt>
                <c:pt idx="202">
                  <c:v>25.01</c:v>
                </c:pt>
                <c:pt idx="203">
                  <c:v>24.95</c:v>
                </c:pt>
                <c:pt idx="204">
                  <c:v>24.87</c:v>
                </c:pt>
                <c:pt idx="205">
                  <c:v>24.83</c:v>
                </c:pt>
                <c:pt idx="206">
                  <c:v>24.79</c:v>
                </c:pt>
                <c:pt idx="207">
                  <c:v>24.76</c:v>
                </c:pt>
                <c:pt idx="208">
                  <c:v>24.7</c:v>
                </c:pt>
                <c:pt idx="209">
                  <c:v>25.67</c:v>
                </c:pt>
                <c:pt idx="210">
                  <c:v>26.66</c:v>
                </c:pt>
                <c:pt idx="211">
                  <c:v>26.53</c:v>
                </c:pt>
                <c:pt idx="212">
                  <c:v>26.42</c:v>
                </c:pt>
                <c:pt idx="213">
                  <c:v>26.36</c:v>
                </c:pt>
                <c:pt idx="214">
                  <c:v>26.31</c:v>
                </c:pt>
                <c:pt idx="215">
                  <c:v>26.27</c:v>
                </c:pt>
                <c:pt idx="216">
                  <c:v>26.22</c:v>
                </c:pt>
                <c:pt idx="217">
                  <c:v>26.18</c:v>
                </c:pt>
                <c:pt idx="218">
                  <c:v>26.14</c:v>
                </c:pt>
                <c:pt idx="219">
                  <c:v>26.7</c:v>
                </c:pt>
                <c:pt idx="220">
                  <c:v>28.07</c:v>
                </c:pt>
                <c:pt idx="221">
                  <c:v>27.88</c:v>
                </c:pt>
                <c:pt idx="222">
                  <c:v>27.81</c:v>
                </c:pt>
                <c:pt idx="223">
                  <c:v>27.75</c:v>
                </c:pt>
                <c:pt idx="224">
                  <c:v>27.7</c:v>
                </c:pt>
                <c:pt idx="225">
                  <c:v>27.66</c:v>
                </c:pt>
                <c:pt idx="226">
                  <c:v>27.59</c:v>
                </c:pt>
                <c:pt idx="227">
                  <c:v>27.56</c:v>
                </c:pt>
                <c:pt idx="228">
                  <c:v>27.53</c:v>
                </c:pt>
                <c:pt idx="229">
                  <c:v>27.83</c:v>
                </c:pt>
                <c:pt idx="230">
                  <c:v>29.51</c:v>
                </c:pt>
                <c:pt idx="231">
                  <c:v>29.4</c:v>
                </c:pt>
                <c:pt idx="232">
                  <c:v>29.32</c:v>
                </c:pt>
                <c:pt idx="233">
                  <c:v>29.25</c:v>
                </c:pt>
                <c:pt idx="234">
                  <c:v>29.17</c:v>
                </c:pt>
                <c:pt idx="235">
                  <c:v>29.13</c:v>
                </c:pt>
                <c:pt idx="236">
                  <c:v>29.09</c:v>
                </c:pt>
                <c:pt idx="237">
                  <c:v>29.06</c:v>
                </c:pt>
                <c:pt idx="238">
                  <c:v>29.02</c:v>
                </c:pt>
                <c:pt idx="239">
                  <c:v>30.26</c:v>
                </c:pt>
                <c:pt idx="240">
                  <c:v>30.99</c:v>
                </c:pt>
                <c:pt idx="241">
                  <c:v>30.86</c:v>
                </c:pt>
                <c:pt idx="242">
                  <c:v>30.78</c:v>
                </c:pt>
                <c:pt idx="243">
                  <c:v>30.68</c:v>
                </c:pt>
                <c:pt idx="244">
                  <c:v>30.63</c:v>
                </c:pt>
                <c:pt idx="245">
                  <c:v>30.58</c:v>
                </c:pt>
                <c:pt idx="246">
                  <c:v>30.54</c:v>
                </c:pt>
                <c:pt idx="247">
                  <c:v>30.51</c:v>
                </c:pt>
                <c:pt idx="248">
                  <c:v>30.45</c:v>
                </c:pt>
                <c:pt idx="249">
                  <c:v>31.28</c:v>
                </c:pt>
                <c:pt idx="250">
                  <c:v>32.380000000000003</c:v>
                </c:pt>
                <c:pt idx="251">
                  <c:v>32.25</c:v>
                </c:pt>
                <c:pt idx="252">
                  <c:v>32.130000000000003</c:v>
                </c:pt>
                <c:pt idx="253">
                  <c:v>32.07</c:v>
                </c:pt>
                <c:pt idx="254">
                  <c:v>32.01</c:v>
                </c:pt>
                <c:pt idx="255">
                  <c:v>31.98</c:v>
                </c:pt>
                <c:pt idx="256">
                  <c:v>31.94</c:v>
                </c:pt>
                <c:pt idx="257">
                  <c:v>31.87</c:v>
                </c:pt>
                <c:pt idx="258">
                  <c:v>31.84</c:v>
                </c:pt>
                <c:pt idx="259">
                  <c:v>32.35</c:v>
                </c:pt>
                <c:pt idx="260">
                  <c:v>33.909999999999997</c:v>
                </c:pt>
                <c:pt idx="261">
                  <c:v>33.700000000000003</c:v>
                </c:pt>
                <c:pt idx="262">
                  <c:v>33.619999999999997</c:v>
                </c:pt>
                <c:pt idx="263">
                  <c:v>33.56</c:v>
                </c:pt>
                <c:pt idx="264">
                  <c:v>33.51</c:v>
                </c:pt>
                <c:pt idx="265">
                  <c:v>33.43</c:v>
                </c:pt>
                <c:pt idx="266">
                  <c:v>33.4</c:v>
                </c:pt>
                <c:pt idx="267">
                  <c:v>33.36</c:v>
                </c:pt>
                <c:pt idx="268">
                  <c:v>33.32</c:v>
                </c:pt>
                <c:pt idx="269">
                  <c:v>33.549999999999997</c:v>
                </c:pt>
                <c:pt idx="270">
                  <c:v>35.22</c:v>
                </c:pt>
                <c:pt idx="271">
                  <c:v>35.1</c:v>
                </c:pt>
                <c:pt idx="272">
                  <c:v>35.03</c:v>
                </c:pt>
                <c:pt idx="273">
                  <c:v>34.950000000000003</c:v>
                </c:pt>
                <c:pt idx="274">
                  <c:v>34.880000000000003</c:v>
                </c:pt>
                <c:pt idx="275">
                  <c:v>34.840000000000003</c:v>
                </c:pt>
                <c:pt idx="276">
                  <c:v>34.79</c:v>
                </c:pt>
                <c:pt idx="277">
                  <c:v>34.76</c:v>
                </c:pt>
                <c:pt idx="278">
                  <c:v>34.700000000000003</c:v>
                </c:pt>
                <c:pt idx="279">
                  <c:v>35.82</c:v>
                </c:pt>
                <c:pt idx="280">
                  <c:v>36.65</c:v>
                </c:pt>
                <c:pt idx="281">
                  <c:v>36.520000000000003</c:v>
                </c:pt>
                <c:pt idx="282">
                  <c:v>36.43</c:v>
                </c:pt>
                <c:pt idx="283">
                  <c:v>36.35</c:v>
                </c:pt>
                <c:pt idx="284">
                  <c:v>36.29</c:v>
                </c:pt>
                <c:pt idx="285">
                  <c:v>36.229999999999997</c:v>
                </c:pt>
                <c:pt idx="286">
                  <c:v>36.19</c:v>
                </c:pt>
                <c:pt idx="287">
                  <c:v>36.14</c:v>
                </c:pt>
                <c:pt idx="288">
                  <c:v>36.1</c:v>
                </c:pt>
                <c:pt idx="289">
                  <c:v>36.82</c:v>
                </c:pt>
                <c:pt idx="290">
                  <c:v>38.020000000000003</c:v>
                </c:pt>
                <c:pt idx="291">
                  <c:v>37.869999999999997</c:v>
                </c:pt>
                <c:pt idx="292">
                  <c:v>37.75</c:v>
                </c:pt>
                <c:pt idx="293">
                  <c:v>37.68</c:v>
                </c:pt>
                <c:pt idx="294">
                  <c:v>37.630000000000003</c:v>
                </c:pt>
                <c:pt idx="295">
                  <c:v>37.57</c:v>
                </c:pt>
                <c:pt idx="296">
                  <c:v>37.520000000000003</c:v>
                </c:pt>
                <c:pt idx="297">
                  <c:v>37.479999999999997</c:v>
                </c:pt>
                <c:pt idx="298">
                  <c:v>37.44</c:v>
                </c:pt>
                <c:pt idx="299">
                  <c:v>37.86</c:v>
                </c:pt>
                <c:pt idx="300">
                  <c:v>39.44</c:v>
                </c:pt>
                <c:pt idx="301">
                  <c:v>39.229999999999997</c:v>
                </c:pt>
                <c:pt idx="302">
                  <c:v>39.159999999999997</c:v>
                </c:pt>
                <c:pt idx="303">
                  <c:v>39.090000000000003</c:v>
                </c:pt>
                <c:pt idx="304">
                  <c:v>39.03</c:v>
                </c:pt>
                <c:pt idx="305">
                  <c:v>38.950000000000003</c:v>
                </c:pt>
                <c:pt idx="306">
                  <c:v>38.92</c:v>
                </c:pt>
                <c:pt idx="307">
                  <c:v>38.869999999999997</c:v>
                </c:pt>
                <c:pt idx="308">
                  <c:v>38.83</c:v>
                </c:pt>
                <c:pt idx="309">
                  <c:v>40.28</c:v>
                </c:pt>
                <c:pt idx="310">
                  <c:v>40.83</c:v>
                </c:pt>
                <c:pt idx="311">
                  <c:v>40.700000000000003</c:v>
                </c:pt>
                <c:pt idx="312">
                  <c:v>40.61</c:v>
                </c:pt>
                <c:pt idx="313">
                  <c:v>40.53</c:v>
                </c:pt>
                <c:pt idx="314">
                  <c:v>40.450000000000003</c:v>
                </c:pt>
                <c:pt idx="315">
                  <c:v>40.409999999999997</c:v>
                </c:pt>
                <c:pt idx="316">
                  <c:v>40.36</c:v>
                </c:pt>
                <c:pt idx="317">
                  <c:v>40.32</c:v>
                </c:pt>
                <c:pt idx="318">
                  <c:v>40.26</c:v>
                </c:pt>
                <c:pt idx="319">
                  <c:v>41.3</c:v>
                </c:pt>
                <c:pt idx="320">
                  <c:v>42.23</c:v>
                </c:pt>
                <c:pt idx="321">
                  <c:v>42.08</c:v>
                </c:pt>
                <c:pt idx="322">
                  <c:v>42</c:v>
                </c:pt>
                <c:pt idx="323">
                  <c:v>41.89</c:v>
                </c:pt>
                <c:pt idx="324">
                  <c:v>41.84</c:v>
                </c:pt>
                <c:pt idx="325">
                  <c:v>41.78</c:v>
                </c:pt>
                <c:pt idx="326">
                  <c:v>41.74</c:v>
                </c:pt>
                <c:pt idx="327">
                  <c:v>41.66</c:v>
                </c:pt>
                <c:pt idx="328">
                  <c:v>41.63</c:v>
                </c:pt>
                <c:pt idx="329">
                  <c:v>42.26</c:v>
                </c:pt>
                <c:pt idx="330">
                  <c:v>43.58</c:v>
                </c:pt>
                <c:pt idx="331">
                  <c:v>43.36</c:v>
                </c:pt>
                <c:pt idx="332">
                  <c:v>43.28</c:v>
                </c:pt>
                <c:pt idx="333">
                  <c:v>43.21</c:v>
                </c:pt>
                <c:pt idx="334">
                  <c:v>43.17</c:v>
                </c:pt>
                <c:pt idx="335">
                  <c:v>43.1</c:v>
                </c:pt>
                <c:pt idx="336">
                  <c:v>43.03</c:v>
                </c:pt>
                <c:pt idx="337">
                  <c:v>42.99</c:v>
                </c:pt>
                <c:pt idx="338">
                  <c:v>42.96</c:v>
                </c:pt>
                <c:pt idx="339">
                  <c:v>43.28</c:v>
                </c:pt>
                <c:pt idx="340">
                  <c:v>44.8</c:v>
                </c:pt>
                <c:pt idx="341">
                  <c:v>44.67</c:v>
                </c:pt>
                <c:pt idx="342">
                  <c:v>44.59</c:v>
                </c:pt>
                <c:pt idx="343">
                  <c:v>44.53</c:v>
                </c:pt>
                <c:pt idx="344">
                  <c:v>44.46</c:v>
                </c:pt>
                <c:pt idx="345">
                  <c:v>44.38</c:v>
                </c:pt>
                <c:pt idx="346">
                  <c:v>44.34</c:v>
                </c:pt>
                <c:pt idx="347">
                  <c:v>44.3</c:v>
                </c:pt>
                <c:pt idx="348">
                  <c:v>44.26</c:v>
                </c:pt>
                <c:pt idx="349">
                  <c:v>45.5</c:v>
                </c:pt>
                <c:pt idx="350">
                  <c:v>46.12</c:v>
                </c:pt>
                <c:pt idx="351">
                  <c:v>45.99</c:v>
                </c:pt>
                <c:pt idx="352">
                  <c:v>45.89</c:v>
                </c:pt>
                <c:pt idx="353">
                  <c:v>45.79</c:v>
                </c:pt>
                <c:pt idx="354">
                  <c:v>45.72</c:v>
                </c:pt>
                <c:pt idx="355">
                  <c:v>45.67</c:v>
                </c:pt>
                <c:pt idx="356">
                  <c:v>45.62</c:v>
                </c:pt>
                <c:pt idx="357">
                  <c:v>45.58</c:v>
                </c:pt>
                <c:pt idx="358">
                  <c:v>45.52</c:v>
                </c:pt>
                <c:pt idx="359">
                  <c:v>46.37</c:v>
                </c:pt>
                <c:pt idx="360">
                  <c:v>47.36</c:v>
                </c:pt>
                <c:pt idx="361">
                  <c:v>47.21</c:v>
                </c:pt>
                <c:pt idx="362">
                  <c:v>47.08</c:v>
                </c:pt>
                <c:pt idx="363">
                  <c:v>47.01</c:v>
                </c:pt>
                <c:pt idx="364">
                  <c:v>46.94</c:v>
                </c:pt>
                <c:pt idx="365">
                  <c:v>46.89</c:v>
                </c:pt>
                <c:pt idx="366">
                  <c:v>46.85</c:v>
                </c:pt>
                <c:pt idx="367">
                  <c:v>46.78</c:v>
                </c:pt>
                <c:pt idx="368">
                  <c:v>46.73</c:v>
                </c:pt>
                <c:pt idx="369">
                  <c:v>47.26</c:v>
                </c:pt>
                <c:pt idx="370">
                  <c:v>48.63</c:v>
                </c:pt>
                <c:pt idx="371">
                  <c:v>48.4</c:v>
                </c:pt>
                <c:pt idx="372">
                  <c:v>48.31</c:v>
                </c:pt>
                <c:pt idx="373">
                  <c:v>48.24</c:v>
                </c:pt>
                <c:pt idx="374">
                  <c:v>48.17</c:v>
                </c:pt>
                <c:pt idx="375">
                  <c:v>48.09</c:v>
                </c:pt>
                <c:pt idx="376">
                  <c:v>48.04</c:v>
                </c:pt>
                <c:pt idx="377">
                  <c:v>48</c:v>
                </c:pt>
                <c:pt idx="378">
                  <c:v>47.95</c:v>
                </c:pt>
                <c:pt idx="379">
                  <c:v>48.19</c:v>
                </c:pt>
                <c:pt idx="380">
                  <c:v>49.69</c:v>
                </c:pt>
                <c:pt idx="381">
                  <c:v>49.56</c:v>
                </c:pt>
                <c:pt idx="382">
                  <c:v>49.47</c:v>
                </c:pt>
                <c:pt idx="383">
                  <c:v>49.39</c:v>
                </c:pt>
                <c:pt idx="384">
                  <c:v>49.3</c:v>
                </c:pt>
                <c:pt idx="385">
                  <c:v>49.25</c:v>
                </c:pt>
                <c:pt idx="386">
                  <c:v>49.19</c:v>
                </c:pt>
                <c:pt idx="387">
                  <c:v>49.14</c:v>
                </c:pt>
                <c:pt idx="388">
                  <c:v>49.1</c:v>
                </c:pt>
                <c:pt idx="389">
                  <c:v>50.2</c:v>
                </c:pt>
                <c:pt idx="390">
                  <c:v>50.86</c:v>
                </c:pt>
                <c:pt idx="391">
                  <c:v>50.71</c:v>
                </c:pt>
                <c:pt idx="392">
                  <c:v>50.61</c:v>
                </c:pt>
                <c:pt idx="393">
                  <c:v>50.5</c:v>
                </c:pt>
                <c:pt idx="394">
                  <c:v>50.44</c:v>
                </c:pt>
                <c:pt idx="395">
                  <c:v>50.37</c:v>
                </c:pt>
                <c:pt idx="396">
                  <c:v>50.32</c:v>
                </c:pt>
                <c:pt idx="397">
                  <c:v>50.25</c:v>
                </c:pt>
                <c:pt idx="398">
                  <c:v>50.21</c:v>
                </c:pt>
                <c:pt idx="399">
                  <c:v>50.92</c:v>
                </c:pt>
                <c:pt idx="400">
                  <c:v>51.96</c:v>
                </c:pt>
                <c:pt idx="401">
                  <c:v>51.79</c:v>
                </c:pt>
                <c:pt idx="402">
                  <c:v>51.66</c:v>
                </c:pt>
                <c:pt idx="403">
                  <c:v>51.57</c:v>
                </c:pt>
                <c:pt idx="404">
                  <c:v>51.51</c:v>
                </c:pt>
                <c:pt idx="405">
                  <c:v>51.45</c:v>
                </c:pt>
                <c:pt idx="406">
                  <c:v>51.38</c:v>
                </c:pt>
                <c:pt idx="407">
                  <c:v>51.33</c:v>
                </c:pt>
                <c:pt idx="408">
                  <c:v>51.29</c:v>
                </c:pt>
                <c:pt idx="409">
                  <c:v>51.67</c:v>
                </c:pt>
                <c:pt idx="410">
                  <c:v>52.95</c:v>
                </c:pt>
                <c:pt idx="411">
                  <c:v>52.71</c:v>
                </c:pt>
                <c:pt idx="412">
                  <c:v>52.63</c:v>
                </c:pt>
                <c:pt idx="413">
                  <c:v>52.54</c:v>
                </c:pt>
                <c:pt idx="414">
                  <c:v>52.47</c:v>
                </c:pt>
                <c:pt idx="415">
                  <c:v>52.39</c:v>
                </c:pt>
                <c:pt idx="416">
                  <c:v>52.33</c:v>
                </c:pt>
                <c:pt idx="417">
                  <c:v>52.28</c:v>
                </c:pt>
                <c:pt idx="418">
                  <c:v>52.25</c:v>
                </c:pt>
                <c:pt idx="419">
                  <c:v>53.47</c:v>
                </c:pt>
                <c:pt idx="420">
                  <c:v>53.83</c:v>
                </c:pt>
                <c:pt idx="421">
                  <c:v>53.68</c:v>
                </c:pt>
                <c:pt idx="422">
                  <c:v>53.59</c:v>
                </c:pt>
                <c:pt idx="423">
                  <c:v>53.51</c:v>
                </c:pt>
                <c:pt idx="424">
                  <c:v>53.41</c:v>
                </c:pt>
                <c:pt idx="425">
                  <c:v>53.34</c:v>
                </c:pt>
                <c:pt idx="426">
                  <c:v>53.29</c:v>
                </c:pt>
                <c:pt idx="427">
                  <c:v>53.24</c:v>
                </c:pt>
                <c:pt idx="428">
                  <c:v>53.17</c:v>
                </c:pt>
                <c:pt idx="429">
                  <c:v>54.1</c:v>
                </c:pt>
                <c:pt idx="430">
                  <c:v>54.84</c:v>
                </c:pt>
                <c:pt idx="431">
                  <c:v>54.67</c:v>
                </c:pt>
                <c:pt idx="432">
                  <c:v>54.56</c:v>
                </c:pt>
                <c:pt idx="433">
                  <c:v>54.44</c:v>
                </c:pt>
                <c:pt idx="434">
                  <c:v>54.37</c:v>
                </c:pt>
                <c:pt idx="435">
                  <c:v>54.3</c:v>
                </c:pt>
                <c:pt idx="436">
                  <c:v>54.25</c:v>
                </c:pt>
                <c:pt idx="437">
                  <c:v>54.17</c:v>
                </c:pt>
                <c:pt idx="438">
                  <c:v>54.11</c:v>
                </c:pt>
                <c:pt idx="439">
                  <c:v>54.68</c:v>
                </c:pt>
                <c:pt idx="440">
                  <c:v>55.71</c:v>
                </c:pt>
                <c:pt idx="441">
                  <c:v>55.47</c:v>
                </c:pt>
                <c:pt idx="442">
                  <c:v>55.36</c:v>
                </c:pt>
                <c:pt idx="443">
                  <c:v>55.28</c:v>
                </c:pt>
                <c:pt idx="444">
                  <c:v>55.22</c:v>
                </c:pt>
                <c:pt idx="445">
                  <c:v>55.15</c:v>
                </c:pt>
                <c:pt idx="446">
                  <c:v>55.06</c:v>
                </c:pt>
                <c:pt idx="447">
                  <c:v>55</c:v>
                </c:pt>
                <c:pt idx="448">
                  <c:v>54.96</c:v>
                </c:pt>
                <c:pt idx="449">
                  <c:v>55.24</c:v>
                </c:pt>
                <c:pt idx="450">
                  <c:v>56.4</c:v>
                </c:pt>
                <c:pt idx="451">
                  <c:v>56.25</c:v>
                </c:pt>
                <c:pt idx="452">
                  <c:v>56.14</c:v>
                </c:pt>
                <c:pt idx="453">
                  <c:v>56.06</c:v>
                </c:pt>
                <c:pt idx="454">
                  <c:v>55.99</c:v>
                </c:pt>
                <c:pt idx="455">
                  <c:v>55.88</c:v>
                </c:pt>
                <c:pt idx="456">
                  <c:v>55.81</c:v>
                </c:pt>
                <c:pt idx="457">
                  <c:v>55.76</c:v>
                </c:pt>
                <c:pt idx="458">
                  <c:v>55.71</c:v>
                </c:pt>
                <c:pt idx="459">
                  <c:v>56.77</c:v>
                </c:pt>
                <c:pt idx="460">
                  <c:v>57.18</c:v>
                </c:pt>
                <c:pt idx="461">
                  <c:v>57</c:v>
                </c:pt>
                <c:pt idx="462">
                  <c:v>56.89</c:v>
                </c:pt>
                <c:pt idx="463">
                  <c:v>56.8</c:v>
                </c:pt>
                <c:pt idx="464">
                  <c:v>56.67</c:v>
                </c:pt>
                <c:pt idx="465">
                  <c:v>56.61</c:v>
                </c:pt>
                <c:pt idx="466">
                  <c:v>56.54</c:v>
                </c:pt>
                <c:pt idx="467">
                  <c:v>56.48</c:v>
                </c:pt>
                <c:pt idx="468">
                  <c:v>56.39</c:v>
                </c:pt>
                <c:pt idx="469">
                  <c:v>57.13</c:v>
                </c:pt>
                <c:pt idx="470">
                  <c:v>57.8</c:v>
                </c:pt>
                <c:pt idx="471">
                  <c:v>57.62</c:v>
                </c:pt>
                <c:pt idx="472">
                  <c:v>57.45</c:v>
                </c:pt>
                <c:pt idx="473">
                  <c:v>57.35</c:v>
                </c:pt>
                <c:pt idx="474">
                  <c:v>57.27</c:v>
                </c:pt>
                <c:pt idx="475">
                  <c:v>57.2</c:v>
                </c:pt>
                <c:pt idx="476">
                  <c:v>57.13</c:v>
                </c:pt>
                <c:pt idx="477">
                  <c:v>57.04</c:v>
                </c:pt>
                <c:pt idx="478">
                  <c:v>56.99</c:v>
                </c:pt>
                <c:pt idx="479">
                  <c:v>57.39</c:v>
                </c:pt>
                <c:pt idx="480">
                  <c:v>58.33</c:v>
                </c:pt>
                <c:pt idx="481">
                  <c:v>58.05</c:v>
                </c:pt>
                <c:pt idx="482">
                  <c:v>57.93</c:v>
                </c:pt>
                <c:pt idx="483">
                  <c:v>57.84</c:v>
                </c:pt>
                <c:pt idx="484">
                  <c:v>57.75</c:v>
                </c:pt>
                <c:pt idx="485">
                  <c:v>57.68</c:v>
                </c:pt>
                <c:pt idx="486">
                  <c:v>57.58</c:v>
                </c:pt>
                <c:pt idx="487">
                  <c:v>57.51</c:v>
                </c:pt>
                <c:pt idx="488">
                  <c:v>57.45</c:v>
                </c:pt>
                <c:pt idx="489">
                  <c:v>57.62</c:v>
                </c:pt>
                <c:pt idx="490">
                  <c:v>58.62</c:v>
                </c:pt>
                <c:pt idx="491">
                  <c:v>58.44</c:v>
                </c:pt>
                <c:pt idx="492">
                  <c:v>58.32</c:v>
                </c:pt>
                <c:pt idx="493">
                  <c:v>58.22</c:v>
                </c:pt>
                <c:pt idx="494">
                  <c:v>58.09</c:v>
                </c:pt>
                <c:pt idx="495">
                  <c:v>58.02</c:v>
                </c:pt>
                <c:pt idx="496">
                  <c:v>57.94</c:v>
                </c:pt>
                <c:pt idx="497">
                  <c:v>57.88</c:v>
                </c:pt>
                <c:pt idx="498">
                  <c:v>57.81</c:v>
                </c:pt>
                <c:pt idx="499">
                  <c:v>58.62</c:v>
                </c:pt>
                <c:pt idx="500">
                  <c:v>58.96</c:v>
                </c:pt>
                <c:pt idx="501">
                  <c:v>58.77</c:v>
                </c:pt>
                <c:pt idx="502">
                  <c:v>58.64</c:v>
                </c:pt>
                <c:pt idx="503">
                  <c:v>58.48</c:v>
                </c:pt>
                <c:pt idx="504">
                  <c:v>58.39</c:v>
                </c:pt>
                <c:pt idx="505">
                  <c:v>58.29</c:v>
                </c:pt>
                <c:pt idx="506">
                  <c:v>58.23</c:v>
                </c:pt>
                <c:pt idx="507">
                  <c:v>58.15</c:v>
                </c:pt>
                <c:pt idx="508">
                  <c:v>58.05</c:v>
                </c:pt>
                <c:pt idx="509">
                  <c:v>58.58</c:v>
                </c:pt>
                <c:pt idx="510">
                  <c:v>59.18</c:v>
                </c:pt>
                <c:pt idx="511">
                  <c:v>58.97</c:v>
                </c:pt>
                <c:pt idx="512">
                  <c:v>58.76</c:v>
                </c:pt>
                <c:pt idx="513">
                  <c:v>58.65</c:v>
                </c:pt>
                <c:pt idx="514">
                  <c:v>58.54</c:v>
                </c:pt>
                <c:pt idx="515">
                  <c:v>58.46</c:v>
                </c:pt>
                <c:pt idx="516">
                  <c:v>58.34</c:v>
                </c:pt>
                <c:pt idx="517">
                  <c:v>58.27</c:v>
                </c:pt>
                <c:pt idx="518">
                  <c:v>58.19</c:v>
                </c:pt>
                <c:pt idx="519">
                  <c:v>58.45</c:v>
                </c:pt>
                <c:pt idx="520">
                  <c:v>59.21</c:v>
                </c:pt>
                <c:pt idx="521">
                  <c:v>58.89</c:v>
                </c:pt>
                <c:pt idx="522">
                  <c:v>58.75</c:v>
                </c:pt>
                <c:pt idx="523">
                  <c:v>58.64</c:v>
                </c:pt>
                <c:pt idx="524">
                  <c:v>58.53</c:v>
                </c:pt>
                <c:pt idx="525">
                  <c:v>58.41</c:v>
                </c:pt>
                <c:pt idx="526">
                  <c:v>58.31</c:v>
                </c:pt>
                <c:pt idx="527">
                  <c:v>58.24</c:v>
                </c:pt>
                <c:pt idx="528">
                  <c:v>58.16</c:v>
                </c:pt>
                <c:pt idx="529">
                  <c:v>58.26</c:v>
                </c:pt>
                <c:pt idx="530">
                  <c:v>58.98</c:v>
                </c:pt>
                <c:pt idx="531">
                  <c:v>58.79</c:v>
                </c:pt>
                <c:pt idx="532">
                  <c:v>58.65</c:v>
                </c:pt>
                <c:pt idx="533">
                  <c:v>58.51</c:v>
                </c:pt>
                <c:pt idx="534">
                  <c:v>58.37</c:v>
                </c:pt>
                <c:pt idx="535">
                  <c:v>58.27</c:v>
                </c:pt>
                <c:pt idx="536">
                  <c:v>58.17</c:v>
                </c:pt>
                <c:pt idx="537">
                  <c:v>58.08</c:v>
                </c:pt>
                <c:pt idx="538">
                  <c:v>57.97</c:v>
                </c:pt>
                <c:pt idx="539">
                  <c:v>58.53</c:v>
                </c:pt>
                <c:pt idx="540">
                  <c:v>58.75</c:v>
                </c:pt>
                <c:pt idx="541">
                  <c:v>58.54</c:v>
                </c:pt>
                <c:pt idx="542">
                  <c:v>58.37</c:v>
                </c:pt>
                <c:pt idx="543">
                  <c:v>58.19</c:v>
                </c:pt>
                <c:pt idx="544">
                  <c:v>58.08</c:v>
                </c:pt>
                <c:pt idx="545">
                  <c:v>57.98</c:v>
                </c:pt>
                <c:pt idx="546">
                  <c:v>57.88</c:v>
                </c:pt>
                <c:pt idx="547">
                  <c:v>57.75</c:v>
                </c:pt>
                <c:pt idx="548">
                  <c:v>57.67</c:v>
                </c:pt>
                <c:pt idx="549">
                  <c:v>57.98</c:v>
                </c:pt>
                <c:pt idx="550">
                  <c:v>58.36</c:v>
                </c:pt>
                <c:pt idx="551">
                  <c:v>58.11</c:v>
                </c:pt>
                <c:pt idx="552">
                  <c:v>57.88</c:v>
                </c:pt>
                <c:pt idx="553">
                  <c:v>57.76</c:v>
                </c:pt>
                <c:pt idx="554">
                  <c:v>57.64</c:v>
                </c:pt>
                <c:pt idx="555">
                  <c:v>57.53</c:v>
                </c:pt>
                <c:pt idx="556">
                  <c:v>57.39</c:v>
                </c:pt>
                <c:pt idx="557">
                  <c:v>57.3</c:v>
                </c:pt>
                <c:pt idx="558">
                  <c:v>57.21</c:v>
                </c:pt>
                <c:pt idx="559">
                  <c:v>57.35</c:v>
                </c:pt>
                <c:pt idx="560">
                  <c:v>57.72</c:v>
                </c:pt>
                <c:pt idx="561">
                  <c:v>57.51</c:v>
                </c:pt>
                <c:pt idx="562">
                  <c:v>57.35</c:v>
                </c:pt>
                <c:pt idx="563">
                  <c:v>57.21</c:v>
                </c:pt>
                <c:pt idx="564">
                  <c:v>57.09</c:v>
                </c:pt>
                <c:pt idx="565">
                  <c:v>56.92</c:v>
                </c:pt>
                <c:pt idx="566">
                  <c:v>56.82</c:v>
                </c:pt>
                <c:pt idx="567">
                  <c:v>56.74</c:v>
                </c:pt>
                <c:pt idx="568">
                  <c:v>56.63</c:v>
                </c:pt>
                <c:pt idx="569">
                  <c:v>57.09</c:v>
                </c:pt>
                <c:pt idx="570">
                  <c:v>57.03</c:v>
                </c:pt>
                <c:pt idx="571">
                  <c:v>56.81</c:v>
                </c:pt>
                <c:pt idx="572">
                  <c:v>56.65</c:v>
                </c:pt>
                <c:pt idx="573">
                  <c:v>56.5</c:v>
                </c:pt>
                <c:pt idx="574">
                  <c:v>56.32</c:v>
                </c:pt>
                <c:pt idx="575">
                  <c:v>56.21</c:v>
                </c:pt>
                <c:pt idx="576">
                  <c:v>56.11</c:v>
                </c:pt>
                <c:pt idx="577">
                  <c:v>56.02</c:v>
                </c:pt>
                <c:pt idx="578">
                  <c:v>55.88</c:v>
                </c:pt>
                <c:pt idx="579">
                  <c:v>56.19</c:v>
                </c:pt>
                <c:pt idx="580">
                  <c:v>56.26</c:v>
                </c:pt>
                <c:pt idx="581">
                  <c:v>56.02</c:v>
                </c:pt>
                <c:pt idx="582">
                  <c:v>55.76</c:v>
                </c:pt>
                <c:pt idx="583">
                  <c:v>55.63</c:v>
                </c:pt>
                <c:pt idx="584">
                  <c:v>55.51</c:v>
                </c:pt>
                <c:pt idx="585">
                  <c:v>55.4</c:v>
                </c:pt>
                <c:pt idx="586">
                  <c:v>55.28</c:v>
                </c:pt>
                <c:pt idx="587">
                  <c:v>55.14</c:v>
                </c:pt>
                <c:pt idx="588">
                  <c:v>55.04</c:v>
                </c:pt>
                <c:pt idx="589">
                  <c:v>55.19</c:v>
                </c:pt>
                <c:pt idx="590">
                  <c:v>55.37</c:v>
                </c:pt>
                <c:pt idx="591">
                  <c:v>55.02</c:v>
                </c:pt>
                <c:pt idx="592">
                  <c:v>54.84</c:v>
                </c:pt>
                <c:pt idx="593">
                  <c:v>54.71</c:v>
                </c:pt>
                <c:pt idx="594">
                  <c:v>54.58</c:v>
                </c:pt>
                <c:pt idx="595">
                  <c:v>54.46</c:v>
                </c:pt>
                <c:pt idx="596">
                  <c:v>54.3</c:v>
                </c:pt>
                <c:pt idx="597">
                  <c:v>54.2</c:v>
                </c:pt>
                <c:pt idx="598">
                  <c:v>54.11</c:v>
                </c:pt>
                <c:pt idx="599">
                  <c:v>54.13</c:v>
                </c:pt>
                <c:pt idx="600">
                  <c:v>54.2</c:v>
                </c:pt>
                <c:pt idx="601">
                  <c:v>53.99</c:v>
                </c:pt>
                <c:pt idx="602">
                  <c:v>53.81</c:v>
                </c:pt>
                <c:pt idx="603">
                  <c:v>53.67</c:v>
                </c:pt>
                <c:pt idx="604">
                  <c:v>53.48</c:v>
                </c:pt>
                <c:pt idx="605">
                  <c:v>53.37</c:v>
                </c:pt>
                <c:pt idx="606">
                  <c:v>53.27</c:v>
                </c:pt>
                <c:pt idx="607">
                  <c:v>53.17</c:v>
                </c:pt>
                <c:pt idx="608">
                  <c:v>53.08</c:v>
                </c:pt>
                <c:pt idx="609">
                  <c:v>53.27</c:v>
                </c:pt>
                <c:pt idx="610">
                  <c:v>53.11</c:v>
                </c:pt>
                <c:pt idx="611">
                  <c:v>52.88</c:v>
                </c:pt>
                <c:pt idx="612">
                  <c:v>52.72</c:v>
                </c:pt>
                <c:pt idx="613">
                  <c:v>52.52</c:v>
                </c:pt>
                <c:pt idx="614">
                  <c:v>52.39</c:v>
                </c:pt>
                <c:pt idx="615">
                  <c:v>52.27</c:v>
                </c:pt>
                <c:pt idx="616">
                  <c:v>52.17</c:v>
                </c:pt>
                <c:pt idx="617">
                  <c:v>52.07</c:v>
                </c:pt>
                <c:pt idx="618">
                  <c:v>51.93</c:v>
                </c:pt>
                <c:pt idx="619">
                  <c:v>52.06</c:v>
                </c:pt>
                <c:pt idx="620">
                  <c:v>51.97</c:v>
                </c:pt>
                <c:pt idx="621">
                  <c:v>51.74</c:v>
                </c:pt>
                <c:pt idx="622">
                  <c:v>51.49</c:v>
                </c:pt>
                <c:pt idx="623">
                  <c:v>51.35</c:v>
                </c:pt>
                <c:pt idx="624">
                  <c:v>51.23</c:v>
                </c:pt>
                <c:pt idx="625">
                  <c:v>51.11</c:v>
                </c:pt>
                <c:pt idx="626">
                  <c:v>51</c:v>
                </c:pt>
                <c:pt idx="627">
                  <c:v>50.85</c:v>
                </c:pt>
                <c:pt idx="628">
                  <c:v>50.75</c:v>
                </c:pt>
                <c:pt idx="629">
                  <c:v>50.79</c:v>
                </c:pt>
                <c:pt idx="630">
                  <c:v>50.75</c:v>
                </c:pt>
                <c:pt idx="631">
                  <c:v>50.42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7D-4EE6-8C1B-F6CBF740C5AA}"/>
            </c:ext>
          </c:extLst>
        </c:ser>
        <c:ser>
          <c:idx val="1"/>
          <c:order val="1"/>
          <c:tx>
            <c:strRef>
              <c:f>par_h_yield_data_test3!$E$1</c:f>
              <c:strCache>
                <c:ptCount val="1"/>
                <c:pt idx="0">
                  <c:v>Weight_12.2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par_h_yield_data_test3!$E$2:$E$898</c:f>
              <c:numCache>
                <c:formatCode>General</c:formatCode>
                <c:ptCount val="897"/>
                <c:pt idx="0">
                  <c:v>3</c:v>
                </c:pt>
                <c:pt idx="1">
                  <c:v>0.16</c:v>
                </c:pt>
                <c:pt idx="2">
                  <c:v>0.61</c:v>
                </c:pt>
                <c:pt idx="3">
                  <c:v>0.59</c:v>
                </c:pt>
                <c:pt idx="4">
                  <c:v>0.59</c:v>
                </c:pt>
                <c:pt idx="5">
                  <c:v>0.57999999999999996</c:v>
                </c:pt>
                <c:pt idx="6">
                  <c:v>0.56999999999999995</c:v>
                </c:pt>
                <c:pt idx="7">
                  <c:v>0.57999999999999996</c:v>
                </c:pt>
                <c:pt idx="8">
                  <c:v>0.57999999999999996</c:v>
                </c:pt>
                <c:pt idx="9">
                  <c:v>0.56999999999999995</c:v>
                </c:pt>
                <c:pt idx="10">
                  <c:v>0.56999999999999995</c:v>
                </c:pt>
                <c:pt idx="11">
                  <c:v>1.25</c:v>
                </c:pt>
                <c:pt idx="12">
                  <c:v>1.54</c:v>
                </c:pt>
                <c:pt idx="13">
                  <c:v>1.51</c:v>
                </c:pt>
                <c:pt idx="14">
                  <c:v>1.49</c:v>
                </c:pt>
                <c:pt idx="15">
                  <c:v>1.48</c:v>
                </c:pt>
                <c:pt idx="16">
                  <c:v>1.47</c:v>
                </c:pt>
                <c:pt idx="17">
                  <c:v>1.46</c:v>
                </c:pt>
                <c:pt idx="18">
                  <c:v>1.46</c:v>
                </c:pt>
                <c:pt idx="19">
                  <c:v>1.45</c:v>
                </c:pt>
                <c:pt idx="20">
                  <c:v>1.45</c:v>
                </c:pt>
                <c:pt idx="21">
                  <c:v>2.06</c:v>
                </c:pt>
                <c:pt idx="22">
                  <c:v>2.7</c:v>
                </c:pt>
                <c:pt idx="23">
                  <c:v>2.63</c:v>
                </c:pt>
                <c:pt idx="24">
                  <c:v>2.59</c:v>
                </c:pt>
                <c:pt idx="25">
                  <c:v>2.57</c:v>
                </c:pt>
                <c:pt idx="26">
                  <c:v>2.5499999999999998</c:v>
                </c:pt>
                <c:pt idx="27">
                  <c:v>2.5499999999999998</c:v>
                </c:pt>
                <c:pt idx="28">
                  <c:v>2.5299999999999998</c:v>
                </c:pt>
                <c:pt idx="29">
                  <c:v>2.52</c:v>
                </c:pt>
                <c:pt idx="30">
                  <c:v>2.5099999999999998</c:v>
                </c:pt>
                <c:pt idx="31">
                  <c:v>2.94</c:v>
                </c:pt>
                <c:pt idx="32">
                  <c:v>3.91</c:v>
                </c:pt>
                <c:pt idx="33">
                  <c:v>3.79</c:v>
                </c:pt>
                <c:pt idx="34">
                  <c:v>3.74</c:v>
                </c:pt>
                <c:pt idx="35">
                  <c:v>3.71</c:v>
                </c:pt>
                <c:pt idx="36">
                  <c:v>3.69</c:v>
                </c:pt>
                <c:pt idx="37">
                  <c:v>3.67</c:v>
                </c:pt>
                <c:pt idx="38">
                  <c:v>3.65</c:v>
                </c:pt>
                <c:pt idx="39">
                  <c:v>3.64</c:v>
                </c:pt>
                <c:pt idx="40">
                  <c:v>3.62</c:v>
                </c:pt>
                <c:pt idx="41">
                  <c:v>3.87</c:v>
                </c:pt>
                <c:pt idx="42">
                  <c:v>5.14</c:v>
                </c:pt>
                <c:pt idx="43">
                  <c:v>5.0599999999999996</c:v>
                </c:pt>
                <c:pt idx="44">
                  <c:v>5.0199999999999996</c:v>
                </c:pt>
                <c:pt idx="45">
                  <c:v>4.97</c:v>
                </c:pt>
                <c:pt idx="46">
                  <c:v>4.93</c:v>
                </c:pt>
                <c:pt idx="47">
                  <c:v>4.91</c:v>
                </c:pt>
                <c:pt idx="48">
                  <c:v>4.8899999999999997</c:v>
                </c:pt>
                <c:pt idx="49">
                  <c:v>4.87</c:v>
                </c:pt>
                <c:pt idx="50">
                  <c:v>4.8499999999999996</c:v>
                </c:pt>
                <c:pt idx="51">
                  <c:v>5.82</c:v>
                </c:pt>
                <c:pt idx="52">
                  <c:v>6.38</c:v>
                </c:pt>
                <c:pt idx="53">
                  <c:v>6.3</c:v>
                </c:pt>
                <c:pt idx="54">
                  <c:v>6.24</c:v>
                </c:pt>
                <c:pt idx="55">
                  <c:v>6.2</c:v>
                </c:pt>
                <c:pt idx="56">
                  <c:v>6.16</c:v>
                </c:pt>
                <c:pt idx="57">
                  <c:v>6.14</c:v>
                </c:pt>
                <c:pt idx="58">
                  <c:v>6.12</c:v>
                </c:pt>
                <c:pt idx="59">
                  <c:v>6.1</c:v>
                </c:pt>
                <c:pt idx="60">
                  <c:v>6.08</c:v>
                </c:pt>
                <c:pt idx="61">
                  <c:v>6.73</c:v>
                </c:pt>
                <c:pt idx="62">
                  <c:v>7.55</c:v>
                </c:pt>
                <c:pt idx="63">
                  <c:v>7.46</c:v>
                </c:pt>
                <c:pt idx="64">
                  <c:v>7.37</c:v>
                </c:pt>
                <c:pt idx="65">
                  <c:v>7.33</c:v>
                </c:pt>
                <c:pt idx="66">
                  <c:v>7.3</c:v>
                </c:pt>
                <c:pt idx="67">
                  <c:v>7.27</c:v>
                </c:pt>
                <c:pt idx="68">
                  <c:v>7.25</c:v>
                </c:pt>
                <c:pt idx="69">
                  <c:v>7.22</c:v>
                </c:pt>
                <c:pt idx="70">
                  <c:v>7.2</c:v>
                </c:pt>
                <c:pt idx="71">
                  <c:v>7.59</c:v>
                </c:pt>
                <c:pt idx="72">
                  <c:v>8.7100000000000009</c:v>
                </c:pt>
                <c:pt idx="73">
                  <c:v>8.56</c:v>
                </c:pt>
                <c:pt idx="74">
                  <c:v>8.5299999999999994</c:v>
                </c:pt>
                <c:pt idx="75">
                  <c:v>8.48</c:v>
                </c:pt>
                <c:pt idx="76">
                  <c:v>8.4499999999999993</c:v>
                </c:pt>
                <c:pt idx="77">
                  <c:v>8.41</c:v>
                </c:pt>
                <c:pt idx="78">
                  <c:v>8.3800000000000008</c:v>
                </c:pt>
                <c:pt idx="79">
                  <c:v>8.36</c:v>
                </c:pt>
                <c:pt idx="80">
                  <c:v>8.34</c:v>
                </c:pt>
                <c:pt idx="81">
                  <c:v>8.5299999999999994</c:v>
                </c:pt>
                <c:pt idx="82">
                  <c:v>9.85</c:v>
                </c:pt>
                <c:pt idx="83">
                  <c:v>9.76</c:v>
                </c:pt>
                <c:pt idx="84">
                  <c:v>9.6999999999999993</c:v>
                </c:pt>
                <c:pt idx="85">
                  <c:v>9.67</c:v>
                </c:pt>
                <c:pt idx="86">
                  <c:v>9.61</c:v>
                </c:pt>
                <c:pt idx="87">
                  <c:v>9.58</c:v>
                </c:pt>
                <c:pt idx="88">
                  <c:v>9.56</c:v>
                </c:pt>
                <c:pt idx="89">
                  <c:v>9.5399999999999991</c:v>
                </c:pt>
                <c:pt idx="90">
                  <c:v>9.51</c:v>
                </c:pt>
                <c:pt idx="91">
                  <c:v>10.45</c:v>
                </c:pt>
                <c:pt idx="92">
                  <c:v>11.08</c:v>
                </c:pt>
                <c:pt idx="93">
                  <c:v>10.98</c:v>
                </c:pt>
                <c:pt idx="94">
                  <c:v>10.92</c:v>
                </c:pt>
                <c:pt idx="95">
                  <c:v>10.87</c:v>
                </c:pt>
                <c:pt idx="96">
                  <c:v>10.84</c:v>
                </c:pt>
                <c:pt idx="97">
                  <c:v>10.79</c:v>
                </c:pt>
                <c:pt idx="98">
                  <c:v>10.77</c:v>
                </c:pt>
                <c:pt idx="99">
                  <c:v>10.73</c:v>
                </c:pt>
                <c:pt idx="100">
                  <c:v>10.71</c:v>
                </c:pt>
                <c:pt idx="101">
                  <c:v>11.38</c:v>
                </c:pt>
                <c:pt idx="102">
                  <c:v>12.4</c:v>
                </c:pt>
                <c:pt idx="103">
                  <c:v>12.29</c:v>
                </c:pt>
                <c:pt idx="104">
                  <c:v>12.2</c:v>
                </c:pt>
                <c:pt idx="105">
                  <c:v>12.16</c:v>
                </c:pt>
                <c:pt idx="106">
                  <c:v>12.12</c:v>
                </c:pt>
                <c:pt idx="107">
                  <c:v>12.09</c:v>
                </c:pt>
                <c:pt idx="108">
                  <c:v>12.04</c:v>
                </c:pt>
                <c:pt idx="109">
                  <c:v>12.02</c:v>
                </c:pt>
                <c:pt idx="110">
                  <c:v>11.99</c:v>
                </c:pt>
                <c:pt idx="111">
                  <c:v>12.37</c:v>
                </c:pt>
                <c:pt idx="112">
                  <c:v>13.7</c:v>
                </c:pt>
                <c:pt idx="113">
                  <c:v>13.53</c:v>
                </c:pt>
                <c:pt idx="114">
                  <c:v>13.48</c:v>
                </c:pt>
                <c:pt idx="115">
                  <c:v>13.43</c:v>
                </c:pt>
                <c:pt idx="116">
                  <c:v>13.38</c:v>
                </c:pt>
                <c:pt idx="117">
                  <c:v>13.34</c:v>
                </c:pt>
                <c:pt idx="118">
                  <c:v>13.31</c:v>
                </c:pt>
                <c:pt idx="119">
                  <c:v>13.28</c:v>
                </c:pt>
                <c:pt idx="120">
                  <c:v>13.26</c:v>
                </c:pt>
                <c:pt idx="121">
                  <c:v>14.48</c:v>
                </c:pt>
                <c:pt idx="122">
                  <c:v>14.92</c:v>
                </c:pt>
                <c:pt idx="123">
                  <c:v>14.81</c:v>
                </c:pt>
                <c:pt idx="124">
                  <c:v>14.75</c:v>
                </c:pt>
                <c:pt idx="125">
                  <c:v>14.7</c:v>
                </c:pt>
                <c:pt idx="126">
                  <c:v>14.65</c:v>
                </c:pt>
                <c:pt idx="127">
                  <c:v>14.61</c:v>
                </c:pt>
                <c:pt idx="128">
                  <c:v>14.58</c:v>
                </c:pt>
                <c:pt idx="129">
                  <c:v>14.56</c:v>
                </c:pt>
                <c:pt idx="130">
                  <c:v>14.52</c:v>
                </c:pt>
                <c:pt idx="131">
                  <c:v>15.41</c:v>
                </c:pt>
                <c:pt idx="132">
                  <c:v>16.2</c:v>
                </c:pt>
                <c:pt idx="133">
                  <c:v>16.09</c:v>
                </c:pt>
                <c:pt idx="134">
                  <c:v>16.03</c:v>
                </c:pt>
                <c:pt idx="135">
                  <c:v>15.95</c:v>
                </c:pt>
                <c:pt idx="136">
                  <c:v>15.92</c:v>
                </c:pt>
                <c:pt idx="137">
                  <c:v>15.87</c:v>
                </c:pt>
                <c:pt idx="138">
                  <c:v>15.85</c:v>
                </c:pt>
                <c:pt idx="139">
                  <c:v>15.8</c:v>
                </c:pt>
                <c:pt idx="140">
                  <c:v>15.78</c:v>
                </c:pt>
                <c:pt idx="141">
                  <c:v>16.39</c:v>
                </c:pt>
                <c:pt idx="142">
                  <c:v>17.579999999999998</c:v>
                </c:pt>
                <c:pt idx="143">
                  <c:v>17.45</c:v>
                </c:pt>
                <c:pt idx="144">
                  <c:v>17.34</c:v>
                </c:pt>
                <c:pt idx="145">
                  <c:v>17.3</c:v>
                </c:pt>
                <c:pt idx="146">
                  <c:v>17.25</c:v>
                </c:pt>
                <c:pt idx="147">
                  <c:v>17.22</c:v>
                </c:pt>
                <c:pt idx="148">
                  <c:v>17.170000000000002</c:v>
                </c:pt>
                <c:pt idx="149">
                  <c:v>17.14</c:v>
                </c:pt>
                <c:pt idx="150">
                  <c:v>17.12</c:v>
                </c:pt>
                <c:pt idx="151">
                  <c:v>17.43</c:v>
                </c:pt>
                <c:pt idx="152">
                  <c:v>18.77</c:v>
                </c:pt>
                <c:pt idx="153">
                  <c:v>18.68</c:v>
                </c:pt>
                <c:pt idx="154">
                  <c:v>18.62</c:v>
                </c:pt>
                <c:pt idx="155">
                  <c:v>18.57</c:v>
                </c:pt>
                <c:pt idx="156">
                  <c:v>18.52</c:v>
                </c:pt>
                <c:pt idx="157">
                  <c:v>18.47</c:v>
                </c:pt>
                <c:pt idx="158">
                  <c:v>18.440000000000001</c:v>
                </c:pt>
                <c:pt idx="159">
                  <c:v>18.41</c:v>
                </c:pt>
                <c:pt idx="160">
                  <c:v>18.39</c:v>
                </c:pt>
                <c:pt idx="161">
                  <c:v>19.579999999999998</c:v>
                </c:pt>
                <c:pt idx="162">
                  <c:v>20.149999999999999</c:v>
                </c:pt>
                <c:pt idx="163">
                  <c:v>20.05</c:v>
                </c:pt>
                <c:pt idx="164">
                  <c:v>19.97</c:v>
                </c:pt>
                <c:pt idx="165">
                  <c:v>19.920000000000002</c:v>
                </c:pt>
                <c:pt idx="166">
                  <c:v>19.850000000000001</c:v>
                </c:pt>
                <c:pt idx="167">
                  <c:v>19.809999999999999</c:v>
                </c:pt>
                <c:pt idx="168">
                  <c:v>19.78</c:v>
                </c:pt>
                <c:pt idx="169">
                  <c:v>19.75</c:v>
                </c:pt>
                <c:pt idx="170">
                  <c:v>19.71</c:v>
                </c:pt>
                <c:pt idx="171">
                  <c:v>20.61</c:v>
                </c:pt>
                <c:pt idx="172">
                  <c:v>21.61</c:v>
                </c:pt>
                <c:pt idx="173">
                  <c:v>21.49</c:v>
                </c:pt>
                <c:pt idx="174">
                  <c:v>21.38</c:v>
                </c:pt>
                <c:pt idx="175">
                  <c:v>21.32</c:v>
                </c:pt>
                <c:pt idx="176">
                  <c:v>21.28</c:v>
                </c:pt>
                <c:pt idx="177">
                  <c:v>21.25</c:v>
                </c:pt>
                <c:pt idx="178">
                  <c:v>21.21</c:v>
                </c:pt>
                <c:pt idx="179">
                  <c:v>21.16</c:v>
                </c:pt>
                <c:pt idx="180">
                  <c:v>21.13</c:v>
                </c:pt>
                <c:pt idx="181">
                  <c:v>21.67</c:v>
                </c:pt>
                <c:pt idx="182">
                  <c:v>23.01</c:v>
                </c:pt>
                <c:pt idx="183">
                  <c:v>22.83</c:v>
                </c:pt>
                <c:pt idx="184">
                  <c:v>22.77</c:v>
                </c:pt>
                <c:pt idx="185">
                  <c:v>22.71</c:v>
                </c:pt>
                <c:pt idx="186">
                  <c:v>22.66</c:v>
                </c:pt>
                <c:pt idx="187">
                  <c:v>22.62</c:v>
                </c:pt>
                <c:pt idx="188">
                  <c:v>22.57</c:v>
                </c:pt>
                <c:pt idx="189">
                  <c:v>22.54</c:v>
                </c:pt>
                <c:pt idx="190">
                  <c:v>22.52</c:v>
                </c:pt>
                <c:pt idx="191">
                  <c:v>22.79</c:v>
                </c:pt>
                <c:pt idx="192">
                  <c:v>24.34</c:v>
                </c:pt>
                <c:pt idx="193">
                  <c:v>24.23</c:v>
                </c:pt>
                <c:pt idx="194">
                  <c:v>24.16</c:v>
                </c:pt>
                <c:pt idx="195">
                  <c:v>24.1</c:v>
                </c:pt>
                <c:pt idx="196">
                  <c:v>24.03</c:v>
                </c:pt>
                <c:pt idx="197">
                  <c:v>24</c:v>
                </c:pt>
                <c:pt idx="198">
                  <c:v>23.97</c:v>
                </c:pt>
                <c:pt idx="199">
                  <c:v>23.93</c:v>
                </c:pt>
                <c:pt idx="200">
                  <c:v>23.9</c:v>
                </c:pt>
                <c:pt idx="201">
                  <c:v>25.06</c:v>
                </c:pt>
                <c:pt idx="202">
                  <c:v>25.76</c:v>
                </c:pt>
                <c:pt idx="203">
                  <c:v>25.64</c:v>
                </c:pt>
                <c:pt idx="204">
                  <c:v>25.57</c:v>
                </c:pt>
                <c:pt idx="205">
                  <c:v>25.48</c:v>
                </c:pt>
                <c:pt idx="206">
                  <c:v>25.43</c:v>
                </c:pt>
                <c:pt idx="207">
                  <c:v>25.4</c:v>
                </c:pt>
                <c:pt idx="208">
                  <c:v>25.37</c:v>
                </c:pt>
                <c:pt idx="209">
                  <c:v>25.33</c:v>
                </c:pt>
                <c:pt idx="210">
                  <c:v>25.29</c:v>
                </c:pt>
                <c:pt idx="211">
                  <c:v>26.06</c:v>
                </c:pt>
                <c:pt idx="212">
                  <c:v>27.13</c:v>
                </c:pt>
                <c:pt idx="213">
                  <c:v>27</c:v>
                </c:pt>
                <c:pt idx="214">
                  <c:v>26.89</c:v>
                </c:pt>
                <c:pt idx="215">
                  <c:v>26.83</c:v>
                </c:pt>
                <c:pt idx="216">
                  <c:v>26.79</c:v>
                </c:pt>
                <c:pt idx="217">
                  <c:v>26.75</c:v>
                </c:pt>
                <c:pt idx="218">
                  <c:v>26.69</c:v>
                </c:pt>
                <c:pt idx="219">
                  <c:v>26.66</c:v>
                </c:pt>
                <c:pt idx="220">
                  <c:v>26.64</c:v>
                </c:pt>
                <c:pt idx="221">
                  <c:v>27.11</c:v>
                </c:pt>
                <c:pt idx="222">
                  <c:v>28.59</c:v>
                </c:pt>
                <c:pt idx="223">
                  <c:v>28.41</c:v>
                </c:pt>
                <c:pt idx="224">
                  <c:v>28.33</c:v>
                </c:pt>
                <c:pt idx="225">
                  <c:v>28.27</c:v>
                </c:pt>
                <c:pt idx="226">
                  <c:v>28.22</c:v>
                </c:pt>
                <c:pt idx="227">
                  <c:v>28.15</c:v>
                </c:pt>
                <c:pt idx="228">
                  <c:v>28.13</c:v>
                </c:pt>
                <c:pt idx="229">
                  <c:v>28.08</c:v>
                </c:pt>
                <c:pt idx="230">
                  <c:v>28.06</c:v>
                </c:pt>
                <c:pt idx="231">
                  <c:v>28.28</c:v>
                </c:pt>
                <c:pt idx="232">
                  <c:v>29.93</c:v>
                </c:pt>
                <c:pt idx="233">
                  <c:v>29.82</c:v>
                </c:pt>
                <c:pt idx="234">
                  <c:v>29.74</c:v>
                </c:pt>
                <c:pt idx="235">
                  <c:v>29.69</c:v>
                </c:pt>
                <c:pt idx="236">
                  <c:v>29.61</c:v>
                </c:pt>
                <c:pt idx="237">
                  <c:v>29.57</c:v>
                </c:pt>
                <c:pt idx="238">
                  <c:v>29.54</c:v>
                </c:pt>
                <c:pt idx="239">
                  <c:v>29.5</c:v>
                </c:pt>
                <c:pt idx="240">
                  <c:v>29.45</c:v>
                </c:pt>
                <c:pt idx="241">
                  <c:v>30.51</c:v>
                </c:pt>
                <c:pt idx="242">
                  <c:v>31.31</c:v>
                </c:pt>
                <c:pt idx="243">
                  <c:v>31.19</c:v>
                </c:pt>
                <c:pt idx="244">
                  <c:v>31.12</c:v>
                </c:pt>
                <c:pt idx="245">
                  <c:v>31.03</c:v>
                </c:pt>
                <c:pt idx="246">
                  <c:v>30.99</c:v>
                </c:pt>
                <c:pt idx="247">
                  <c:v>30.94</c:v>
                </c:pt>
                <c:pt idx="248">
                  <c:v>30.91</c:v>
                </c:pt>
                <c:pt idx="249">
                  <c:v>30.84</c:v>
                </c:pt>
                <c:pt idx="250">
                  <c:v>30.81</c:v>
                </c:pt>
                <c:pt idx="251">
                  <c:v>31.55</c:v>
                </c:pt>
                <c:pt idx="252">
                  <c:v>32.78</c:v>
                </c:pt>
                <c:pt idx="253">
                  <c:v>32.630000000000003</c:v>
                </c:pt>
                <c:pt idx="254">
                  <c:v>32.53</c:v>
                </c:pt>
                <c:pt idx="255">
                  <c:v>32.46</c:v>
                </c:pt>
                <c:pt idx="256">
                  <c:v>32.409999999999997</c:v>
                </c:pt>
                <c:pt idx="257">
                  <c:v>32.369999999999997</c:v>
                </c:pt>
                <c:pt idx="258">
                  <c:v>32.31</c:v>
                </c:pt>
                <c:pt idx="259">
                  <c:v>32.270000000000003</c:v>
                </c:pt>
                <c:pt idx="260">
                  <c:v>32.24</c:v>
                </c:pt>
                <c:pt idx="261">
                  <c:v>32.61</c:v>
                </c:pt>
                <c:pt idx="262">
                  <c:v>34.15</c:v>
                </c:pt>
                <c:pt idx="263">
                  <c:v>33.950000000000003</c:v>
                </c:pt>
                <c:pt idx="264">
                  <c:v>33.869999999999997</c:v>
                </c:pt>
                <c:pt idx="265">
                  <c:v>33.82</c:v>
                </c:pt>
                <c:pt idx="266">
                  <c:v>33.770000000000003</c:v>
                </c:pt>
                <c:pt idx="267">
                  <c:v>33.700000000000003</c:v>
                </c:pt>
                <c:pt idx="268">
                  <c:v>33.659999999999997</c:v>
                </c:pt>
                <c:pt idx="269">
                  <c:v>33.619999999999997</c:v>
                </c:pt>
                <c:pt idx="270">
                  <c:v>33.590000000000003</c:v>
                </c:pt>
                <c:pt idx="271">
                  <c:v>34.93</c:v>
                </c:pt>
                <c:pt idx="272">
                  <c:v>35.46</c:v>
                </c:pt>
                <c:pt idx="273">
                  <c:v>35.33</c:v>
                </c:pt>
                <c:pt idx="274">
                  <c:v>35.26</c:v>
                </c:pt>
                <c:pt idx="275">
                  <c:v>35.19</c:v>
                </c:pt>
                <c:pt idx="276">
                  <c:v>35.11</c:v>
                </c:pt>
                <c:pt idx="277">
                  <c:v>35.07</c:v>
                </c:pt>
                <c:pt idx="278">
                  <c:v>35.04</c:v>
                </c:pt>
                <c:pt idx="279">
                  <c:v>35</c:v>
                </c:pt>
                <c:pt idx="280">
                  <c:v>34.94</c:v>
                </c:pt>
                <c:pt idx="281">
                  <c:v>35.909999999999997</c:v>
                </c:pt>
                <c:pt idx="282">
                  <c:v>36.78</c:v>
                </c:pt>
                <c:pt idx="283">
                  <c:v>36.65</c:v>
                </c:pt>
                <c:pt idx="284">
                  <c:v>36.57</c:v>
                </c:pt>
                <c:pt idx="285">
                  <c:v>36.49</c:v>
                </c:pt>
                <c:pt idx="286">
                  <c:v>36.43</c:v>
                </c:pt>
                <c:pt idx="287">
                  <c:v>36.39</c:v>
                </c:pt>
                <c:pt idx="288">
                  <c:v>36.35</c:v>
                </c:pt>
                <c:pt idx="289">
                  <c:v>36.29</c:v>
                </c:pt>
                <c:pt idx="290">
                  <c:v>36.26</c:v>
                </c:pt>
                <c:pt idx="291">
                  <c:v>36.89</c:v>
                </c:pt>
                <c:pt idx="292">
                  <c:v>38.200000000000003</c:v>
                </c:pt>
                <c:pt idx="293">
                  <c:v>38</c:v>
                </c:pt>
                <c:pt idx="294">
                  <c:v>37.92</c:v>
                </c:pt>
                <c:pt idx="295">
                  <c:v>37.86</c:v>
                </c:pt>
                <c:pt idx="296">
                  <c:v>37.81</c:v>
                </c:pt>
                <c:pt idx="297">
                  <c:v>37.770000000000003</c:v>
                </c:pt>
                <c:pt idx="298">
                  <c:v>37.700000000000003</c:v>
                </c:pt>
                <c:pt idx="299">
                  <c:v>37.67</c:v>
                </c:pt>
                <c:pt idx="300">
                  <c:v>37.630000000000003</c:v>
                </c:pt>
                <c:pt idx="301">
                  <c:v>37.97</c:v>
                </c:pt>
                <c:pt idx="302">
                  <c:v>39.54</c:v>
                </c:pt>
                <c:pt idx="303">
                  <c:v>39.43</c:v>
                </c:pt>
                <c:pt idx="304">
                  <c:v>39.340000000000003</c:v>
                </c:pt>
                <c:pt idx="305">
                  <c:v>39.270000000000003</c:v>
                </c:pt>
                <c:pt idx="306">
                  <c:v>39.22</c:v>
                </c:pt>
                <c:pt idx="307">
                  <c:v>39.14</c:v>
                </c:pt>
                <c:pt idx="308">
                  <c:v>39.1</c:v>
                </c:pt>
                <c:pt idx="309">
                  <c:v>39.06</c:v>
                </c:pt>
                <c:pt idx="310">
                  <c:v>39.03</c:v>
                </c:pt>
                <c:pt idx="311">
                  <c:v>40.31</c:v>
                </c:pt>
                <c:pt idx="312">
                  <c:v>40.94</c:v>
                </c:pt>
                <c:pt idx="313">
                  <c:v>40.79</c:v>
                </c:pt>
                <c:pt idx="314">
                  <c:v>40.71</c:v>
                </c:pt>
                <c:pt idx="315">
                  <c:v>40.619999999999997</c:v>
                </c:pt>
                <c:pt idx="316">
                  <c:v>40.56</c:v>
                </c:pt>
                <c:pt idx="317">
                  <c:v>40.5</c:v>
                </c:pt>
                <c:pt idx="318">
                  <c:v>40.47</c:v>
                </c:pt>
                <c:pt idx="319">
                  <c:v>40.43</c:v>
                </c:pt>
                <c:pt idx="320">
                  <c:v>40.369999999999997</c:v>
                </c:pt>
                <c:pt idx="321">
                  <c:v>41.24</c:v>
                </c:pt>
                <c:pt idx="322">
                  <c:v>42.22</c:v>
                </c:pt>
                <c:pt idx="323">
                  <c:v>42.08</c:v>
                </c:pt>
                <c:pt idx="324">
                  <c:v>41.95</c:v>
                </c:pt>
                <c:pt idx="325">
                  <c:v>41.89</c:v>
                </c:pt>
                <c:pt idx="326">
                  <c:v>41.83</c:v>
                </c:pt>
                <c:pt idx="327">
                  <c:v>41.79</c:v>
                </c:pt>
                <c:pt idx="328">
                  <c:v>41.74</c:v>
                </c:pt>
                <c:pt idx="329">
                  <c:v>41.68</c:v>
                </c:pt>
                <c:pt idx="330">
                  <c:v>41.65</c:v>
                </c:pt>
                <c:pt idx="331">
                  <c:v>42.19</c:v>
                </c:pt>
                <c:pt idx="332">
                  <c:v>43.6</c:v>
                </c:pt>
                <c:pt idx="333">
                  <c:v>43.38</c:v>
                </c:pt>
                <c:pt idx="334">
                  <c:v>43.29</c:v>
                </c:pt>
                <c:pt idx="335">
                  <c:v>43.22</c:v>
                </c:pt>
                <c:pt idx="336">
                  <c:v>43.18</c:v>
                </c:pt>
                <c:pt idx="337">
                  <c:v>43.12</c:v>
                </c:pt>
                <c:pt idx="338">
                  <c:v>43.05</c:v>
                </c:pt>
                <c:pt idx="339">
                  <c:v>43.01</c:v>
                </c:pt>
                <c:pt idx="340">
                  <c:v>42.97</c:v>
                </c:pt>
                <c:pt idx="341">
                  <c:v>43.22</c:v>
                </c:pt>
                <c:pt idx="342">
                  <c:v>44.73</c:v>
                </c:pt>
                <c:pt idx="343">
                  <c:v>44.59</c:v>
                </c:pt>
                <c:pt idx="344">
                  <c:v>44.51</c:v>
                </c:pt>
                <c:pt idx="345">
                  <c:v>44.44</c:v>
                </c:pt>
                <c:pt idx="346">
                  <c:v>44.36</c:v>
                </c:pt>
                <c:pt idx="347">
                  <c:v>44.31</c:v>
                </c:pt>
                <c:pt idx="348">
                  <c:v>44.27</c:v>
                </c:pt>
                <c:pt idx="349">
                  <c:v>44.21</c:v>
                </c:pt>
                <c:pt idx="350">
                  <c:v>44.18</c:v>
                </c:pt>
                <c:pt idx="351">
                  <c:v>45.29</c:v>
                </c:pt>
                <c:pt idx="352">
                  <c:v>45.96</c:v>
                </c:pt>
                <c:pt idx="353">
                  <c:v>45.82</c:v>
                </c:pt>
                <c:pt idx="354">
                  <c:v>45.74</c:v>
                </c:pt>
                <c:pt idx="355">
                  <c:v>45.63</c:v>
                </c:pt>
                <c:pt idx="356">
                  <c:v>45.57</c:v>
                </c:pt>
                <c:pt idx="357">
                  <c:v>45.53</c:v>
                </c:pt>
                <c:pt idx="358">
                  <c:v>45.48</c:v>
                </c:pt>
                <c:pt idx="359">
                  <c:v>45.43</c:v>
                </c:pt>
                <c:pt idx="360">
                  <c:v>45.38</c:v>
                </c:pt>
                <c:pt idx="361">
                  <c:v>46.15</c:v>
                </c:pt>
                <c:pt idx="362">
                  <c:v>47.21</c:v>
                </c:pt>
                <c:pt idx="363">
                  <c:v>47.05</c:v>
                </c:pt>
                <c:pt idx="364">
                  <c:v>46.91</c:v>
                </c:pt>
                <c:pt idx="365">
                  <c:v>46.85</c:v>
                </c:pt>
                <c:pt idx="366">
                  <c:v>46.78</c:v>
                </c:pt>
                <c:pt idx="367">
                  <c:v>46.74</c:v>
                </c:pt>
                <c:pt idx="368">
                  <c:v>46.66</c:v>
                </c:pt>
                <c:pt idx="369">
                  <c:v>46.61</c:v>
                </c:pt>
                <c:pt idx="370">
                  <c:v>46.58</c:v>
                </c:pt>
                <c:pt idx="371">
                  <c:v>47.01</c:v>
                </c:pt>
                <c:pt idx="372">
                  <c:v>48.39</c:v>
                </c:pt>
                <c:pt idx="373">
                  <c:v>48.15</c:v>
                </c:pt>
                <c:pt idx="374">
                  <c:v>48.07</c:v>
                </c:pt>
                <c:pt idx="375">
                  <c:v>47.99</c:v>
                </c:pt>
                <c:pt idx="376">
                  <c:v>47.93</c:v>
                </c:pt>
                <c:pt idx="377">
                  <c:v>47.86</c:v>
                </c:pt>
                <c:pt idx="378">
                  <c:v>47.8</c:v>
                </c:pt>
                <c:pt idx="379">
                  <c:v>47.76</c:v>
                </c:pt>
                <c:pt idx="380">
                  <c:v>47.72</c:v>
                </c:pt>
                <c:pt idx="381">
                  <c:v>47.91</c:v>
                </c:pt>
                <c:pt idx="382">
                  <c:v>49.41</c:v>
                </c:pt>
                <c:pt idx="383">
                  <c:v>49.28</c:v>
                </c:pt>
                <c:pt idx="384">
                  <c:v>49.18</c:v>
                </c:pt>
                <c:pt idx="385">
                  <c:v>49.1</c:v>
                </c:pt>
                <c:pt idx="386">
                  <c:v>49.01</c:v>
                </c:pt>
                <c:pt idx="387">
                  <c:v>48.97</c:v>
                </c:pt>
                <c:pt idx="388">
                  <c:v>48.91</c:v>
                </c:pt>
                <c:pt idx="389">
                  <c:v>48.87</c:v>
                </c:pt>
                <c:pt idx="390">
                  <c:v>48.8</c:v>
                </c:pt>
                <c:pt idx="391">
                  <c:v>49.8</c:v>
                </c:pt>
                <c:pt idx="392">
                  <c:v>50.53</c:v>
                </c:pt>
                <c:pt idx="393">
                  <c:v>50.37</c:v>
                </c:pt>
                <c:pt idx="394">
                  <c:v>50.28</c:v>
                </c:pt>
                <c:pt idx="395">
                  <c:v>50.16</c:v>
                </c:pt>
                <c:pt idx="396">
                  <c:v>50.1</c:v>
                </c:pt>
                <c:pt idx="397">
                  <c:v>50.04</c:v>
                </c:pt>
                <c:pt idx="398">
                  <c:v>49.99</c:v>
                </c:pt>
                <c:pt idx="399">
                  <c:v>49.92</c:v>
                </c:pt>
                <c:pt idx="400">
                  <c:v>49.88</c:v>
                </c:pt>
                <c:pt idx="401">
                  <c:v>50.49</c:v>
                </c:pt>
                <c:pt idx="402">
                  <c:v>51.5</c:v>
                </c:pt>
                <c:pt idx="403">
                  <c:v>51.33</c:v>
                </c:pt>
                <c:pt idx="404">
                  <c:v>51.2</c:v>
                </c:pt>
                <c:pt idx="405">
                  <c:v>51.11</c:v>
                </c:pt>
                <c:pt idx="406">
                  <c:v>51.05</c:v>
                </c:pt>
                <c:pt idx="407">
                  <c:v>50.99</c:v>
                </c:pt>
                <c:pt idx="408">
                  <c:v>50.92</c:v>
                </c:pt>
                <c:pt idx="409">
                  <c:v>50.87</c:v>
                </c:pt>
                <c:pt idx="410">
                  <c:v>50.82</c:v>
                </c:pt>
                <c:pt idx="411">
                  <c:v>51.16</c:v>
                </c:pt>
                <c:pt idx="412">
                  <c:v>52.38</c:v>
                </c:pt>
                <c:pt idx="413">
                  <c:v>52.25</c:v>
                </c:pt>
                <c:pt idx="414">
                  <c:v>52.15</c:v>
                </c:pt>
                <c:pt idx="415">
                  <c:v>52.07</c:v>
                </c:pt>
                <c:pt idx="416">
                  <c:v>52</c:v>
                </c:pt>
                <c:pt idx="417">
                  <c:v>51.92</c:v>
                </c:pt>
                <c:pt idx="418">
                  <c:v>51.87</c:v>
                </c:pt>
                <c:pt idx="419">
                  <c:v>51.82</c:v>
                </c:pt>
                <c:pt idx="420">
                  <c:v>51.78</c:v>
                </c:pt>
                <c:pt idx="421">
                  <c:v>52.94</c:v>
                </c:pt>
                <c:pt idx="422">
                  <c:v>53.35</c:v>
                </c:pt>
                <c:pt idx="423">
                  <c:v>53.21</c:v>
                </c:pt>
                <c:pt idx="424">
                  <c:v>53.11</c:v>
                </c:pt>
                <c:pt idx="425">
                  <c:v>53.03</c:v>
                </c:pt>
                <c:pt idx="426">
                  <c:v>52.92</c:v>
                </c:pt>
                <c:pt idx="427">
                  <c:v>52.86</c:v>
                </c:pt>
                <c:pt idx="428">
                  <c:v>52.8</c:v>
                </c:pt>
                <c:pt idx="429">
                  <c:v>52.75</c:v>
                </c:pt>
                <c:pt idx="430">
                  <c:v>52.68</c:v>
                </c:pt>
                <c:pt idx="431">
                  <c:v>53.5</c:v>
                </c:pt>
                <c:pt idx="432">
                  <c:v>54.2</c:v>
                </c:pt>
                <c:pt idx="433">
                  <c:v>54.04</c:v>
                </c:pt>
                <c:pt idx="434">
                  <c:v>53.94</c:v>
                </c:pt>
                <c:pt idx="435">
                  <c:v>53.81</c:v>
                </c:pt>
                <c:pt idx="436">
                  <c:v>53.74</c:v>
                </c:pt>
                <c:pt idx="437">
                  <c:v>53.68</c:v>
                </c:pt>
                <c:pt idx="438">
                  <c:v>53.63</c:v>
                </c:pt>
                <c:pt idx="439">
                  <c:v>53.55</c:v>
                </c:pt>
                <c:pt idx="440">
                  <c:v>53.5</c:v>
                </c:pt>
                <c:pt idx="441">
                  <c:v>53.99</c:v>
                </c:pt>
                <c:pt idx="442">
                  <c:v>55</c:v>
                </c:pt>
                <c:pt idx="443">
                  <c:v>54.76</c:v>
                </c:pt>
                <c:pt idx="444">
                  <c:v>54.66</c:v>
                </c:pt>
                <c:pt idx="445">
                  <c:v>54.58</c:v>
                </c:pt>
                <c:pt idx="446">
                  <c:v>54.49</c:v>
                </c:pt>
                <c:pt idx="447">
                  <c:v>54.44</c:v>
                </c:pt>
                <c:pt idx="448">
                  <c:v>54.35</c:v>
                </c:pt>
                <c:pt idx="449">
                  <c:v>54.31</c:v>
                </c:pt>
                <c:pt idx="450">
                  <c:v>54.24</c:v>
                </c:pt>
                <c:pt idx="451">
                  <c:v>54.49</c:v>
                </c:pt>
                <c:pt idx="452">
                  <c:v>55.64</c:v>
                </c:pt>
                <c:pt idx="453">
                  <c:v>55.49</c:v>
                </c:pt>
                <c:pt idx="454">
                  <c:v>55.37</c:v>
                </c:pt>
                <c:pt idx="455">
                  <c:v>55.29</c:v>
                </c:pt>
                <c:pt idx="456">
                  <c:v>55.22</c:v>
                </c:pt>
                <c:pt idx="457">
                  <c:v>55.12</c:v>
                </c:pt>
                <c:pt idx="458">
                  <c:v>55.06</c:v>
                </c:pt>
                <c:pt idx="459">
                  <c:v>55</c:v>
                </c:pt>
                <c:pt idx="460">
                  <c:v>54.95</c:v>
                </c:pt>
                <c:pt idx="461">
                  <c:v>55.9</c:v>
                </c:pt>
                <c:pt idx="462">
                  <c:v>56.26</c:v>
                </c:pt>
                <c:pt idx="463">
                  <c:v>56.11</c:v>
                </c:pt>
                <c:pt idx="464">
                  <c:v>56</c:v>
                </c:pt>
                <c:pt idx="465">
                  <c:v>55.87</c:v>
                </c:pt>
                <c:pt idx="466">
                  <c:v>55.79</c:v>
                </c:pt>
                <c:pt idx="467">
                  <c:v>55.72</c:v>
                </c:pt>
                <c:pt idx="468">
                  <c:v>55.65</c:v>
                </c:pt>
                <c:pt idx="469">
                  <c:v>55.59</c:v>
                </c:pt>
                <c:pt idx="470">
                  <c:v>55.51</c:v>
                </c:pt>
                <c:pt idx="471">
                  <c:v>56.15</c:v>
                </c:pt>
                <c:pt idx="472">
                  <c:v>56.82</c:v>
                </c:pt>
                <c:pt idx="473">
                  <c:v>56.63</c:v>
                </c:pt>
                <c:pt idx="474">
                  <c:v>56.46</c:v>
                </c:pt>
                <c:pt idx="475">
                  <c:v>56.37</c:v>
                </c:pt>
                <c:pt idx="476">
                  <c:v>56.29</c:v>
                </c:pt>
                <c:pt idx="477">
                  <c:v>56.22</c:v>
                </c:pt>
                <c:pt idx="478">
                  <c:v>56.15</c:v>
                </c:pt>
                <c:pt idx="479">
                  <c:v>56.06</c:v>
                </c:pt>
                <c:pt idx="480">
                  <c:v>55.99</c:v>
                </c:pt>
                <c:pt idx="481">
                  <c:v>56.36</c:v>
                </c:pt>
                <c:pt idx="482">
                  <c:v>57.28</c:v>
                </c:pt>
                <c:pt idx="483">
                  <c:v>57</c:v>
                </c:pt>
                <c:pt idx="484">
                  <c:v>56.89</c:v>
                </c:pt>
                <c:pt idx="485">
                  <c:v>56.79</c:v>
                </c:pt>
                <c:pt idx="486">
                  <c:v>56.71</c:v>
                </c:pt>
                <c:pt idx="487">
                  <c:v>56.6</c:v>
                </c:pt>
                <c:pt idx="488">
                  <c:v>56.53</c:v>
                </c:pt>
                <c:pt idx="489">
                  <c:v>56.45</c:v>
                </c:pt>
                <c:pt idx="490">
                  <c:v>56.39</c:v>
                </c:pt>
                <c:pt idx="491">
                  <c:v>56.56</c:v>
                </c:pt>
                <c:pt idx="492">
                  <c:v>57.54</c:v>
                </c:pt>
                <c:pt idx="493">
                  <c:v>57.36</c:v>
                </c:pt>
                <c:pt idx="494">
                  <c:v>57.25</c:v>
                </c:pt>
                <c:pt idx="495">
                  <c:v>57.15</c:v>
                </c:pt>
                <c:pt idx="496">
                  <c:v>57.01</c:v>
                </c:pt>
                <c:pt idx="497">
                  <c:v>56.93</c:v>
                </c:pt>
                <c:pt idx="498">
                  <c:v>56.85</c:v>
                </c:pt>
                <c:pt idx="499">
                  <c:v>56.79</c:v>
                </c:pt>
                <c:pt idx="500">
                  <c:v>56.72</c:v>
                </c:pt>
                <c:pt idx="501">
                  <c:v>57.46</c:v>
                </c:pt>
                <c:pt idx="502">
                  <c:v>57.8</c:v>
                </c:pt>
                <c:pt idx="503">
                  <c:v>57.62</c:v>
                </c:pt>
                <c:pt idx="504">
                  <c:v>57.47</c:v>
                </c:pt>
                <c:pt idx="505">
                  <c:v>57.3</c:v>
                </c:pt>
                <c:pt idx="506">
                  <c:v>57.22</c:v>
                </c:pt>
                <c:pt idx="507">
                  <c:v>57.14</c:v>
                </c:pt>
                <c:pt idx="508">
                  <c:v>57.05</c:v>
                </c:pt>
                <c:pt idx="509">
                  <c:v>56.95</c:v>
                </c:pt>
                <c:pt idx="510">
                  <c:v>56.88</c:v>
                </c:pt>
                <c:pt idx="511">
                  <c:v>57.34</c:v>
                </c:pt>
                <c:pt idx="512">
                  <c:v>57.89</c:v>
                </c:pt>
                <c:pt idx="513">
                  <c:v>57.67</c:v>
                </c:pt>
                <c:pt idx="514">
                  <c:v>57.47</c:v>
                </c:pt>
                <c:pt idx="515">
                  <c:v>57.36</c:v>
                </c:pt>
                <c:pt idx="516">
                  <c:v>57.27</c:v>
                </c:pt>
                <c:pt idx="517">
                  <c:v>57.17</c:v>
                </c:pt>
                <c:pt idx="518">
                  <c:v>57.05</c:v>
                </c:pt>
                <c:pt idx="519">
                  <c:v>56.98</c:v>
                </c:pt>
                <c:pt idx="520">
                  <c:v>56.91</c:v>
                </c:pt>
                <c:pt idx="521">
                  <c:v>57.15</c:v>
                </c:pt>
                <c:pt idx="522">
                  <c:v>57.88</c:v>
                </c:pt>
                <c:pt idx="523">
                  <c:v>57.56</c:v>
                </c:pt>
                <c:pt idx="524">
                  <c:v>57.43</c:v>
                </c:pt>
                <c:pt idx="525">
                  <c:v>57.32</c:v>
                </c:pt>
                <c:pt idx="526">
                  <c:v>57.21</c:v>
                </c:pt>
                <c:pt idx="527">
                  <c:v>57.07</c:v>
                </c:pt>
                <c:pt idx="528">
                  <c:v>56.98</c:v>
                </c:pt>
                <c:pt idx="529">
                  <c:v>56.91</c:v>
                </c:pt>
                <c:pt idx="530">
                  <c:v>56.83</c:v>
                </c:pt>
                <c:pt idx="531">
                  <c:v>57.51</c:v>
                </c:pt>
                <c:pt idx="532">
                  <c:v>57.55</c:v>
                </c:pt>
                <c:pt idx="533">
                  <c:v>57.35</c:v>
                </c:pt>
                <c:pt idx="534">
                  <c:v>57.21</c:v>
                </c:pt>
                <c:pt idx="535">
                  <c:v>57.09</c:v>
                </c:pt>
                <c:pt idx="536">
                  <c:v>56.93</c:v>
                </c:pt>
                <c:pt idx="537">
                  <c:v>56.84</c:v>
                </c:pt>
                <c:pt idx="538">
                  <c:v>56.76</c:v>
                </c:pt>
                <c:pt idx="539">
                  <c:v>56.67</c:v>
                </c:pt>
                <c:pt idx="540">
                  <c:v>56.56</c:v>
                </c:pt>
                <c:pt idx="541">
                  <c:v>57.06</c:v>
                </c:pt>
                <c:pt idx="542">
                  <c:v>57.27</c:v>
                </c:pt>
                <c:pt idx="543">
                  <c:v>57.04</c:v>
                </c:pt>
                <c:pt idx="544">
                  <c:v>56.89</c:v>
                </c:pt>
                <c:pt idx="545">
                  <c:v>56.72</c:v>
                </c:pt>
                <c:pt idx="546">
                  <c:v>56.6</c:v>
                </c:pt>
                <c:pt idx="547">
                  <c:v>56.5</c:v>
                </c:pt>
                <c:pt idx="548">
                  <c:v>56.41</c:v>
                </c:pt>
                <c:pt idx="549">
                  <c:v>56.29</c:v>
                </c:pt>
                <c:pt idx="550">
                  <c:v>56.2</c:v>
                </c:pt>
                <c:pt idx="551">
                  <c:v>56.48</c:v>
                </c:pt>
                <c:pt idx="552">
                  <c:v>56.86</c:v>
                </c:pt>
                <c:pt idx="553">
                  <c:v>56.53</c:v>
                </c:pt>
                <c:pt idx="554">
                  <c:v>56.38</c:v>
                </c:pt>
                <c:pt idx="555">
                  <c:v>56.25</c:v>
                </c:pt>
                <c:pt idx="556">
                  <c:v>56.14</c:v>
                </c:pt>
                <c:pt idx="557">
                  <c:v>56.04</c:v>
                </c:pt>
                <c:pt idx="558">
                  <c:v>55.89</c:v>
                </c:pt>
                <c:pt idx="559">
                  <c:v>55.81</c:v>
                </c:pt>
                <c:pt idx="560">
                  <c:v>55.72</c:v>
                </c:pt>
                <c:pt idx="561">
                  <c:v>55.83</c:v>
                </c:pt>
                <c:pt idx="562">
                  <c:v>56.12</c:v>
                </c:pt>
                <c:pt idx="563">
                  <c:v>55.93</c:v>
                </c:pt>
                <c:pt idx="564">
                  <c:v>55.77</c:v>
                </c:pt>
                <c:pt idx="565">
                  <c:v>55.65</c:v>
                </c:pt>
                <c:pt idx="566">
                  <c:v>55.53</c:v>
                </c:pt>
                <c:pt idx="567">
                  <c:v>55.38</c:v>
                </c:pt>
                <c:pt idx="568">
                  <c:v>55.27</c:v>
                </c:pt>
                <c:pt idx="569">
                  <c:v>55.19</c:v>
                </c:pt>
                <c:pt idx="570">
                  <c:v>55.1</c:v>
                </c:pt>
                <c:pt idx="571">
                  <c:v>55.53</c:v>
                </c:pt>
                <c:pt idx="572">
                  <c:v>55.46</c:v>
                </c:pt>
                <c:pt idx="573">
                  <c:v>55.24</c:v>
                </c:pt>
                <c:pt idx="574">
                  <c:v>55.08</c:v>
                </c:pt>
                <c:pt idx="575">
                  <c:v>54.95</c:v>
                </c:pt>
                <c:pt idx="576">
                  <c:v>54.77</c:v>
                </c:pt>
                <c:pt idx="577">
                  <c:v>54.67</c:v>
                </c:pt>
                <c:pt idx="578">
                  <c:v>54.56</c:v>
                </c:pt>
                <c:pt idx="579">
                  <c:v>54.47</c:v>
                </c:pt>
                <c:pt idx="580">
                  <c:v>54.34</c:v>
                </c:pt>
                <c:pt idx="581">
                  <c:v>54.62</c:v>
                </c:pt>
                <c:pt idx="582">
                  <c:v>54.67</c:v>
                </c:pt>
                <c:pt idx="583">
                  <c:v>54.44</c:v>
                </c:pt>
                <c:pt idx="584">
                  <c:v>54.2</c:v>
                </c:pt>
                <c:pt idx="585">
                  <c:v>54.07</c:v>
                </c:pt>
                <c:pt idx="586">
                  <c:v>53.95</c:v>
                </c:pt>
                <c:pt idx="587">
                  <c:v>53.84</c:v>
                </c:pt>
                <c:pt idx="588">
                  <c:v>53.74</c:v>
                </c:pt>
                <c:pt idx="589">
                  <c:v>53.6</c:v>
                </c:pt>
                <c:pt idx="590">
                  <c:v>53.51</c:v>
                </c:pt>
                <c:pt idx="591">
                  <c:v>53.64</c:v>
                </c:pt>
                <c:pt idx="592">
                  <c:v>53.77</c:v>
                </c:pt>
                <c:pt idx="593">
                  <c:v>53.43</c:v>
                </c:pt>
                <c:pt idx="594">
                  <c:v>53.27</c:v>
                </c:pt>
                <c:pt idx="595">
                  <c:v>53.15</c:v>
                </c:pt>
                <c:pt idx="596">
                  <c:v>53.03</c:v>
                </c:pt>
                <c:pt idx="597">
                  <c:v>52.92</c:v>
                </c:pt>
                <c:pt idx="598">
                  <c:v>52.78</c:v>
                </c:pt>
                <c:pt idx="599">
                  <c:v>52.67</c:v>
                </c:pt>
                <c:pt idx="600">
                  <c:v>52.58</c:v>
                </c:pt>
                <c:pt idx="601">
                  <c:v>52.6</c:v>
                </c:pt>
                <c:pt idx="602">
                  <c:v>52.64</c:v>
                </c:pt>
                <c:pt idx="603">
                  <c:v>52.44</c:v>
                </c:pt>
                <c:pt idx="604">
                  <c:v>52.29</c:v>
                </c:pt>
                <c:pt idx="605">
                  <c:v>52.15</c:v>
                </c:pt>
                <c:pt idx="606">
                  <c:v>51.99</c:v>
                </c:pt>
                <c:pt idx="607">
                  <c:v>51.88</c:v>
                </c:pt>
                <c:pt idx="608">
                  <c:v>51.79</c:v>
                </c:pt>
                <c:pt idx="609">
                  <c:v>51.69</c:v>
                </c:pt>
                <c:pt idx="610">
                  <c:v>51.6</c:v>
                </c:pt>
                <c:pt idx="611">
                  <c:v>51.77</c:v>
                </c:pt>
                <c:pt idx="612">
                  <c:v>51.62</c:v>
                </c:pt>
                <c:pt idx="613">
                  <c:v>51.4</c:v>
                </c:pt>
                <c:pt idx="614">
                  <c:v>51.25</c:v>
                </c:pt>
                <c:pt idx="615">
                  <c:v>51.05</c:v>
                </c:pt>
                <c:pt idx="616">
                  <c:v>50.93</c:v>
                </c:pt>
                <c:pt idx="617">
                  <c:v>50.83</c:v>
                </c:pt>
                <c:pt idx="618">
                  <c:v>50.73</c:v>
                </c:pt>
                <c:pt idx="619">
                  <c:v>50.63</c:v>
                </c:pt>
                <c:pt idx="620">
                  <c:v>50.5</c:v>
                </c:pt>
                <c:pt idx="621">
                  <c:v>50.61</c:v>
                </c:pt>
                <c:pt idx="622">
                  <c:v>50.52</c:v>
                </c:pt>
                <c:pt idx="623">
                  <c:v>50.29</c:v>
                </c:pt>
                <c:pt idx="624">
                  <c:v>50.07</c:v>
                </c:pt>
                <c:pt idx="625">
                  <c:v>49.93</c:v>
                </c:pt>
                <c:pt idx="626">
                  <c:v>49.83</c:v>
                </c:pt>
                <c:pt idx="627">
                  <c:v>49.71</c:v>
                </c:pt>
                <c:pt idx="628">
                  <c:v>49.58</c:v>
                </c:pt>
                <c:pt idx="629">
                  <c:v>49.48</c:v>
                </c:pt>
                <c:pt idx="630">
                  <c:v>49.39</c:v>
                </c:pt>
                <c:pt idx="631">
                  <c:v>49.42</c:v>
                </c:pt>
                <c:pt idx="632">
                  <c:v>49.38</c:v>
                </c:pt>
                <c:pt idx="633">
                  <c:v>49.05</c:v>
                </c:pt>
                <c:pt idx="634">
                  <c:v>48.9</c:v>
                </c:pt>
                <c:pt idx="635">
                  <c:v>48.77</c:v>
                </c:pt>
                <c:pt idx="636">
                  <c:v>48.66</c:v>
                </c:pt>
                <c:pt idx="637">
                  <c:v>48.5</c:v>
                </c:pt>
                <c:pt idx="638">
                  <c:v>48.4</c:v>
                </c:pt>
                <c:pt idx="639">
                  <c:v>48.32</c:v>
                </c:pt>
                <c:pt idx="640">
                  <c:v>48.23</c:v>
                </c:pt>
                <c:pt idx="641">
                  <c:v>48.19</c:v>
                </c:pt>
                <c:pt idx="642">
                  <c:v>48.03</c:v>
                </c:pt>
                <c:pt idx="643">
                  <c:v>47.84</c:v>
                </c:pt>
                <c:pt idx="644">
                  <c:v>47.68</c:v>
                </c:pt>
                <c:pt idx="645">
                  <c:v>47.56</c:v>
                </c:pt>
                <c:pt idx="646">
                  <c:v>47.41</c:v>
                </c:pt>
                <c:pt idx="647">
                  <c:v>47.29</c:v>
                </c:pt>
                <c:pt idx="648">
                  <c:v>47.2</c:v>
                </c:pt>
                <c:pt idx="649">
                  <c:v>47.11</c:v>
                </c:pt>
                <c:pt idx="650">
                  <c:v>46.97</c:v>
                </c:pt>
                <c:pt idx="651">
                  <c:v>47.05</c:v>
                </c:pt>
                <c:pt idx="652">
                  <c:v>46.79</c:v>
                </c:pt>
                <c:pt idx="653">
                  <c:v>46.58</c:v>
                </c:pt>
                <c:pt idx="654">
                  <c:v>46.44</c:v>
                </c:pt>
                <c:pt idx="655">
                  <c:v>46.25</c:v>
                </c:pt>
                <c:pt idx="656">
                  <c:v>46.15</c:v>
                </c:pt>
                <c:pt idx="657">
                  <c:v>46.04</c:v>
                </c:pt>
                <c:pt idx="658">
                  <c:v>45.95</c:v>
                </c:pt>
                <c:pt idx="659">
                  <c:v>45.81</c:v>
                </c:pt>
                <c:pt idx="660">
                  <c:v>45.73</c:v>
                </c:pt>
                <c:pt idx="661">
                  <c:v>45.73</c:v>
                </c:pt>
                <c:pt idx="662">
                  <c:v>45.51</c:v>
                </c:pt>
                <c:pt idx="663">
                  <c:v>45.3</c:v>
                </c:pt>
                <c:pt idx="664">
                  <c:v>45.08</c:v>
                </c:pt>
                <c:pt idx="665">
                  <c:v>44.97</c:v>
                </c:pt>
                <c:pt idx="666">
                  <c:v>44.85</c:v>
                </c:pt>
                <c:pt idx="667">
                  <c:v>44.75</c:v>
                </c:pt>
                <c:pt idx="668">
                  <c:v>44.6</c:v>
                </c:pt>
                <c:pt idx="669">
                  <c:v>44.51</c:v>
                </c:pt>
                <c:pt idx="670">
                  <c:v>44.43</c:v>
                </c:pt>
                <c:pt idx="671">
                  <c:v>44.4</c:v>
                </c:pt>
                <c:pt idx="672">
                  <c:v>44.08</c:v>
                </c:pt>
                <c:pt idx="673">
                  <c:v>43.92</c:v>
                </c:pt>
                <c:pt idx="674">
                  <c:v>43.77</c:v>
                </c:pt>
                <c:pt idx="675">
                  <c:v>43.66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7D-4EE6-8C1B-F6CBF740C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001600"/>
        <c:axId val="443000160"/>
      </c:lineChart>
      <c:catAx>
        <c:axId val="443001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3000160"/>
        <c:crosses val="autoZero"/>
        <c:auto val="1"/>
        <c:lblAlgn val="ctr"/>
        <c:lblOffset val="100"/>
        <c:noMultiLvlLbl val="0"/>
      </c:catAx>
      <c:valAx>
        <c:axId val="44300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300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par_h_yield_data_test3!$H$1</c:f>
              <c:strCache>
                <c:ptCount val="1"/>
                <c:pt idx="0">
                  <c:v>Weight_15.2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par_h_yield_data_test3!$H$2:$H$898</c:f>
              <c:numCache>
                <c:formatCode>General</c:formatCode>
                <c:ptCount val="897"/>
                <c:pt idx="0">
                  <c:v>0.43</c:v>
                </c:pt>
                <c:pt idx="1">
                  <c:v>0.61</c:v>
                </c:pt>
                <c:pt idx="2">
                  <c:v>0.59</c:v>
                </c:pt>
                <c:pt idx="3">
                  <c:v>0.56999999999999995</c:v>
                </c:pt>
                <c:pt idx="4">
                  <c:v>0.56999999999999995</c:v>
                </c:pt>
                <c:pt idx="5">
                  <c:v>0.56999999999999995</c:v>
                </c:pt>
                <c:pt idx="6">
                  <c:v>0.56999999999999995</c:v>
                </c:pt>
                <c:pt idx="7">
                  <c:v>0.56000000000000005</c:v>
                </c:pt>
                <c:pt idx="8">
                  <c:v>0.56999999999999995</c:v>
                </c:pt>
                <c:pt idx="9">
                  <c:v>0.55000000000000004</c:v>
                </c:pt>
                <c:pt idx="10">
                  <c:v>1.1299999999999999</c:v>
                </c:pt>
                <c:pt idx="11">
                  <c:v>1.66</c:v>
                </c:pt>
                <c:pt idx="12">
                  <c:v>1.61</c:v>
                </c:pt>
                <c:pt idx="13">
                  <c:v>1.58</c:v>
                </c:pt>
                <c:pt idx="14">
                  <c:v>1.56</c:v>
                </c:pt>
                <c:pt idx="15">
                  <c:v>1.54</c:v>
                </c:pt>
                <c:pt idx="16">
                  <c:v>1.53</c:v>
                </c:pt>
                <c:pt idx="17">
                  <c:v>1.53</c:v>
                </c:pt>
                <c:pt idx="18">
                  <c:v>1.52</c:v>
                </c:pt>
                <c:pt idx="19">
                  <c:v>1.52</c:v>
                </c:pt>
                <c:pt idx="20">
                  <c:v>1.95</c:v>
                </c:pt>
                <c:pt idx="21">
                  <c:v>2.82</c:v>
                </c:pt>
                <c:pt idx="22">
                  <c:v>2.72</c:v>
                </c:pt>
                <c:pt idx="23">
                  <c:v>2.7</c:v>
                </c:pt>
                <c:pt idx="24">
                  <c:v>2.68</c:v>
                </c:pt>
                <c:pt idx="25">
                  <c:v>2.66</c:v>
                </c:pt>
                <c:pt idx="26">
                  <c:v>2.64</c:v>
                </c:pt>
                <c:pt idx="27">
                  <c:v>2.63</c:v>
                </c:pt>
                <c:pt idx="28">
                  <c:v>2.62</c:v>
                </c:pt>
                <c:pt idx="29">
                  <c:v>2.61</c:v>
                </c:pt>
                <c:pt idx="30">
                  <c:v>2.88</c:v>
                </c:pt>
                <c:pt idx="31">
                  <c:v>4.05</c:v>
                </c:pt>
                <c:pt idx="32">
                  <c:v>3.98</c:v>
                </c:pt>
                <c:pt idx="33">
                  <c:v>3.94</c:v>
                </c:pt>
                <c:pt idx="34">
                  <c:v>3.91</c:v>
                </c:pt>
                <c:pt idx="35">
                  <c:v>3.89</c:v>
                </c:pt>
                <c:pt idx="36">
                  <c:v>3.87</c:v>
                </c:pt>
                <c:pt idx="37">
                  <c:v>3.85</c:v>
                </c:pt>
                <c:pt idx="38">
                  <c:v>3.84</c:v>
                </c:pt>
                <c:pt idx="39">
                  <c:v>3.83</c:v>
                </c:pt>
                <c:pt idx="40">
                  <c:v>4.87</c:v>
                </c:pt>
                <c:pt idx="41">
                  <c:v>5.41</c:v>
                </c:pt>
                <c:pt idx="42">
                  <c:v>5.33</c:v>
                </c:pt>
                <c:pt idx="43">
                  <c:v>5.29</c:v>
                </c:pt>
                <c:pt idx="44">
                  <c:v>5.24</c:v>
                </c:pt>
                <c:pt idx="45">
                  <c:v>5.21</c:v>
                </c:pt>
                <c:pt idx="46">
                  <c:v>5.2</c:v>
                </c:pt>
                <c:pt idx="47">
                  <c:v>5.18</c:v>
                </c:pt>
                <c:pt idx="48">
                  <c:v>5.16</c:v>
                </c:pt>
                <c:pt idx="49">
                  <c:v>5.15</c:v>
                </c:pt>
                <c:pt idx="50">
                  <c:v>5.91</c:v>
                </c:pt>
                <c:pt idx="51">
                  <c:v>6.81</c:v>
                </c:pt>
                <c:pt idx="52">
                  <c:v>6.7</c:v>
                </c:pt>
                <c:pt idx="53">
                  <c:v>6.65</c:v>
                </c:pt>
                <c:pt idx="54">
                  <c:v>6.6</c:v>
                </c:pt>
                <c:pt idx="55">
                  <c:v>6.58</c:v>
                </c:pt>
                <c:pt idx="56">
                  <c:v>6.56</c:v>
                </c:pt>
                <c:pt idx="57">
                  <c:v>6.53</c:v>
                </c:pt>
                <c:pt idx="58">
                  <c:v>6.51</c:v>
                </c:pt>
                <c:pt idx="59">
                  <c:v>6.5</c:v>
                </c:pt>
                <c:pt idx="60">
                  <c:v>6.97</c:v>
                </c:pt>
                <c:pt idx="61">
                  <c:v>8.23</c:v>
                </c:pt>
                <c:pt idx="62">
                  <c:v>8.08</c:v>
                </c:pt>
                <c:pt idx="63">
                  <c:v>8.02</c:v>
                </c:pt>
                <c:pt idx="64">
                  <c:v>7.99</c:v>
                </c:pt>
                <c:pt idx="65">
                  <c:v>7.96</c:v>
                </c:pt>
                <c:pt idx="66">
                  <c:v>7.93</c:v>
                </c:pt>
                <c:pt idx="67">
                  <c:v>7.9</c:v>
                </c:pt>
                <c:pt idx="68">
                  <c:v>7.89</c:v>
                </c:pt>
                <c:pt idx="69">
                  <c:v>7.87</c:v>
                </c:pt>
                <c:pt idx="70">
                  <c:v>8.11</c:v>
                </c:pt>
                <c:pt idx="71">
                  <c:v>9.56</c:v>
                </c:pt>
                <c:pt idx="72">
                  <c:v>9.48</c:v>
                </c:pt>
                <c:pt idx="73">
                  <c:v>9.43</c:v>
                </c:pt>
                <c:pt idx="74">
                  <c:v>9.39</c:v>
                </c:pt>
                <c:pt idx="75">
                  <c:v>9.33</c:v>
                </c:pt>
                <c:pt idx="76">
                  <c:v>9.32</c:v>
                </c:pt>
                <c:pt idx="77">
                  <c:v>9.2899999999999991</c:v>
                </c:pt>
                <c:pt idx="78">
                  <c:v>9.26</c:v>
                </c:pt>
                <c:pt idx="79">
                  <c:v>9.25</c:v>
                </c:pt>
                <c:pt idx="80">
                  <c:v>10.29</c:v>
                </c:pt>
                <c:pt idx="81">
                  <c:v>10.97</c:v>
                </c:pt>
                <c:pt idx="82">
                  <c:v>10.89</c:v>
                </c:pt>
                <c:pt idx="83">
                  <c:v>10.82</c:v>
                </c:pt>
                <c:pt idx="84">
                  <c:v>10.76</c:v>
                </c:pt>
                <c:pt idx="85">
                  <c:v>10.72</c:v>
                </c:pt>
                <c:pt idx="86">
                  <c:v>10.7</c:v>
                </c:pt>
                <c:pt idx="87">
                  <c:v>10.67</c:v>
                </c:pt>
                <c:pt idx="88">
                  <c:v>10.65</c:v>
                </c:pt>
                <c:pt idx="89">
                  <c:v>10.61</c:v>
                </c:pt>
                <c:pt idx="90">
                  <c:v>11.3</c:v>
                </c:pt>
                <c:pt idx="91">
                  <c:v>12.33</c:v>
                </c:pt>
                <c:pt idx="92">
                  <c:v>12.22</c:v>
                </c:pt>
                <c:pt idx="93">
                  <c:v>12.13</c:v>
                </c:pt>
                <c:pt idx="94">
                  <c:v>12.09</c:v>
                </c:pt>
                <c:pt idx="95">
                  <c:v>12.06</c:v>
                </c:pt>
                <c:pt idx="96">
                  <c:v>12.03</c:v>
                </c:pt>
                <c:pt idx="97">
                  <c:v>11.99</c:v>
                </c:pt>
                <c:pt idx="98">
                  <c:v>11.97</c:v>
                </c:pt>
                <c:pt idx="99">
                  <c:v>11.94</c:v>
                </c:pt>
                <c:pt idx="100">
                  <c:v>12.35</c:v>
                </c:pt>
                <c:pt idx="101">
                  <c:v>13.76</c:v>
                </c:pt>
                <c:pt idx="102">
                  <c:v>13.6</c:v>
                </c:pt>
                <c:pt idx="103">
                  <c:v>13.54</c:v>
                </c:pt>
                <c:pt idx="104">
                  <c:v>13.49</c:v>
                </c:pt>
                <c:pt idx="105">
                  <c:v>13.45</c:v>
                </c:pt>
                <c:pt idx="106">
                  <c:v>13.4</c:v>
                </c:pt>
                <c:pt idx="107">
                  <c:v>13.38</c:v>
                </c:pt>
                <c:pt idx="108">
                  <c:v>13.36</c:v>
                </c:pt>
                <c:pt idx="109">
                  <c:v>13.33</c:v>
                </c:pt>
                <c:pt idx="110">
                  <c:v>14.6</c:v>
                </c:pt>
                <c:pt idx="111">
                  <c:v>15.04</c:v>
                </c:pt>
                <c:pt idx="112">
                  <c:v>14.94</c:v>
                </c:pt>
                <c:pt idx="113">
                  <c:v>14.88</c:v>
                </c:pt>
                <c:pt idx="114">
                  <c:v>14.83</c:v>
                </c:pt>
                <c:pt idx="115">
                  <c:v>14.78</c:v>
                </c:pt>
                <c:pt idx="116">
                  <c:v>14.74</c:v>
                </c:pt>
                <c:pt idx="117">
                  <c:v>14.72</c:v>
                </c:pt>
                <c:pt idx="118">
                  <c:v>14.68</c:v>
                </c:pt>
                <c:pt idx="119">
                  <c:v>14.65</c:v>
                </c:pt>
                <c:pt idx="120">
                  <c:v>15.58</c:v>
                </c:pt>
                <c:pt idx="121">
                  <c:v>16.38</c:v>
                </c:pt>
                <c:pt idx="122">
                  <c:v>16.27</c:v>
                </c:pt>
                <c:pt idx="123">
                  <c:v>16.190000000000001</c:v>
                </c:pt>
                <c:pt idx="124">
                  <c:v>16.13</c:v>
                </c:pt>
                <c:pt idx="125">
                  <c:v>16.100000000000001</c:v>
                </c:pt>
                <c:pt idx="126">
                  <c:v>16.05</c:v>
                </c:pt>
                <c:pt idx="127">
                  <c:v>16.03</c:v>
                </c:pt>
                <c:pt idx="128">
                  <c:v>15.99</c:v>
                </c:pt>
                <c:pt idx="129">
                  <c:v>15.96</c:v>
                </c:pt>
                <c:pt idx="130">
                  <c:v>16.559999999999999</c:v>
                </c:pt>
                <c:pt idx="131">
                  <c:v>17.73</c:v>
                </c:pt>
                <c:pt idx="132">
                  <c:v>17.61</c:v>
                </c:pt>
                <c:pt idx="133">
                  <c:v>17.5</c:v>
                </c:pt>
                <c:pt idx="134">
                  <c:v>17.45</c:v>
                </c:pt>
                <c:pt idx="135">
                  <c:v>17.420000000000002</c:v>
                </c:pt>
                <c:pt idx="136">
                  <c:v>17.38</c:v>
                </c:pt>
                <c:pt idx="137">
                  <c:v>17.329999999999998</c:v>
                </c:pt>
                <c:pt idx="138">
                  <c:v>17.309999999999999</c:v>
                </c:pt>
                <c:pt idx="139">
                  <c:v>17.29</c:v>
                </c:pt>
                <c:pt idx="140">
                  <c:v>17.600000000000001</c:v>
                </c:pt>
                <c:pt idx="141">
                  <c:v>18.98</c:v>
                </c:pt>
                <c:pt idx="142">
                  <c:v>18.89</c:v>
                </c:pt>
                <c:pt idx="143">
                  <c:v>18.82</c:v>
                </c:pt>
                <c:pt idx="144">
                  <c:v>18.78</c:v>
                </c:pt>
                <c:pt idx="145">
                  <c:v>18.73</c:v>
                </c:pt>
                <c:pt idx="146">
                  <c:v>18.690000000000001</c:v>
                </c:pt>
                <c:pt idx="147">
                  <c:v>18.649999999999999</c:v>
                </c:pt>
                <c:pt idx="148">
                  <c:v>18.63</c:v>
                </c:pt>
                <c:pt idx="149">
                  <c:v>18.59</c:v>
                </c:pt>
                <c:pt idx="150">
                  <c:v>19.73</c:v>
                </c:pt>
                <c:pt idx="151">
                  <c:v>20.260000000000002</c:v>
                </c:pt>
                <c:pt idx="152">
                  <c:v>20.149999999999999</c:v>
                </c:pt>
                <c:pt idx="153">
                  <c:v>20.079999999999998</c:v>
                </c:pt>
                <c:pt idx="154">
                  <c:v>20.03</c:v>
                </c:pt>
                <c:pt idx="155">
                  <c:v>19.97</c:v>
                </c:pt>
                <c:pt idx="156">
                  <c:v>19.940000000000001</c:v>
                </c:pt>
                <c:pt idx="157">
                  <c:v>19.899999999999999</c:v>
                </c:pt>
                <c:pt idx="158">
                  <c:v>19.87</c:v>
                </c:pt>
                <c:pt idx="159">
                  <c:v>19.829999999999998</c:v>
                </c:pt>
                <c:pt idx="160">
                  <c:v>20.68</c:v>
                </c:pt>
                <c:pt idx="161">
                  <c:v>21.62</c:v>
                </c:pt>
                <c:pt idx="162">
                  <c:v>21.49</c:v>
                </c:pt>
                <c:pt idx="163">
                  <c:v>21.39</c:v>
                </c:pt>
                <c:pt idx="164">
                  <c:v>21.34</c:v>
                </c:pt>
                <c:pt idx="165">
                  <c:v>21.29</c:v>
                </c:pt>
                <c:pt idx="166">
                  <c:v>21.25</c:v>
                </c:pt>
                <c:pt idx="167">
                  <c:v>21.22</c:v>
                </c:pt>
                <c:pt idx="168">
                  <c:v>21.17</c:v>
                </c:pt>
                <c:pt idx="169">
                  <c:v>21.14</c:v>
                </c:pt>
                <c:pt idx="170">
                  <c:v>21.65</c:v>
                </c:pt>
                <c:pt idx="171">
                  <c:v>22.93</c:v>
                </c:pt>
                <c:pt idx="172">
                  <c:v>22.75</c:v>
                </c:pt>
                <c:pt idx="173">
                  <c:v>22.67</c:v>
                </c:pt>
                <c:pt idx="174">
                  <c:v>22.61</c:v>
                </c:pt>
                <c:pt idx="175">
                  <c:v>22.57</c:v>
                </c:pt>
                <c:pt idx="176">
                  <c:v>22.53</c:v>
                </c:pt>
                <c:pt idx="177">
                  <c:v>22.46</c:v>
                </c:pt>
                <c:pt idx="178">
                  <c:v>22.44</c:v>
                </c:pt>
                <c:pt idx="179">
                  <c:v>22.4</c:v>
                </c:pt>
                <c:pt idx="180">
                  <c:v>22.64</c:v>
                </c:pt>
                <c:pt idx="181">
                  <c:v>24.04</c:v>
                </c:pt>
                <c:pt idx="182">
                  <c:v>23.92</c:v>
                </c:pt>
                <c:pt idx="183">
                  <c:v>23.84</c:v>
                </c:pt>
                <c:pt idx="184">
                  <c:v>23.78</c:v>
                </c:pt>
                <c:pt idx="185">
                  <c:v>23.71</c:v>
                </c:pt>
                <c:pt idx="186">
                  <c:v>23.66</c:v>
                </c:pt>
                <c:pt idx="187">
                  <c:v>23.62</c:v>
                </c:pt>
                <c:pt idx="188">
                  <c:v>23.59</c:v>
                </c:pt>
                <c:pt idx="189">
                  <c:v>23.56</c:v>
                </c:pt>
                <c:pt idx="190">
                  <c:v>24.65</c:v>
                </c:pt>
                <c:pt idx="191">
                  <c:v>25.3</c:v>
                </c:pt>
                <c:pt idx="192">
                  <c:v>25.16</c:v>
                </c:pt>
                <c:pt idx="193">
                  <c:v>25.07</c:v>
                </c:pt>
                <c:pt idx="194">
                  <c:v>24.97</c:v>
                </c:pt>
                <c:pt idx="195">
                  <c:v>24.9</c:v>
                </c:pt>
                <c:pt idx="196">
                  <c:v>24.85</c:v>
                </c:pt>
                <c:pt idx="197">
                  <c:v>24.8</c:v>
                </c:pt>
                <c:pt idx="198">
                  <c:v>24.76</c:v>
                </c:pt>
                <c:pt idx="199">
                  <c:v>24.7</c:v>
                </c:pt>
                <c:pt idx="200">
                  <c:v>25.4</c:v>
                </c:pt>
                <c:pt idx="201">
                  <c:v>26.38</c:v>
                </c:pt>
                <c:pt idx="202">
                  <c:v>26.22</c:v>
                </c:pt>
                <c:pt idx="203">
                  <c:v>26.08</c:v>
                </c:pt>
                <c:pt idx="204">
                  <c:v>26.01</c:v>
                </c:pt>
                <c:pt idx="205">
                  <c:v>25.95</c:v>
                </c:pt>
                <c:pt idx="206">
                  <c:v>25.89</c:v>
                </c:pt>
                <c:pt idx="207">
                  <c:v>25.81</c:v>
                </c:pt>
                <c:pt idx="208">
                  <c:v>25.77</c:v>
                </c:pt>
                <c:pt idx="209">
                  <c:v>25.73</c:v>
                </c:pt>
                <c:pt idx="210">
                  <c:v>26.13</c:v>
                </c:pt>
                <c:pt idx="211">
                  <c:v>27.4</c:v>
                </c:pt>
                <c:pt idx="212">
                  <c:v>27.18</c:v>
                </c:pt>
                <c:pt idx="213">
                  <c:v>27.1</c:v>
                </c:pt>
                <c:pt idx="214">
                  <c:v>27.02</c:v>
                </c:pt>
                <c:pt idx="215">
                  <c:v>26.96</c:v>
                </c:pt>
                <c:pt idx="216">
                  <c:v>26.88</c:v>
                </c:pt>
                <c:pt idx="217">
                  <c:v>26.82</c:v>
                </c:pt>
                <c:pt idx="218">
                  <c:v>26.78</c:v>
                </c:pt>
                <c:pt idx="219">
                  <c:v>26.74</c:v>
                </c:pt>
                <c:pt idx="220">
                  <c:v>26.91</c:v>
                </c:pt>
                <c:pt idx="221">
                  <c:v>28.31</c:v>
                </c:pt>
                <c:pt idx="222">
                  <c:v>28.17</c:v>
                </c:pt>
                <c:pt idx="223">
                  <c:v>28.08</c:v>
                </c:pt>
                <c:pt idx="224">
                  <c:v>28.01</c:v>
                </c:pt>
                <c:pt idx="225">
                  <c:v>27.92</c:v>
                </c:pt>
                <c:pt idx="226">
                  <c:v>27.87</c:v>
                </c:pt>
                <c:pt idx="227">
                  <c:v>27.82</c:v>
                </c:pt>
                <c:pt idx="228">
                  <c:v>27.77</c:v>
                </c:pt>
                <c:pt idx="229">
                  <c:v>27.71</c:v>
                </c:pt>
                <c:pt idx="230">
                  <c:v>28.6</c:v>
                </c:pt>
                <c:pt idx="231">
                  <c:v>29.29</c:v>
                </c:pt>
                <c:pt idx="232">
                  <c:v>29.14</c:v>
                </c:pt>
                <c:pt idx="233">
                  <c:v>29.04</c:v>
                </c:pt>
                <c:pt idx="234">
                  <c:v>28.94</c:v>
                </c:pt>
                <c:pt idx="235">
                  <c:v>28.87</c:v>
                </c:pt>
                <c:pt idx="236">
                  <c:v>28.82</c:v>
                </c:pt>
                <c:pt idx="237">
                  <c:v>28.76</c:v>
                </c:pt>
                <c:pt idx="238">
                  <c:v>28.7</c:v>
                </c:pt>
                <c:pt idx="239">
                  <c:v>28.65</c:v>
                </c:pt>
                <c:pt idx="240">
                  <c:v>29.24</c:v>
                </c:pt>
                <c:pt idx="241">
                  <c:v>30.27</c:v>
                </c:pt>
                <c:pt idx="242">
                  <c:v>30.1</c:v>
                </c:pt>
                <c:pt idx="243">
                  <c:v>29.94</c:v>
                </c:pt>
                <c:pt idx="244">
                  <c:v>29.87</c:v>
                </c:pt>
                <c:pt idx="245">
                  <c:v>29.79</c:v>
                </c:pt>
                <c:pt idx="246">
                  <c:v>29.74</c:v>
                </c:pt>
                <c:pt idx="247">
                  <c:v>29.65</c:v>
                </c:pt>
                <c:pt idx="248">
                  <c:v>29.6</c:v>
                </c:pt>
                <c:pt idx="249">
                  <c:v>29.56</c:v>
                </c:pt>
                <c:pt idx="250">
                  <c:v>29.84</c:v>
                </c:pt>
                <c:pt idx="251">
                  <c:v>30.97</c:v>
                </c:pt>
                <c:pt idx="252">
                  <c:v>30.83</c:v>
                </c:pt>
                <c:pt idx="253">
                  <c:v>30.72</c:v>
                </c:pt>
                <c:pt idx="254">
                  <c:v>30.64</c:v>
                </c:pt>
                <c:pt idx="255">
                  <c:v>30.56</c:v>
                </c:pt>
                <c:pt idx="256">
                  <c:v>30.46</c:v>
                </c:pt>
                <c:pt idx="257">
                  <c:v>30.4</c:v>
                </c:pt>
                <c:pt idx="258">
                  <c:v>30.34</c:v>
                </c:pt>
                <c:pt idx="259">
                  <c:v>30.29</c:v>
                </c:pt>
                <c:pt idx="260">
                  <c:v>31.29</c:v>
                </c:pt>
                <c:pt idx="261">
                  <c:v>31.65</c:v>
                </c:pt>
                <c:pt idx="262">
                  <c:v>31.48</c:v>
                </c:pt>
                <c:pt idx="263">
                  <c:v>31.36</c:v>
                </c:pt>
                <c:pt idx="264">
                  <c:v>31.27</c:v>
                </c:pt>
                <c:pt idx="265">
                  <c:v>31.14</c:v>
                </c:pt>
                <c:pt idx="266">
                  <c:v>31.08</c:v>
                </c:pt>
                <c:pt idx="267">
                  <c:v>31.01</c:v>
                </c:pt>
                <c:pt idx="268">
                  <c:v>30.95</c:v>
                </c:pt>
                <c:pt idx="269">
                  <c:v>30.86</c:v>
                </c:pt>
                <c:pt idx="270">
                  <c:v>31.61</c:v>
                </c:pt>
                <c:pt idx="271">
                  <c:v>32.29</c:v>
                </c:pt>
                <c:pt idx="272">
                  <c:v>32.1</c:v>
                </c:pt>
                <c:pt idx="273">
                  <c:v>31.92</c:v>
                </c:pt>
                <c:pt idx="274">
                  <c:v>31.83</c:v>
                </c:pt>
                <c:pt idx="275">
                  <c:v>31.75</c:v>
                </c:pt>
                <c:pt idx="276">
                  <c:v>31.68</c:v>
                </c:pt>
                <c:pt idx="277">
                  <c:v>31.61</c:v>
                </c:pt>
                <c:pt idx="278">
                  <c:v>31.52</c:v>
                </c:pt>
                <c:pt idx="279">
                  <c:v>31.45</c:v>
                </c:pt>
                <c:pt idx="280">
                  <c:v>31.87</c:v>
                </c:pt>
                <c:pt idx="281">
                  <c:v>32.82</c:v>
                </c:pt>
                <c:pt idx="282">
                  <c:v>32.56</c:v>
                </c:pt>
                <c:pt idx="283">
                  <c:v>32.450000000000003</c:v>
                </c:pt>
                <c:pt idx="284">
                  <c:v>32.36</c:v>
                </c:pt>
                <c:pt idx="285">
                  <c:v>32.28</c:v>
                </c:pt>
                <c:pt idx="286">
                  <c:v>32.21</c:v>
                </c:pt>
                <c:pt idx="287">
                  <c:v>32.119999999999997</c:v>
                </c:pt>
                <c:pt idx="288">
                  <c:v>32.06</c:v>
                </c:pt>
                <c:pt idx="289">
                  <c:v>32</c:v>
                </c:pt>
                <c:pt idx="290">
                  <c:v>32.200000000000003</c:v>
                </c:pt>
                <c:pt idx="291">
                  <c:v>33.24</c:v>
                </c:pt>
                <c:pt idx="292">
                  <c:v>33.1</c:v>
                </c:pt>
                <c:pt idx="293">
                  <c:v>32.99</c:v>
                </c:pt>
                <c:pt idx="294">
                  <c:v>32.909999999999997</c:v>
                </c:pt>
                <c:pt idx="295">
                  <c:v>32.79</c:v>
                </c:pt>
                <c:pt idx="296">
                  <c:v>32.72</c:v>
                </c:pt>
                <c:pt idx="297">
                  <c:v>32.659999999999997</c:v>
                </c:pt>
                <c:pt idx="298">
                  <c:v>32.61</c:v>
                </c:pt>
                <c:pt idx="299">
                  <c:v>32.56</c:v>
                </c:pt>
                <c:pt idx="300">
                  <c:v>33.380000000000003</c:v>
                </c:pt>
                <c:pt idx="301">
                  <c:v>33.78</c:v>
                </c:pt>
                <c:pt idx="302">
                  <c:v>33.630000000000003</c:v>
                </c:pt>
                <c:pt idx="303">
                  <c:v>33.51</c:v>
                </c:pt>
                <c:pt idx="304">
                  <c:v>33.39</c:v>
                </c:pt>
                <c:pt idx="305">
                  <c:v>33.31</c:v>
                </c:pt>
                <c:pt idx="306">
                  <c:v>33.25</c:v>
                </c:pt>
                <c:pt idx="307">
                  <c:v>33.19</c:v>
                </c:pt>
                <c:pt idx="308">
                  <c:v>33.130000000000003</c:v>
                </c:pt>
                <c:pt idx="309">
                  <c:v>33.049999999999997</c:v>
                </c:pt>
                <c:pt idx="310">
                  <c:v>33.6</c:v>
                </c:pt>
                <c:pt idx="311">
                  <c:v>34.270000000000003</c:v>
                </c:pt>
                <c:pt idx="312">
                  <c:v>34.1</c:v>
                </c:pt>
                <c:pt idx="313">
                  <c:v>33.92</c:v>
                </c:pt>
                <c:pt idx="314">
                  <c:v>33.83</c:v>
                </c:pt>
                <c:pt idx="315">
                  <c:v>33.74</c:v>
                </c:pt>
                <c:pt idx="316">
                  <c:v>33.68</c:v>
                </c:pt>
                <c:pt idx="317">
                  <c:v>33.57</c:v>
                </c:pt>
                <c:pt idx="318">
                  <c:v>33.51</c:v>
                </c:pt>
                <c:pt idx="319">
                  <c:v>33.450000000000003</c:v>
                </c:pt>
                <c:pt idx="320">
                  <c:v>33.76</c:v>
                </c:pt>
                <c:pt idx="321">
                  <c:v>34.67</c:v>
                </c:pt>
                <c:pt idx="322">
                  <c:v>34.369999999999997</c:v>
                </c:pt>
                <c:pt idx="323">
                  <c:v>34.24</c:v>
                </c:pt>
                <c:pt idx="324">
                  <c:v>34.14</c:v>
                </c:pt>
                <c:pt idx="325">
                  <c:v>34.04</c:v>
                </c:pt>
                <c:pt idx="326">
                  <c:v>33.909999999999997</c:v>
                </c:pt>
                <c:pt idx="327">
                  <c:v>33.840000000000003</c:v>
                </c:pt>
                <c:pt idx="328">
                  <c:v>33.76</c:v>
                </c:pt>
                <c:pt idx="329">
                  <c:v>33.69</c:v>
                </c:pt>
                <c:pt idx="330">
                  <c:v>33.79</c:v>
                </c:pt>
                <c:pt idx="331">
                  <c:v>34.72</c:v>
                </c:pt>
                <c:pt idx="332">
                  <c:v>34.54</c:v>
                </c:pt>
                <c:pt idx="333">
                  <c:v>34.4</c:v>
                </c:pt>
                <c:pt idx="334">
                  <c:v>34.299999999999997</c:v>
                </c:pt>
                <c:pt idx="335">
                  <c:v>34.159999999999997</c:v>
                </c:pt>
                <c:pt idx="336">
                  <c:v>34.07</c:v>
                </c:pt>
                <c:pt idx="337">
                  <c:v>34</c:v>
                </c:pt>
                <c:pt idx="338">
                  <c:v>33.93</c:v>
                </c:pt>
                <c:pt idx="339">
                  <c:v>33.840000000000003</c:v>
                </c:pt>
                <c:pt idx="340">
                  <c:v>34.46</c:v>
                </c:pt>
                <c:pt idx="341">
                  <c:v>34.83</c:v>
                </c:pt>
                <c:pt idx="342">
                  <c:v>34.659999999999997</c:v>
                </c:pt>
                <c:pt idx="343">
                  <c:v>34.54</c:v>
                </c:pt>
                <c:pt idx="344">
                  <c:v>34.4</c:v>
                </c:pt>
                <c:pt idx="345">
                  <c:v>34.32</c:v>
                </c:pt>
                <c:pt idx="346">
                  <c:v>34.24</c:v>
                </c:pt>
                <c:pt idx="347">
                  <c:v>34.18</c:v>
                </c:pt>
                <c:pt idx="348">
                  <c:v>34.08</c:v>
                </c:pt>
                <c:pt idx="349">
                  <c:v>34.020000000000003</c:v>
                </c:pt>
                <c:pt idx="350">
                  <c:v>34.44</c:v>
                </c:pt>
                <c:pt idx="351">
                  <c:v>35.090000000000003</c:v>
                </c:pt>
                <c:pt idx="352">
                  <c:v>34.9</c:v>
                </c:pt>
                <c:pt idx="353">
                  <c:v>34.74</c:v>
                </c:pt>
                <c:pt idx="354">
                  <c:v>34.65</c:v>
                </c:pt>
                <c:pt idx="355">
                  <c:v>34.56</c:v>
                </c:pt>
                <c:pt idx="356">
                  <c:v>34.5</c:v>
                </c:pt>
                <c:pt idx="357">
                  <c:v>34.4</c:v>
                </c:pt>
                <c:pt idx="358">
                  <c:v>34.340000000000003</c:v>
                </c:pt>
                <c:pt idx="359">
                  <c:v>34.28</c:v>
                </c:pt>
                <c:pt idx="360">
                  <c:v>34.479999999999997</c:v>
                </c:pt>
                <c:pt idx="361">
                  <c:v>35.200000000000003</c:v>
                </c:pt>
                <c:pt idx="362">
                  <c:v>35.06</c:v>
                </c:pt>
                <c:pt idx="363">
                  <c:v>34.950000000000003</c:v>
                </c:pt>
                <c:pt idx="364">
                  <c:v>34.869999999999997</c:v>
                </c:pt>
                <c:pt idx="365">
                  <c:v>34.79</c:v>
                </c:pt>
                <c:pt idx="366">
                  <c:v>34.69</c:v>
                </c:pt>
                <c:pt idx="367">
                  <c:v>34.630000000000003</c:v>
                </c:pt>
                <c:pt idx="368">
                  <c:v>34.56</c:v>
                </c:pt>
                <c:pt idx="369">
                  <c:v>34.51</c:v>
                </c:pt>
                <c:pt idx="370">
                  <c:v>35.22</c:v>
                </c:pt>
                <c:pt idx="371">
                  <c:v>35.4</c:v>
                </c:pt>
                <c:pt idx="372">
                  <c:v>35.25</c:v>
                </c:pt>
                <c:pt idx="373">
                  <c:v>35.15</c:v>
                </c:pt>
                <c:pt idx="374">
                  <c:v>35.06</c:v>
                </c:pt>
                <c:pt idx="375">
                  <c:v>34.950000000000003</c:v>
                </c:pt>
                <c:pt idx="376">
                  <c:v>34.89</c:v>
                </c:pt>
                <c:pt idx="377">
                  <c:v>34.82</c:v>
                </c:pt>
                <c:pt idx="378">
                  <c:v>34.76</c:v>
                </c:pt>
                <c:pt idx="379">
                  <c:v>34.68</c:v>
                </c:pt>
                <c:pt idx="380">
                  <c:v>35.19</c:v>
                </c:pt>
                <c:pt idx="381">
                  <c:v>35.6</c:v>
                </c:pt>
                <c:pt idx="382">
                  <c:v>35.44</c:v>
                </c:pt>
                <c:pt idx="383">
                  <c:v>35.29</c:v>
                </c:pt>
                <c:pt idx="384">
                  <c:v>35.200000000000003</c:v>
                </c:pt>
                <c:pt idx="385">
                  <c:v>35.130000000000003</c:v>
                </c:pt>
                <c:pt idx="386">
                  <c:v>35.06</c:v>
                </c:pt>
                <c:pt idx="387">
                  <c:v>35</c:v>
                </c:pt>
                <c:pt idx="388">
                  <c:v>34.909999999999997</c:v>
                </c:pt>
                <c:pt idx="389">
                  <c:v>34.86</c:v>
                </c:pt>
                <c:pt idx="390">
                  <c:v>35.159999999999997</c:v>
                </c:pt>
                <c:pt idx="391">
                  <c:v>35.799999999999997</c:v>
                </c:pt>
                <c:pt idx="392">
                  <c:v>35.56</c:v>
                </c:pt>
                <c:pt idx="393">
                  <c:v>35.46</c:v>
                </c:pt>
                <c:pt idx="394">
                  <c:v>35.369999999999997</c:v>
                </c:pt>
                <c:pt idx="395">
                  <c:v>35.299999999999997</c:v>
                </c:pt>
                <c:pt idx="396">
                  <c:v>35.24</c:v>
                </c:pt>
                <c:pt idx="397">
                  <c:v>35.14</c:v>
                </c:pt>
                <c:pt idx="398">
                  <c:v>35.08</c:v>
                </c:pt>
                <c:pt idx="399">
                  <c:v>35.020000000000003</c:v>
                </c:pt>
                <c:pt idx="400">
                  <c:v>35.17</c:v>
                </c:pt>
                <c:pt idx="401">
                  <c:v>35.86</c:v>
                </c:pt>
                <c:pt idx="402">
                  <c:v>35.72</c:v>
                </c:pt>
                <c:pt idx="403">
                  <c:v>35.61</c:v>
                </c:pt>
                <c:pt idx="404">
                  <c:v>35.53</c:v>
                </c:pt>
                <c:pt idx="405">
                  <c:v>35.42</c:v>
                </c:pt>
                <c:pt idx="406">
                  <c:v>35.35</c:v>
                </c:pt>
                <c:pt idx="407">
                  <c:v>35.29</c:v>
                </c:pt>
                <c:pt idx="408">
                  <c:v>35.229999999999997</c:v>
                </c:pt>
                <c:pt idx="409">
                  <c:v>35.18</c:v>
                </c:pt>
                <c:pt idx="410">
                  <c:v>35.75</c:v>
                </c:pt>
                <c:pt idx="411">
                  <c:v>35.97</c:v>
                </c:pt>
                <c:pt idx="412">
                  <c:v>35.82</c:v>
                </c:pt>
                <c:pt idx="413">
                  <c:v>35.72</c:v>
                </c:pt>
                <c:pt idx="414">
                  <c:v>35.6</c:v>
                </c:pt>
                <c:pt idx="415">
                  <c:v>35.54</c:v>
                </c:pt>
                <c:pt idx="416">
                  <c:v>35.47</c:v>
                </c:pt>
                <c:pt idx="417">
                  <c:v>35.409999999999997</c:v>
                </c:pt>
                <c:pt idx="418">
                  <c:v>35.35</c:v>
                </c:pt>
                <c:pt idx="419">
                  <c:v>35.270000000000003</c:v>
                </c:pt>
                <c:pt idx="420">
                  <c:v>35.659999999999997</c:v>
                </c:pt>
                <c:pt idx="421">
                  <c:v>36.090000000000003</c:v>
                </c:pt>
                <c:pt idx="422">
                  <c:v>35.93</c:v>
                </c:pt>
                <c:pt idx="423">
                  <c:v>35.79</c:v>
                </c:pt>
                <c:pt idx="424">
                  <c:v>35.71</c:v>
                </c:pt>
                <c:pt idx="425">
                  <c:v>35.64</c:v>
                </c:pt>
                <c:pt idx="426">
                  <c:v>35.58</c:v>
                </c:pt>
                <c:pt idx="427">
                  <c:v>35.53</c:v>
                </c:pt>
                <c:pt idx="428">
                  <c:v>35.44</c:v>
                </c:pt>
                <c:pt idx="429">
                  <c:v>35.39</c:v>
                </c:pt>
                <c:pt idx="430">
                  <c:v>35.61</c:v>
                </c:pt>
                <c:pt idx="431">
                  <c:v>36.25</c:v>
                </c:pt>
                <c:pt idx="432">
                  <c:v>36.020000000000003</c:v>
                </c:pt>
                <c:pt idx="433">
                  <c:v>35.93</c:v>
                </c:pt>
                <c:pt idx="434">
                  <c:v>35.85</c:v>
                </c:pt>
                <c:pt idx="435">
                  <c:v>35.770000000000003</c:v>
                </c:pt>
                <c:pt idx="436">
                  <c:v>35.68</c:v>
                </c:pt>
                <c:pt idx="437">
                  <c:v>35.630000000000003</c:v>
                </c:pt>
                <c:pt idx="438">
                  <c:v>35.57</c:v>
                </c:pt>
                <c:pt idx="439">
                  <c:v>35.520000000000003</c:v>
                </c:pt>
                <c:pt idx="440">
                  <c:v>35.590000000000003</c:v>
                </c:pt>
                <c:pt idx="441">
                  <c:v>36.25</c:v>
                </c:pt>
                <c:pt idx="442">
                  <c:v>36.11</c:v>
                </c:pt>
                <c:pt idx="443">
                  <c:v>36.020000000000003</c:v>
                </c:pt>
                <c:pt idx="444">
                  <c:v>35.94</c:v>
                </c:pt>
                <c:pt idx="445">
                  <c:v>35.840000000000003</c:v>
                </c:pt>
                <c:pt idx="446">
                  <c:v>35.78</c:v>
                </c:pt>
                <c:pt idx="447">
                  <c:v>35.72</c:v>
                </c:pt>
                <c:pt idx="448">
                  <c:v>35.67</c:v>
                </c:pt>
                <c:pt idx="449">
                  <c:v>35.6</c:v>
                </c:pt>
                <c:pt idx="450">
                  <c:v>36.130000000000003</c:v>
                </c:pt>
                <c:pt idx="451">
                  <c:v>36.4</c:v>
                </c:pt>
                <c:pt idx="452">
                  <c:v>36.26</c:v>
                </c:pt>
                <c:pt idx="453">
                  <c:v>36.15</c:v>
                </c:pt>
                <c:pt idx="454">
                  <c:v>36.04</c:v>
                </c:pt>
                <c:pt idx="455">
                  <c:v>35.979999999999997</c:v>
                </c:pt>
                <c:pt idx="456">
                  <c:v>35.909999999999997</c:v>
                </c:pt>
                <c:pt idx="457">
                  <c:v>35.85</c:v>
                </c:pt>
                <c:pt idx="458">
                  <c:v>35.770000000000003</c:v>
                </c:pt>
                <c:pt idx="459">
                  <c:v>35.72</c:v>
                </c:pt>
                <c:pt idx="460">
                  <c:v>36.04</c:v>
                </c:pt>
                <c:pt idx="461">
                  <c:v>36.49</c:v>
                </c:pt>
                <c:pt idx="462">
                  <c:v>36.340000000000003</c:v>
                </c:pt>
                <c:pt idx="463">
                  <c:v>36.200000000000003</c:v>
                </c:pt>
                <c:pt idx="464">
                  <c:v>36.119999999999997</c:v>
                </c:pt>
                <c:pt idx="465">
                  <c:v>36.06</c:v>
                </c:pt>
                <c:pt idx="466">
                  <c:v>36</c:v>
                </c:pt>
                <c:pt idx="467">
                  <c:v>35.909999999999997</c:v>
                </c:pt>
                <c:pt idx="468">
                  <c:v>35.86</c:v>
                </c:pt>
                <c:pt idx="469">
                  <c:v>35.82</c:v>
                </c:pt>
                <c:pt idx="470">
                  <c:v>35.96</c:v>
                </c:pt>
                <c:pt idx="471">
                  <c:v>36.47</c:v>
                </c:pt>
                <c:pt idx="472">
                  <c:v>36.36</c:v>
                </c:pt>
                <c:pt idx="473">
                  <c:v>36.270000000000003</c:v>
                </c:pt>
                <c:pt idx="474">
                  <c:v>36.200000000000003</c:v>
                </c:pt>
                <c:pt idx="475">
                  <c:v>36.130000000000003</c:v>
                </c:pt>
                <c:pt idx="476">
                  <c:v>36.04</c:v>
                </c:pt>
                <c:pt idx="477">
                  <c:v>35.99</c:v>
                </c:pt>
                <c:pt idx="478">
                  <c:v>35.94</c:v>
                </c:pt>
                <c:pt idx="479">
                  <c:v>35.9</c:v>
                </c:pt>
                <c:pt idx="480">
                  <c:v>36.479999999999997</c:v>
                </c:pt>
                <c:pt idx="481">
                  <c:v>36.6</c:v>
                </c:pt>
                <c:pt idx="482">
                  <c:v>36.47</c:v>
                </c:pt>
                <c:pt idx="483">
                  <c:v>36.39</c:v>
                </c:pt>
                <c:pt idx="484">
                  <c:v>36.31</c:v>
                </c:pt>
                <c:pt idx="485">
                  <c:v>36.21</c:v>
                </c:pt>
                <c:pt idx="486">
                  <c:v>36.15</c:v>
                </c:pt>
                <c:pt idx="487">
                  <c:v>36.090000000000003</c:v>
                </c:pt>
                <c:pt idx="488">
                  <c:v>36.049999999999997</c:v>
                </c:pt>
                <c:pt idx="489">
                  <c:v>35.979999999999997</c:v>
                </c:pt>
                <c:pt idx="490">
                  <c:v>36.36</c:v>
                </c:pt>
                <c:pt idx="491">
                  <c:v>36.65</c:v>
                </c:pt>
                <c:pt idx="492">
                  <c:v>36.520000000000003</c:v>
                </c:pt>
                <c:pt idx="493">
                  <c:v>36.43</c:v>
                </c:pt>
                <c:pt idx="494">
                  <c:v>36.33</c:v>
                </c:pt>
                <c:pt idx="495">
                  <c:v>36.270000000000003</c:v>
                </c:pt>
                <c:pt idx="496">
                  <c:v>36.21</c:v>
                </c:pt>
                <c:pt idx="497">
                  <c:v>36.15</c:v>
                </c:pt>
                <c:pt idx="498">
                  <c:v>36.08</c:v>
                </c:pt>
                <c:pt idx="499">
                  <c:v>36.03</c:v>
                </c:pt>
                <c:pt idx="500">
                  <c:v>36.25</c:v>
                </c:pt>
                <c:pt idx="501">
                  <c:v>36.71</c:v>
                </c:pt>
                <c:pt idx="502">
                  <c:v>36.51</c:v>
                </c:pt>
                <c:pt idx="503">
                  <c:v>36.43</c:v>
                </c:pt>
                <c:pt idx="504">
                  <c:v>36.36</c:v>
                </c:pt>
                <c:pt idx="505">
                  <c:v>36.29</c:v>
                </c:pt>
                <c:pt idx="506">
                  <c:v>36.24</c:v>
                </c:pt>
                <c:pt idx="507">
                  <c:v>36.159999999999997</c:v>
                </c:pt>
                <c:pt idx="508">
                  <c:v>36.11</c:v>
                </c:pt>
                <c:pt idx="509">
                  <c:v>36.06</c:v>
                </c:pt>
                <c:pt idx="510">
                  <c:v>36.17</c:v>
                </c:pt>
                <c:pt idx="511">
                  <c:v>36.700000000000003</c:v>
                </c:pt>
                <c:pt idx="512">
                  <c:v>36.58</c:v>
                </c:pt>
                <c:pt idx="513">
                  <c:v>36.49</c:v>
                </c:pt>
                <c:pt idx="514">
                  <c:v>36.43</c:v>
                </c:pt>
                <c:pt idx="515">
                  <c:v>36.36</c:v>
                </c:pt>
                <c:pt idx="516">
                  <c:v>36.270000000000003</c:v>
                </c:pt>
                <c:pt idx="517">
                  <c:v>36.22</c:v>
                </c:pt>
                <c:pt idx="518">
                  <c:v>36.17</c:v>
                </c:pt>
                <c:pt idx="519">
                  <c:v>36.11</c:v>
                </c:pt>
                <c:pt idx="520">
                  <c:v>36.56</c:v>
                </c:pt>
                <c:pt idx="521">
                  <c:v>36.700000000000003</c:v>
                </c:pt>
                <c:pt idx="522">
                  <c:v>36.58</c:v>
                </c:pt>
                <c:pt idx="523">
                  <c:v>36.49</c:v>
                </c:pt>
                <c:pt idx="524">
                  <c:v>36.380000000000003</c:v>
                </c:pt>
                <c:pt idx="525">
                  <c:v>36.31</c:v>
                </c:pt>
                <c:pt idx="526">
                  <c:v>36.26</c:v>
                </c:pt>
                <c:pt idx="527">
                  <c:v>36.200000000000003</c:v>
                </c:pt>
                <c:pt idx="528">
                  <c:v>36.14</c:v>
                </c:pt>
                <c:pt idx="529">
                  <c:v>36.07</c:v>
                </c:pt>
                <c:pt idx="530">
                  <c:v>36.4</c:v>
                </c:pt>
                <c:pt idx="531">
                  <c:v>36.69</c:v>
                </c:pt>
                <c:pt idx="532">
                  <c:v>36.549999999999997</c:v>
                </c:pt>
                <c:pt idx="533">
                  <c:v>36.42</c:v>
                </c:pt>
                <c:pt idx="534">
                  <c:v>36.340000000000003</c:v>
                </c:pt>
                <c:pt idx="535">
                  <c:v>36.270000000000003</c:v>
                </c:pt>
                <c:pt idx="536">
                  <c:v>36.200000000000003</c:v>
                </c:pt>
                <c:pt idx="537">
                  <c:v>36.14</c:v>
                </c:pt>
                <c:pt idx="538">
                  <c:v>36.07</c:v>
                </c:pt>
                <c:pt idx="539">
                  <c:v>36.01</c:v>
                </c:pt>
                <c:pt idx="540">
                  <c:v>36.18</c:v>
                </c:pt>
                <c:pt idx="541">
                  <c:v>36.61</c:v>
                </c:pt>
                <c:pt idx="542">
                  <c:v>36.4</c:v>
                </c:pt>
                <c:pt idx="543">
                  <c:v>36.31</c:v>
                </c:pt>
                <c:pt idx="544">
                  <c:v>36.229999999999997</c:v>
                </c:pt>
                <c:pt idx="545">
                  <c:v>36.15</c:v>
                </c:pt>
                <c:pt idx="546">
                  <c:v>36.049999999999997</c:v>
                </c:pt>
                <c:pt idx="547">
                  <c:v>36</c:v>
                </c:pt>
                <c:pt idx="548">
                  <c:v>35.94</c:v>
                </c:pt>
                <c:pt idx="549">
                  <c:v>35.880000000000003</c:v>
                </c:pt>
                <c:pt idx="550">
                  <c:v>35.93</c:v>
                </c:pt>
                <c:pt idx="551">
                  <c:v>36.369999999999997</c:v>
                </c:pt>
                <c:pt idx="552">
                  <c:v>36.25</c:v>
                </c:pt>
                <c:pt idx="553">
                  <c:v>36.17</c:v>
                </c:pt>
                <c:pt idx="554">
                  <c:v>36.08</c:v>
                </c:pt>
                <c:pt idx="555">
                  <c:v>35.979999999999997</c:v>
                </c:pt>
                <c:pt idx="556">
                  <c:v>35.92</c:v>
                </c:pt>
                <c:pt idx="557">
                  <c:v>35.86</c:v>
                </c:pt>
                <c:pt idx="558">
                  <c:v>35.799999999999997</c:v>
                </c:pt>
                <c:pt idx="559">
                  <c:v>35.76</c:v>
                </c:pt>
                <c:pt idx="560">
                  <c:v>36.130000000000003</c:v>
                </c:pt>
                <c:pt idx="561">
                  <c:v>36.29</c:v>
                </c:pt>
                <c:pt idx="562">
                  <c:v>36.17</c:v>
                </c:pt>
                <c:pt idx="563">
                  <c:v>36.08</c:v>
                </c:pt>
                <c:pt idx="564">
                  <c:v>35.96</c:v>
                </c:pt>
                <c:pt idx="565">
                  <c:v>35.9</c:v>
                </c:pt>
                <c:pt idx="566">
                  <c:v>35.83</c:v>
                </c:pt>
                <c:pt idx="567">
                  <c:v>35.78</c:v>
                </c:pt>
                <c:pt idx="568">
                  <c:v>35.700000000000003</c:v>
                </c:pt>
                <c:pt idx="569">
                  <c:v>35.65</c:v>
                </c:pt>
                <c:pt idx="570">
                  <c:v>35.880000000000003</c:v>
                </c:pt>
                <c:pt idx="571">
                  <c:v>36.159999999999997</c:v>
                </c:pt>
                <c:pt idx="572">
                  <c:v>36.04</c:v>
                </c:pt>
                <c:pt idx="573">
                  <c:v>35.909999999999997</c:v>
                </c:pt>
                <c:pt idx="574">
                  <c:v>35.840000000000003</c:v>
                </c:pt>
                <c:pt idx="575">
                  <c:v>35.78</c:v>
                </c:pt>
                <c:pt idx="576">
                  <c:v>35.72</c:v>
                </c:pt>
                <c:pt idx="577">
                  <c:v>35.64</c:v>
                </c:pt>
                <c:pt idx="578">
                  <c:v>35.6</c:v>
                </c:pt>
                <c:pt idx="579">
                  <c:v>35.56</c:v>
                </c:pt>
                <c:pt idx="580">
                  <c:v>35.69</c:v>
                </c:pt>
                <c:pt idx="581">
                  <c:v>36.119999999999997</c:v>
                </c:pt>
                <c:pt idx="582">
                  <c:v>35.93</c:v>
                </c:pt>
                <c:pt idx="583">
                  <c:v>35.85</c:v>
                </c:pt>
                <c:pt idx="584">
                  <c:v>35.79</c:v>
                </c:pt>
                <c:pt idx="585">
                  <c:v>35.72</c:v>
                </c:pt>
                <c:pt idx="586">
                  <c:v>35.64</c:v>
                </c:pt>
                <c:pt idx="587">
                  <c:v>35.590000000000003</c:v>
                </c:pt>
                <c:pt idx="588">
                  <c:v>35.549999999999997</c:v>
                </c:pt>
                <c:pt idx="589">
                  <c:v>35.5</c:v>
                </c:pt>
                <c:pt idx="590">
                  <c:v>35.94</c:v>
                </c:pt>
                <c:pt idx="591">
                  <c:v>35.99</c:v>
                </c:pt>
                <c:pt idx="592">
                  <c:v>35.880000000000003</c:v>
                </c:pt>
                <c:pt idx="593">
                  <c:v>35.799999999999997</c:v>
                </c:pt>
                <c:pt idx="594">
                  <c:v>35.75</c:v>
                </c:pt>
                <c:pt idx="595">
                  <c:v>35.659999999999997</c:v>
                </c:pt>
                <c:pt idx="596">
                  <c:v>35.6</c:v>
                </c:pt>
                <c:pt idx="597">
                  <c:v>35.549999999999997</c:v>
                </c:pt>
                <c:pt idx="598">
                  <c:v>35.520000000000003</c:v>
                </c:pt>
                <c:pt idx="599">
                  <c:v>35.450000000000003</c:v>
                </c:pt>
                <c:pt idx="600">
                  <c:v>35.729999999999997</c:v>
                </c:pt>
                <c:pt idx="601">
                  <c:v>35.9</c:v>
                </c:pt>
                <c:pt idx="602">
                  <c:v>35.799999999999997</c:v>
                </c:pt>
                <c:pt idx="603">
                  <c:v>35.72</c:v>
                </c:pt>
                <c:pt idx="604">
                  <c:v>35.630000000000003</c:v>
                </c:pt>
                <c:pt idx="605">
                  <c:v>35.58</c:v>
                </c:pt>
                <c:pt idx="606">
                  <c:v>35.53</c:v>
                </c:pt>
                <c:pt idx="607">
                  <c:v>35.479999999999997</c:v>
                </c:pt>
                <c:pt idx="608">
                  <c:v>35.42</c:v>
                </c:pt>
                <c:pt idx="609">
                  <c:v>35.369999999999997</c:v>
                </c:pt>
                <c:pt idx="610">
                  <c:v>35.57</c:v>
                </c:pt>
                <c:pt idx="611">
                  <c:v>35.909999999999997</c:v>
                </c:pt>
                <c:pt idx="612">
                  <c:v>35.74</c:v>
                </c:pt>
                <c:pt idx="613">
                  <c:v>35.67</c:v>
                </c:pt>
                <c:pt idx="614">
                  <c:v>35.61</c:v>
                </c:pt>
                <c:pt idx="615">
                  <c:v>35.549999999999997</c:v>
                </c:pt>
                <c:pt idx="616">
                  <c:v>35.51</c:v>
                </c:pt>
                <c:pt idx="617">
                  <c:v>35.42</c:v>
                </c:pt>
                <c:pt idx="618">
                  <c:v>35.39</c:v>
                </c:pt>
                <c:pt idx="619">
                  <c:v>35.340000000000003</c:v>
                </c:pt>
                <c:pt idx="620">
                  <c:v>35.43</c:v>
                </c:pt>
                <c:pt idx="621">
                  <c:v>35.79</c:v>
                </c:pt>
                <c:pt idx="622">
                  <c:v>35.69</c:v>
                </c:pt>
                <c:pt idx="623">
                  <c:v>35.619999999999997</c:v>
                </c:pt>
                <c:pt idx="624">
                  <c:v>35.56</c:v>
                </c:pt>
                <c:pt idx="625">
                  <c:v>35.5</c:v>
                </c:pt>
                <c:pt idx="626">
                  <c:v>35.43</c:v>
                </c:pt>
                <c:pt idx="627">
                  <c:v>35.39</c:v>
                </c:pt>
                <c:pt idx="628">
                  <c:v>35.340000000000003</c:v>
                </c:pt>
                <c:pt idx="629">
                  <c:v>35.31</c:v>
                </c:pt>
                <c:pt idx="630">
                  <c:v>35.630000000000003</c:v>
                </c:pt>
                <c:pt idx="631">
                  <c:v>35.71</c:v>
                </c:pt>
                <c:pt idx="632">
                  <c:v>35.6</c:v>
                </c:pt>
                <c:pt idx="633">
                  <c:v>35.54</c:v>
                </c:pt>
                <c:pt idx="634">
                  <c:v>35.44</c:v>
                </c:pt>
                <c:pt idx="635">
                  <c:v>35.4</c:v>
                </c:pt>
                <c:pt idx="636">
                  <c:v>35.36</c:v>
                </c:pt>
                <c:pt idx="637">
                  <c:v>35.32</c:v>
                </c:pt>
                <c:pt idx="638">
                  <c:v>35.26</c:v>
                </c:pt>
                <c:pt idx="639">
                  <c:v>35.21</c:v>
                </c:pt>
                <c:pt idx="640">
                  <c:v>35.49</c:v>
                </c:pt>
                <c:pt idx="641">
                  <c:v>35.72</c:v>
                </c:pt>
                <c:pt idx="642">
                  <c:v>35.6</c:v>
                </c:pt>
                <c:pt idx="643">
                  <c:v>35.49</c:v>
                </c:pt>
                <c:pt idx="644">
                  <c:v>35.42</c:v>
                </c:pt>
                <c:pt idx="645">
                  <c:v>35.380000000000003</c:v>
                </c:pt>
                <c:pt idx="646">
                  <c:v>35.33</c:v>
                </c:pt>
                <c:pt idx="647">
                  <c:v>35.29</c:v>
                </c:pt>
                <c:pt idx="648">
                  <c:v>35.22</c:v>
                </c:pt>
                <c:pt idx="649">
                  <c:v>35.18</c:v>
                </c:pt>
                <c:pt idx="650">
                  <c:v>35.32</c:v>
                </c:pt>
                <c:pt idx="651">
                  <c:v>35.619999999999997</c:v>
                </c:pt>
                <c:pt idx="652">
                  <c:v>35.47</c:v>
                </c:pt>
                <c:pt idx="653">
                  <c:v>35.4</c:v>
                </c:pt>
                <c:pt idx="654">
                  <c:v>35.340000000000003</c:v>
                </c:pt>
                <c:pt idx="655">
                  <c:v>35.29</c:v>
                </c:pt>
                <c:pt idx="656">
                  <c:v>35.24</c:v>
                </c:pt>
                <c:pt idx="657">
                  <c:v>35.19</c:v>
                </c:pt>
                <c:pt idx="658">
                  <c:v>35.14</c:v>
                </c:pt>
                <c:pt idx="659">
                  <c:v>35.11</c:v>
                </c:pt>
                <c:pt idx="660">
                  <c:v>35.159999999999997</c:v>
                </c:pt>
                <c:pt idx="661">
                  <c:v>35.479999999999997</c:v>
                </c:pt>
                <c:pt idx="662">
                  <c:v>35.39</c:v>
                </c:pt>
                <c:pt idx="663">
                  <c:v>35.32</c:v>
                </c:pt>
                <c:pt idx="664">
                  <c:v>35.270000000000003</c:v>
                </c:pt>
                <c:pt idx="665">
                  <c:v>35.19</c:v>
                </c:pt>
                <c:pt idx="666">
                  <c:v>35.14</c:v>
                </c:pt>
                <c:pt idx="667">
                  <c:v>35.1</c:v>
                </c:pt>
                <c:pt idx="668">
                  <c:v>35.06</c:v>
                </c:pt>
                <c:pt idx="669">
                  <c:v>35.020000000000003</c:v>
                </c:pt>
                <c:pt idx="670">
                  <c:v>35.340000000000003</c:v>
                </c:pt>
                <c:pt idx="671">
                  <c:v>35.44</c:v>
                </c:pt>
                <c:pt idx="672">
                  <c:v>35.33</c:v>
                </c:pt>
                <c:pt idx="673">
                  <c:v>35.26</c:v>
                </c:pt>
                <c:pt idx="674">
                  <c:v>35.17</c:v>
                </c:pt>
                <c:pt idx="675">
                  <c:v>35.119999999999997</c:v>
                </c:pt>
                <c:pt idx="676">
                  <c:v>35.08</c:v>
                </c:pt>
                <c:pt idx="677">
                  <c:v>35.03</c:v>
                </c:pt>
                <c:pt idx="678">
                  <c:v>34.99</c:v>
                </c:pt>
                <c:pt idx="679">
                  <c:v>34.94</c:v>
                </c:pt>
                <c:pt idx="680">
                  <c:v>35.130000000000003</c:v>
                </c:pt>
                <c:pt idx="681">
                  <c:v>35.340000000000003</c:v>
                </c:pt>
                <c:pt idx="682">
                  <c:v>35.229999999999997</c:v>
                </c:pt>
                <c:pt idx="683">
                  <c:v>35.130000000000003</c:v>
                </c:pt>
                <c:pt idx="684">
                  <c:v>35.08</c:v>
                </c:pt>
                <c:pt idx="685">
                  <c:v>35.020000000000003</c:v>
                </c:pt>
                <c:pt idx="686">
                  <c:v>34.97</c:v>
                </c:pt>
                <c:pt idx="687">
                  <c:v>34.909999999999997</c:v>
                </c:pt>
                <c:pt idx="688">
                  <c:v>34.880000000000003</c:v>
                </c:pt>
                <c:pt idx="689">
                  <c:v>34.840000000000003</c:v>
                </c:pt>
                <c:pt idx="690">
                  <c:v>34.94</c:v>
                </c:pt>
                <c:pt idx="691">
                  <c:v>35.26</c:v>
                </c:pt>
                <c:pt idx="692">
                  <c:v>35.1</c:v>
                </c:pt>
                <c:pt idx="693">
                  <c:v>35.049999999999997</c:v>
                </c:pt>
                <c:pt idx="694">
                  <c:v>34.99</c:v>
                </c:pt>
                <c:pt idx="695">
                  <c:v>34.94</c:v>
                </c:pt>
                <c:pt idx="696">
                  <c:v>34.869999999999997</c:v>
                </c:pt>
                <c:pt idx="697">
                  <c:v>34.83</c:v>
                </c:pt>
                <c:pt idx="698">
                  <c:v>34.78</c:v>
                </c:pt>
                <c:pt idx="699">
                  <c:v>34.74</c:v>
                </c:pt>
                <c:pt idx="700">
                  <c:v>34.770000000000003</c:v>
                </c:pt>
                <c:pt idx="701">
                  <c:v>35.08</c:v>
                </c:pt>
                <c:pt idx="702">
                  <c:v>34.979999999999997</c:v>
                </c:pt>
                <c:pt idx="703">
                  <c:v>34.92</c:v>
                </c:pt>
                <c:pt idx="704">
                  <c:v>34.85</c:v>
                </c:pt>
                <c:pt idx="705">
                  <c:v>34.79</c:v>
                </c:pt>
                <c:pt idx="706">
                  <c:v>34.75</c:v>
                </c:pt>
                <c:pt idx="707">
                  <c:v>34.700000000000003</c:v>
                </c:pt>
                <c:pt idx="708">
                  <c:v>34.67</c:v>
                </c:pt>
                <c:pt idx="709">
                  <c:v>34.61</c:v>
                </c:pt>
                <c:pt idx="710">
                  <c:v>34.86</c:v>
                </c:pt>
                <c:pt idx="711">
                  <c:v>34.979999999999997</c:v>
                </c:pt>
                <c:pt idx="712">
                  <c:v>34.869999999999997</c:v>
                </c:pt>
                <c:pt idx="713">
                  <c:v>34.799999999999997</c:v>
                </c:pt>
                <c:pt idx="714">
                  <c:v>34.72</c:v>
                </c:pt>
                <c:pt idx="715">
                  <c:v>34.67</c:v>
                </c:pt>
                <c:pt idx="716">
                  <c:v>34.619999999999997</c:v>
                </c:pt>
                <c:pt idx="717">
                  <c:v>34.590000000000003</c:v>
                </c:pt>
                <c:pt idx="718">
                  <c:v>34.53</c:v>
                </c:pt>
                <c:pt idx="719">
                  <c:v>34.479999999999997</c:v>
                </c:pt>
                <c:pt idx="720">
                  <c:v>34.65</c:v>
                </c:pt>
                <c:pt idx="721">
                  <c:v>34.869999999999997</c:v>
                </c:pt>
                <c:pt idx="722">
                  <c:v>34.76</c:v>
                </c:pt>
                <c:pt idx="723">
                  <c:v>34.65</c:v>
                </c:pt>
                <c:pt idx="724">
                  <c:v>34.590000000000003</c:v>
                </c:pt>
                <c:pt idx="725">
                  <c:v>34.54</c:v>
                </c:pt>
                <c:pt idx="726">
                  <c:v>34.5</c:v>
                </c:pt>
                <c:pt idx="727">
                  <c:v>34.450000000000003</c:v>
                </c:pt>
                <c:pt idx="728">
                  <c:v>34.4</c:v>
                </c:pt>
                <c:pt idx="729">
                  <c:v>34.36</c:v>
                </c:pt>
                <c:pt idx="730">
                  <c:v>34.409999999999997</c:v>
                </c:pt>
                <c:pt idx="731">
                  <c:v>34.64</c:v>
                </c:pt>
                <c:pt idx="732">
                  <c:v>34.56</c:v>
                </c:pt>
                <c:pt idx="733">
                  <c:v>34.49</c:v>
                </c:pt>
                <c:pt idx="734">
                  <c:v>34.44</c:v>
                </c:pt>
                <c:pt idx="735">
                  <c:v>34.39</c:v>
                </c:pt>
                <c:pt idx="736">
                  <c:v>34.33</c:v>
                </c:pt>
                <c:pt idx="737">
                  <c:v>34.28</c:v>
                </c:pt>
                <c:pt idx="738">
                  <c:v>34.24</c:v>
                </c:pt>
                <c:pt idx="739">
                  <c:v>34.200000000000003</c:v>
                </c:pt>
                <c:pt idx="740">
                  <c:v>34.479999999999997</c:v>
                </c:pt>
                <c:pt idx="741">
                  <c:v>34.51</c:v>
                </c:pt>
                <c:pt idx="742">
                  <c:v>34.409999999999997</c:v>
                </c:pt>
                <c:pt idx="743">
                  <c:v>34.35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B4-4F4E-B1D2-63C11744ED1B}"/>
            </c:ext>
          </c:extLst>
        </c:ser>
        <c:ser>
          <c:idx val="1"/>
          <c:order val="1"/>
          <c:tx>
            <c:strRef>
              <c:f>par_h_yield_data_test3!$I$1</c:f>
              <c:strCache>
                <c:ptCount val="1"/>
                <c:pt idx="0">
                  <c:v>Weight_15.3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par_h_yield_data_test3!$I$2:$I$898</c:f>
              <c:numCache>
                <c:formatCode>General</c:formatCode>
                <c:ptCount val="897"/>
                <c:pt idx="0">
                  <c:v>0.55000000000000004</c:v>
                </c:pt>
                <c:pt idx="1">
                  <c:v>0.52</c:v>
                </c:pt>
                <c:pt idx="2">
                  <c:v>0.51</c:v>
                </c:pt>
                <c:pt idx="3">
                  <c:v>0.51</c:v>
                </c:pt>
                <c:pt idx="4">
                  <c:v>0.51</c:v>
                </c:pt>
                <c:pt idx="5">
                  <c:v>0.5</c:v>
                </c:pt>
                <c:pt idx="6">
                  <c:v>0.49</c:v>
                </c:pt>
                <c:pt idx="7">
                  <c:v>0.49</c:v>
                </c:pt>
                <c:pt idx="8">
                  <c:v>0.49</c:v>
                </c:pt>
                <c:pt idx="9">
                  <c:v>1.1100000000000001</c:v>
                </c:pt>
                <c:pt idx="10">
                  <c:v>1.54</c:v>
                </c:pt>
                <c:pt idx="11">
                  <c:v>1.5</c:v>
                </c:pt>
                <c:pt idx="12">
                  <c:v>1.47</c:v>
                </c:pt>
                <c:pt idx="13">
                  <c:v>1.44</c:v>
                </c:pt>
                <c:pt idx="14">
                  <c:v>1.43</c:v>
                </c:pt>
                <c:pt idx="15">
                  <c:v>1.42</c:v>
                </c:pt>
                <c:pt idx="16">
                  <c:v>1.41</c:v>
                </c:pt>
                <c:pt idx="17">
                  <c:v>1.41</c:v>
                </c:pt>
                <c:pt idx="18">
                  <c:v>1.4</c:v>
                </c:pt>
                <c:pt idx="19">
                  <c:v>1.96</c:v>
                </c:pt>
                <c:pt idx="20">
                  <c:v>2.84</c:v>
                </c:pt>
                <c:pt idx="21">
                  <c:v>2.76</c:v>
                </c:pt>
                <c:pt idx="22">
                  <c:v>2.71</c:v>
                </c:pt>
                <c:pt idx="23">
                  <c:v>2.67</c:v>
                </c:pt>
                <c:pt idx="24">
                  <c:v>2.66</c:v>
                </c:pt>
                <c:pt idx="25">
                  <c:v>2.64</c:v>
                </c:pt>
                <c:pt idx="26">
                  <c:v>2.62</c:v>
                </c:pt>
                <c:pt idx="27">
                  <c:v>2.61</c:v>
                </c:pt>
                <c:pt idx="28">
                  <c:v>2.6</c:v>
                </c:pt>
                <c:pt idx="29">
                  <c:v>2.94</c:v>
                </c:pt>
                <c:pt idx="30">
                  <c:v>4.16</c:v>
                </c:pt>
                <c:pt idx="31">
                  <c:v>4.03</c:v>
                </c:pt>
                <c:pt idx="32">
                  <c:v>3.99</c:v>
                </c:pt>
                <c:pt idx="33">
                  <c:v>3.96</c:v>
                </c:pt>
                <c:pt idx="34">
                  <c:v>3.94</c:v>
                </c:pt>
                <c:pt idx="35">
                  <c:v>3.9</c:v>
                </c:pt>
                <c:pt idx="36">
                  <c:v>3.9</c:v>
                </c:pt>
                <c:pt idx="37">
                  <c:v>3.87</c:v>
                </c:pt>
                <c:pt idx="38">
                  <c:v>3.86</c:v>
                </c:pt>
                <c:pt idx="39">
                  <c:v>5.01</c:v>
                </c:pt>
                <c:pt idx="40">
                  <c:v>5.45</c:v>
                </c:pt>
                <c:pt idx="41">
                  <c:v>5.35</c:v>
                </c:pt>
                <c:pt idx="42">
                  <c:v>5.32</c:v>
                </c:pt>
                <c:pt idx="43">
                  <c:v>5.28</c:v>
                </c:pt>
                <c:pt idx="44">
                  <c:v>5.24</c:v>
                </c:pt>
                <c:pt idx="45">
                  <c:v>5.22</c:v>
                </c:pt>
                <c:pt idx="46">
                  <c:v>5.19</c:v>
                </c:pt>
                <c:pt idx="47">
                  <c:v>5.18</c:v>
                </c:pt>
                <c:pt idx="48">
                  <c:v>5.17</c:v>
                </c:pt>
                <c:pt idx="49">
                  <c:v>6.06</c:v>
                </c:pt>
                <c:pt idx="50">
                  <c:v>6.84</c:v>
                </c:pt>
                <c:pt idx="51">
                  <c:v>6.75</c:v>
                </c:pt>
                <c:pt idx="52">
                  <c:v>6.7</c:v>
                </c:pt>
                <c:pt idx="53">
                  <c:v>6.64</c:v>
                </c:pt>
                <c:pt idx="54">
                  <c:v>6.61</c:v>
                </c:pt>
                <c:pt idx="55">
                  <c:v>6.6</c:v>
                </c:pt>
                <c:pt idx="56">
                  <c:v>6.56</c:v>
                </c:pt>
                <c:pt idx="57">
                  <c:v>6.53</c:v>
                </c:pt>
                <c:pt idx="58">
                  <c:v>6.52</c:v>
                </c:pt>
                <c:pt idx="59">
                  <c:v>7.12</c:v>
                </c:pt>
                <c:pt idx="60">
                  <c:v>8.25</c:v>
                </c:pt>
                <c:pt idx="61">
                  <c:v>8.14</c:v>
                </c:pt>
                <c:pt idx="62">
                  <c:v>8.0500000000000007</c:v>
                </c:pt>
                <c:pt idx="63">
                  <c:v>8.01</c:v>
                </c:pt>
                <c:pt idx="64">
                  <c:v>7.98</c:v>
                </c:pt>
                <c:pt idx="65">
                  <c:v>7.95</c:v>
                </c:pt>
                <c:pt idx="66">
                  <c:v>7.92</c:v>
                </c:pt>
                <c:pt idx="67">
                  <c:v>7.89</c:v>
                </c:pt>
                <c:pt idx="68">
                  <c:v>7.88</c:v>
                </c:pt>
                <c:pt idx="69">
                  <c:v>8.2100000000000009</c:v>
                </c:pt>
                <c:pt idx="70">
                  <c:v>9.5299999999999994</c:v>
                </c:pt>
                <c:pt idx="71">
                  <c:v>9.4499999999999993</c:v>
                </c:pt>
                <c:pt idx="72">
                  <c:v>9.4</c:v>
                </c:pt>
                <c:pt idx="73">
                  <c:v>9.35</c:v>
                </c:pt>
                <c:pt idx="74">
                  <c:v>9.33</c:v>
                </c:pt>
                <c:pt idx="75">
                  <c:v>9.27</c:v>
                </c:pt>
                <c:pt idx="76">
                  <c:v>9.26</c:v>
                </c:pt>
                <c:pt idx="77">
                  <c:v>9.24</c:v>
                </c:pt>
                <c:pt idx="78">
                  <c:v>9.2100000000000009</c:v>
                </c:pt>
                <c:pt idx="79">
                  <c:v>10.43</c:v>
                </c:pt>
                <c:pt idx="80">
                  <c:v>10.97</c:v>
                </c:pt>
                <c:pt idx="81">
                  <c:v>10.88</c:v>
                </c:pt>
                <c:pt idx="82">
                  <c:v>10.81</c:v>
                </c:pt>
                <c:pt idx="83">
                  <c:v>10.77</c:v>
                </c:pt>
                <c:pt idx="84">
                  <c:v>10.72</c:v>
                </c:pt>
                <c:pt idx="85">
                  <c:v>10.69</c:v>
                </c:pt>
                <c:pt idx="86">
                  <c:v>10.66</c:v>
                </c:pt>
                <c:pt idx="87">
                  <c:v>10.63</c:v>
                </c:pt>
                <c:pt idx="88">
                  <c:v>10.6</c:v>
                </c:pt>
                <c:pt idx="89">
                  <c:v>11.51</c:v>
                </c:pt>
                <c:pt idx="90">
                  <c:v>12.46</c:v>
                </c:pt>
                <c:pt idx="91">
                  <c:v>12.34</c:v>
                </c:pt>
                <c:pt idx="92">
                  <c:v>12.24</c:v>
                </c:pt>
                <c:pt idx="93">
                  <c:v>12.2</c:v>
                </c:pt>
                <c:pt idx="94">
                  <c:v>12.17</c:v>
                </c:pt>
                <c:pt idx="95">
                  <c:v>12.14</c:v>
                </c:pt>
                <c:pt idx="96">
                  <c:v>12.1</c:v>
                </c:pt>
                <c:pt idx="97">
                  <c:v>12.06</c:v>
                </c:pt>
                <c:pt idx="98">
                  <c:v>12.04</c:v>
                </c:pt>
                <c:pt idx="99">
                  <c:v>12.61</c:v>
                </c:pt>
                <c:pt idx="100">
                  <c:v>13.92</c:v>
                </c:pt>
                <c:pt idx="101">
                  <c:v>13.75</c:v>
                </c:pt>
                <c:pt idx="102">
                  <c:v>13.69</c:v>
                </c:pt>
                <c:pt idx="103">
                  <c:v>13.64</c:v>
                </c:pt>
                <c:pt idx="104">
                  <c:v>13.6</c:v>
                </c:pt>
                <c:pt idx="105">
                  <c:v>13.57</c:v>
                </c:pt>
                <c:pt idx="106">
                  <c:v>13.52</c:v>
                </c:pt>
                <c:pt idx="107">
                  <c:v>13.5</c:v>
                </c:pt>
                <c:pt idx="108">
                  <c:v>13.48</c:v>
                </c:pt>
                <c:pt idx="109">
                  <c:v>13.75</c:v>
                </c:pt>
                <c:pt idx="110">
                  <c:v>15.25</c:v>
                </c:pt>
                <c:pt idx="111">
                  <c:v>15.15</c:v>
                </c:pt>
                <c:pt idx="112">
                  <c:v>15.08</c:v>
                </c:pt>
                <c:pt idx="113">
                  <c:v>15.04</c:v>
                </c:pt>
                <c:pt idx="114">
                  <c:v>15</c:v>
                </c:pt>
                <c:pt idx="115">
                  <c:v>14.94</c:v>
                </c:pt>
                <c:pt idx="116">
                  <c:v>14.91</c:v>
                </c:pt>
                <c:pt idx="117">
                  <c:v>14.88</c:v>
                </c:pt>
                <c:pt idx="118">
                  <c:v>14.86</c:v>
                </c:pt>
                <c:pt idx="119">
                  <c:v>15.96</c:v>
                </c:pt>
                <c:pt idx="120">
                  <c:v>16.600000000000001</c:v>
                </c:pt>
                <c:pt idx="121">
                  <c:v>16.5</c:v>
                </c:pt>
                <c:pt idx="122">
                  <c:v>16.43</c:v>
                </c:pt>
                <c:pt idx="123">
                  <c:v>16.350000000000001</c:v>
                </c:pt>
                <c:pt idx="124">
                  <c:v>16.32</c:v>
                </c:pt>
                <c:pt idx="125">
                  <c:v>16.27</c:v>
                </c:pt>
                <c:pt idx="126">
                  <c:v>16.25</c:v>
                </c:pt>
                <c:pt idx="127">
                  <c:v>16.22</c:v>
                </c:pt>
                <c:pt idx="128">
                  <c:v>16.18</c:v>
                </c:pt>
                <c:pt idx="129">
                  <c:v>16.98</c:v>
                </c:pt>
                <c:pt idx="130">
                  <c:v>18.02</c:v>
                </c:pt>
                <c:pt idx="131">
                  <c:v>17.899999999999999</c:v>
                </c:pt>
                <c:pt idx="132">
                  <c:v>17.8</c:v>
                </c:pt>
                <c:pt idx="133">
                  <c:v>17.739999999999998</c:v>
                </c:pt>
                <c:pt idx="134">
                  <c:v>17.7</c:v>
                </c:pt>
                <c:pt idx="135">
                  <c:v>17.670000000000002</c:v>
                </c:pt>
                <c:pt idx="136">
                  <c:v>17.62</c:v>
                </c:pt>
                <c:pt idx="137">
                  <c:v>17.59</c:v>
                </c:pt>
                <c:pt idx="138">
                  <c:v>17.559999999999999</c:v>
                </c:pt>
                <c:pt idx="139">
                  <c:v>18</c:v>
                </c:pt>
                <c:pt idx="140">
                  <c:v>19.3</c:v>
                </c:pt>
                <c:pt idx="141">
                  <c:v>19.13</c:v>
                </c:pt>
                <c:pt idx="142">
                  <c:v>19.07</c:v>
                </c:pt>
                <c:pt idx="143">
                  <c:v>19.02</c:v>
                </c:pt>
                <c:pt idx="144">
                  <c:v>18.98</c:v>
                </c:pt>
                <c:pt idx="145">
                  <c:v>18.920000000000002</c:v>
                </c:pt>
                <c:pt idx="146">
                  <c:v>18.89</c:v>
                </c:pt>
                <c:pt idx="147">
                  <c:v>18.86</c:v>
                </c:pt>
                <c:pt idx="148">
                  <c:v>18.829999999999998</c:v>
                </c:pt>
                <c:pt idx="149">
                  <c:v>19.04</c:v>
                </c:pt>
                <c:pt idx="150">
                  <c:v>20.53</c:v>
                </c:pt>
                <c:pt idx="151">
                  <c:v>20.43</c:v>
                </c:pt>
                <c:pt idx="152">
                  <c:v>20.36</c:v>
                </c:pt>
                <c:pt idx="153">
                  <c:v>20.309999999999999</c:v>
                </c:pt>
                <c:pt idx="154">
                  <c:v>20.25</c:v>
                </c:pt>
                <c:pt idx="155">
                  <c:v>20.2</c:v>
                </c:pt>
                <c:pt idx="156">
                  <c:v>20.170000000000002</c:v>
                </c:pt>
                <c:pt idx="157">
                  <c:v>20.14</c:v>
                </c:pt>
                <c:pt idx="158">
                  <c:v>20.11</c:v>
                </c:pt>
                <c:pt idx="159">
                  <c:v>21.18</c:v>
                </c:pt>
                <c:pt idx="160">
                  <c:v>21.94</c:v>
                </c:pt>
                <c:pt idx="161">
                  <c:v>21.8</c:v>
                </c:pt>
                <c:pt idx="162">
                  <c:v>21.73</c:v>
                </c:pt>
                <c:pt idx="163">
                  <c:v>21.64</c:v>
                </c:pt>
                <c:pt idx="164">
                  <c:v>21.59</c:v>
                </c:pt>
                <c:pt idx="165">
                  <c:v>21.55</c:v>
                </c:pt>
                <c:pt idx="166">
                  <c:v>21.52</c:v>
                </c:pt>
                <c:pt idx="167">
                  <c:v>21.46</c:v>
                </c:pt>
                <c:pt idx="168">
                  <c:v>21.42</c:v>
                </c:pt>
                <c:pt idx="169">
                  <c:v>22.12</c:v>
                </c:pt>
                <c:pt idx="170">
                  <c:v>23.21</c:v>
                </c:pt>
                <c:pt idx="171">
                  <c:v>23.08</c:v>
                </c:pt>
                <c:pt idx="172">
                  <c:v>22.96</c:v>
                </c:pt>
                <c:pt idx="173">
                  <c:v>22.89</c:v>
                </c:pt>
                <c:pt idx="174">
                  <c:v>22.86</c:v>
                </c:pt>
                <c:pt idx="175">
                  <c:v>22.8</c:v>
                </c:pt>
                <c:pt idx="176">
                  <c:v>22.74</c:v>
                </c:pt>
                <c:pt idx="177">
                  <c:v>22.71</c:v>
                </c:pt>
                <c:pt idx="178">
                  <c:v>22.67</c:v>
                </c:pt>
                <c:pt idx="179">
                  <c:v>23.05</c:v>
                </c:pt>
                <c:pt idx="180">
                  <c:v>24.41</c:v>
                </c:pt>
                <c:pt idx="181">
                  <c:v>24.21</c:v>
                </c:pt>
                <c:pt idx="182">
                  <c:v>24.13</c:v>
                </c:pt>
                <c:pt idx="183">
                  <c:v>24.06</c:v>
                </c:pt>
                <c:pt idx="184">
                  <c:v>24</c:v>
                </c:pt>
                <c:pt idx="185">
                  <c:v>23.93</c:v>
                </c:pt>
                <c:pt idx="186">
                  <c:v>23.9</c:v>
                </c:pt>
                <c:pt idx="187">
                  <c:v>23.86</c:v>
                </c:pt>
                <c:pt idx="188">
                  <c:v>23.82</c:v>
                </c:pt>
                <c:pt idx="189">
                  <c:v>25.08</c:v>
                </c:pt>
                <c:pt idx="190">
                  <c:v>25.5</c:v>
                </c:pt>
                <c:pt idx="191">
                  <c:v>25.38</c:v>
                </c:pt>
                <c:pt idx="192">
                  <c:v>25.28</c:v>
                </c:pt>
                <c:pt idx="193">
                  <c:v>25.21</c:v>
                </c:pt>
                <c:pt idx="194">
                  <c:v>25.12</c:v>
                </c:pt>
                <c:pt idx="195">
                  <c:v>25.07</c:v>
                </c:pt>
                <c:pt idx="196">
                  <c:v>25.02</c:v>
                </c:pt>
                <c:pt idx="197">
                  <c:v>24.98</c:v>
                </c:pt>
                <c:pt idx="198">
                  <c:v>24.92</c:v>
                </c:pt>
                <c:pt idx="199">
                  <c:v>25.81</c:v>
                </c:pt>
                <c:pt idx="200">
                  <c:v>26.54</c:v>
                </c:pt>
                <c:pt idx="201">
                  <c:v>26.39</c:v>
                </c:pt>
                <c:pt idx="202">
                  <c:v>26.3</c:v>
                </c:pt>
                <c:pt idx="203">
                  <c:v>26.2</c:v>
                </c:pt>
                <c:pt idx="204">
                  <c:v>26.14</c:v>
                </c:pt>
                <c:pt idx="205">
                  <c:v>26.09</c:v>
                </c:pt>
                <c:pt idx="206">
                  <c:v>26.04</c:v>
                </c:pt>
                <c:pt idx="207">
                  <c:v>25.98</c:v>
                </c:pt>
                <c:pt idx="208">
                  <c:v>25.93</c:v>
                </c:pt>
                <c:pt idx="209">
                  <c:v>26.52</c:v>
                </c:pt>
                <c:pt idx="210">
                  <c:v>27.65</c:v>
                </c:pt>
                <c:pt idx="211">
                  <c:v>27.43</c:v>
                </c:pt>
                <c:pt idx="212">
                  <c:v>27.35</c:v>
                </c:pt>
                <c:pt idx="213">
                  <c:v>27.28</c:v>
                </c:pt>
                <c:pt idx="214">
                  <c:v>27.22</c:v>
                </c:pt>
                <c:pt idx="215">
                  <c:v>27.16</c:v>
                </c:pt>
                <c:pt idx="216">
                  <c:v>27.08</c:v>
                </c:pt>
                <c:pt idx="217">
                  <c:v>27.05</c:v>
                </c:pt>
                <c:pt idx="218">
                  <c:v>27.01</c:v>
                </c:pt>
                <c:pt idx="219">
                  <c:v>27.29</c:v>
                </c:pt>
                <c:pt idx="220">
                  <c:v>28.59</c:v>
                </c:pt>
                <c:pt idx="221">
                  <c:v>28.45</c:v>
                </c:pt>
                <c:pt idx="222">
                  <c:v>28.36</c:v>
                </c:pt>
                <c:pt idx="223">
                  <c:v>28.29</c:v>
                </c:pt>
                <c:pt idx="224">
                  <c:v>28.23</c:v>
                </c:pt>
                <c:pt idx="225">
                  <c:v>28.14</c:v>
                </c:pt>
                <c:pt idx="226">
                  <c:v>28.09</c:v>
                </c:pt>
                <c:pt idx="227">
                  <c:v>28.06</c:v>
                </c:pt>
                <c:pt idx="228">
                  <c:v>28.01</c:v>
                </c:pt>
                <c:pt idx="229">
                  <c:v>29.08</c:v>
                </c:pt>
                <c:pt idx="230">
                  <c:v>29.53</c:v>
                </c:pt>
                <c:pt idx="231">
                  <c:v>29.4</c:v>
                </c:pt>
                <c:pt idx="232">
                  <c:v>29.3</c:v>
                </c:pt>
                <c:pt idx="233">
                  <c:v>29.23</c:v>
                </c:pt>
                <c:pt idx="234">
                  <c:v>29.14</c:v>
                </c:pt>
                <c:pt idx="235">
                  <c:v>29.08</c:v>
                </c:pt>
                <c:pt idx="236">
                  <c:v>29.03</c:v>
                </c:pt>
                <c:pt idx="237">
                  <c:v>28.97</c:v>
                </c:pt>
                <c:pt idx="238">
                  <c:v>28.91</c:v>
                </c:pt>
                <c:pt idx="239">
                  <c:v>29.71</c:v>
                </c:pt>
                <c:pt idx="240">
                  <c:v>30.53</c:v>
                </c:pt>
                <c:pt idx="241">
                  <c:v>30.35</c:v>
                </c:pt>
                <c:pt idx="242">
                  <c:v>30.21</c:v>
                </c:pt>
                <c:pt idx="243">
                  <c:v>30.13</c:v>
                </c:pt>
                <c:pt idx="244">
                  <c:v>30.06</c:v>
                </c:pt>
                <c:pt idx="245">
                  <c:v>30</c:v>
                </c:pt>
                <c:pt idx="246">
                  <c:v>29.94</c:v>
                </c:pt>
                <c:pt idx="247">
                  <c:v>29.87</c:v>
                </c:pt>
                <c:pt idx="248">
                  <c:v>29.82</c:v>
                </c:pt>
                <c:pt idx="249">
                  <c:v>30.27</c:v>
                </c:pt>
                <c:pt idx="250">
                  <c:v>31.34</c:v>
                </c:pt>
                <c:pt idx="251">
                  <c:v>31.1</c:v>
                </c:pt>
                <c:pt idx="252">
                  <c:v>30.99</c:v>
                </c:pt>
                <c:pt idx="253">
                  <c:v>30.9</c:v>
                </c:pt>
                <c:pt idx="254">
                  <c:v>30.83</c:v>
                </c:pt>
                <c:pt idx="255">
                  <c:v>30.77</c:v>
                </c:pt>
                <c:pt idx="256">
                  <c:v>30.68</c:v>
                </c:pt>
                <c:pt idx="257">
                  <c:v>30.62</c:v>
                </c:pt>
                <c:pt idx="258">
                  <c:v>30.57</c:v>
                </c:pt>
                <c:pt idx="259">
                  <c:v>30.77</c:v>
                </c:pt>
                <c:pt idx="260">
                  <c:v>31.91</c:v>
                </c:pt>
                <c:pt idx="261">
                  <c:v>31.75</c:v>
                </c:pt>
                <c:pt idx="262">
                  <c:v>31.64</c:v>
                </c:pt>
                <c:pt idx="263">
                  <c:v>31.55</c:v>
                </c:pt>
                <c:pt idx="264">
                  <c:v>31.43</c:v>
                </c:pt>
                <c:pt idx="265">
                  <c:v>31.36</c:v>
                </c:pt>
                <c:pt idx="266">
                  <c:v>31.3</c:v>
                </c:pt>
                <c:pt idx="267">
                  <c:v>31.24</c:v>
                </c:pt>
                <c:pt idx="268">
                  <c:v>31.18</c:v>
                </c:pt>
                <c:pt idx="269">
                  <c:v>32.049999999999997</c:v>
                </c:pt>
                <c:pt idx="270">
                  <c:v>32.479999999999997</c:v>
                </c:pt>
                <c:pt idx="271">
                  <c:v>32.299999999999997</c:v>
                </c:pt>
                <c:pt idx="272">
                  <c:v>32.18</c:v>
                </c:pt>
                <c:pt idx="273">
                  <c:v>32.04</c:v>
                </c:pt>
                <c:pt idx="274">
                  <c:v>31.95</c:v>
                </c:pt>
                <c:pt idx="275">
                  <c:v>31.89</c:v>
                </c:pt>
                <c:pt idx="276">
                  <c:v>31.81</c:v>
                </c:pt>
                <c:pt idx="277">
                  <c:v>31.76</c:v>
                </c:pt>
                <c:pt idx="278">
                  <c:v>31.66</c:v>
                </c:pt>
                <c:pt idx="279">
                  <c:v>32.24</c:v>
                </c:pt>
                <c:pt idx="280">
                  <c:v>32.94</c:v>
                </c:pt>
                <c:pt idx="281">
                  <c:v>32.75</c:v>
                </c:pt>
                <c:pt idx="282">
                  <c:v>32.58</c:v>
                </c:pt>
                <c:pt idx="283">
                  <c:v>32.479999999999997</c:v>
                </c:pt>
                <c:pt idx="284">
                  <c:v>32.4</c:v>
                </c:pt>
                <c:pt idx="285">
                  <c:v>32.32</c:v>
                </c:pt>
                <c:pt idx="286">
                  <c:v>32.229999999999997</c:v>
                </c:pt>
                <c:pt idx="287">
                  <c:v>32.159999999999997</c:v>
                </c:pt>
                <c:pt idx="288">
                  <c:v>32.11</c:v>
                </c:pt>
                <c:pt idx="289">
                  <c:v>32.43</c:v>
                </c:pt>
                <c:pt idx="290">
                  <c:v>33.43</c:v>
                </c:pt>
                <c:pt idx="291">
                  <c:v>33.130000000000003</c:v>
                </c:pt>
                <c:pt idx="292">
                  <c:v>33.020000000000003</c:v>
                </c:pt>
                <c:pt idx="293">
                  <c:v>32.909999999999997</c:v>
                </c:pt>
                <c:pt idx="294">
                  <c:v>32.83</c:v>
                </c:pt>
                <c:pt idx="295">
                  <c:v>32.71</c:v>
                </c:pt>
                <c:pt idx="296">
                  <c:v>32.630000000000003</c:v>
                </c:pt>
                <c:pt idx="297">
                  <c:v>32.57</c:v>
                </c:pt>
                <c:pt idx="298">
                  <c:v>32.5</c:v>
                </c:pt>
                <c:pt idx="299">
                  <c:v>32.619999999999997</c:v>
                </c:pt>
                <c:pt idx="300">
                  <c:v>33.56</c:v>
                </c:pt>
                <c:pt idx="301">
                  <c:v>33.4</c:v>
                </c:pt>
                <c:pt idx="302">
                  <c:v>33.26</c:v>
                </c:pt>
                <c:pt idx="303">
                  <c:v>33.15</c:v>
                </c:pt>
                <c:pt idx="304">
                  <c:v>33.020000000000003</c:v>
                </c:pt>
                <c:pt idx="305">
                  <c:v>32.93</c:v>
                </c:pt>
                <c:pt idx="306">
                  <c:v>32.86</c:v>
                </c:pt>
                <c:pt idx="307">
                  <c:v>32.79</c:v>
                </c:pt>
                <c:pt idx="308">
                  <c:v>32.69</c:v>
                </c:pt>
                <c:pt idx="309">
                  <c:v>33.380000000000003</c:v>
                </c:pt>
                <c:pt idx="310">
                  <c:v>33.76</c:v>
                </c:pt>
                <c:pt idx="311">
                  <c:v>33.58</c:v>
                </c:pt>
                <c:pt idx="312">
                  <c:v>33.44</c:v>
                </c:pt>
                <c:pt idx="313">
                  <c:v>33.29</c:v>
                </c:pt>
                <c:pt idx="314">
                  <c:v>33.21</c:v>
                </c:pt>
                <c:pt idx="315">
                  <c:v>33.119999999999997</c:v>
                </c:pt>
                <c:pt idx="316">
                  <c:v>33.04</c:v>
                </c:pt>
                <c:pt idx="317">
                  <c:v>32.950000000000003</c:v>
                </c:pt>
                <c:pt idx="318">
                  <c:v>32.880000000000003</c:v>
                </c:pt>
                <c:pt idx="319">
                  <c:v>33.340000000000003</c:v>
                </c:pt>
                <c:pt idx="320">
                  <c:v>34.020000000000003</c:v>
                </c:pt>
                <c:pt idx="321">
                  <c:v>33.82</c:v>
                </c:pt>
                <c:pt idx="322">
                  <c:v>33.64</c:v>
                </c:pt>
                <c:pt idx="323">
                  <c:v>33.54</c:v>
                </c:pt>
                <c:pt idx="324">
                  <c:v>33.46</c:v>
                </c:pt>
                <c:pt idx="325">
                  <c:v>33.380000000000003</c:v>
                </c:pt>
                <c:pt idx="326">
                  <c:v>33.270000000000003</c:v>
                </c:pt>
                <c:pt idx="327">
                  <c:v>33.22</c:v>
                </c:pt>
                <c:pt idx="328">
                  <c:v>33.15</c:v>
                </c:pt>
                <c:pt idx="329">
                  <c:v>33.36</c:v>
                </c:pt>
                <c:pt idx="330">
                  <c:v>34.19</c:v>
                </c:pt>
                <c:pt idx="331">
                  <c:v>33.92</c:v>
                </c:pt>
                <c:pt idx="332">
                  <c:v>33.81</c:v>
                </c:pt>
                <c:pt idx="333">
                  <c:v>33.72</c:v>
                </c:pt>
                <c:pt idx="334">
                  <c:v>33.65</c:v>
                </c:pt>
                <c:pt idx="335">
                  <c:v>33.53</c:v>
                </c:pt>
                <c:pt idx="336">
                  <c:v>33.47</c:v>
                </c:pt>
                <c:pt idx="337">
                  <c:v>33.409999999999997</c:v>
                </c:pt>
                <c:pt idx="338">
                  <c:v>33.35</c:v>
                </c:pt>
                <c:pt idx="339">
                  <c:v>34.14</c:v>
                </c:pt>
                <c:pt idx="340">
                  <c:v>34.32</c:v>
                </c:pt>
                <c:pt idx="341">
                  <c:v>34.159999999999997</c:v>
                </c:pt>
                <c:pt idx="342">
                  <c:v>34.06</c:v>
                </c:pt>
                <c:pt idx="343">
                  <c:v>33.96</c:v>
                </c:pt>
                <c:pt idx="344">
                  <c:v>33.83</c:v>
                </c:pt>
                <c:pt idx="345">
                  <c:v>33.770000000000003</c:v>
                </c:pt>
                <c:pt idx="346">
                  <c:v>33.71</c:v>
                </c:pt>
                <c:pt idx="347">
                  <c:v>33.65</c:v>
                </c:pt>
                <c:pt idx="348">
                  <c:v>33.57</c:v>
                </c:pt>
                <c:pt idx="349">
                  <c:v>34.119999999999997</c:v>
                </c:pt>
                <c:pt idx="350">
                  <c:v>34.520000000000003</c:v>
                </c:pt>
                <c:pt idx="351">
                  <c:v>34.340000000000003</c:v>
                </c:pt>
                <c:pt idx="352">
                  <c:v>34.229999999999997</c:v>
                </c:pt>
                <c:pt idx="353">
                  <c:v>34.1</c:v>
                </c:pt>
                <c:pt idx="354">
                  <c:v>34.020000000000003</c:v>
                </c:pt>
                <c:pt idx="355">
                  <c:v>33.950000000000003</c:v>
                </c:pt>
                <c:pt idx="356">
                  <c:v>33.89</c:v>
                </c:pt>
                <c:pt idx="357">
                  <c:v>33.799999999999997</c:v>
                </c:pt>
                <c:pt idx="358">
                  <c:v>33.74</c:v>
                </c:pt>
                <c:pt idx="359">
                  <c:v>34.06</c:v>
                </c:pt>
                <c:pt idx="360">
                  <c:v>34.659999999999997</c:v>
                </c:pt>
                <c:pt idx="361">
                  <c:v>34.43</c:v>
                </c:pt>
                <c:pt idx="362">
                  <c:v>34.32</c:v>
                </c:pt>
                <c:pt idx="363">
                  <c:v>34.24</c:v>
                </c:pt>
                <c:pt idx="364">
                  <c:v>34.159999999999997</c:v>
                </c:pt>
                <c:pt idx="365">
                  <c:v>34.1</c:v>
                </c:pt>
                <c:pt idx="366">
                  <c:v>34</c:v>
                </c:pt>
                <c:pt idx="367">
                  <c:v>33.950000000000003</c:v>
                </c:pt>
                <c:pt idx="368">
                  <c:v>33.9</c:v>
                </c:pt>
                <c:pt idx="369">
                  <c:v>34.06</c:v>
                </c:pt>
                <c:pt idx="370">
                  <c:v>34.799999999999997</c:v>
                </c:pt>
                <c:pt idx="371">
                  <c:v>34.65</c:v>
                </c:pt>
                <c:pt idx="372">
                  <c:v>34.54</c:v>
                </c:pt>
                <c:pt idx="373">
                  <c:v>34.450000000000003</c:v>
                </c:pt>
                <c:pt idx="374">
                  <c:v>34.369999999999997</c:v>
                </c:pt>
                <c:pt idx="375">
                  <c:v>34.270000000000003</c:v>
                </c:pt>
                <c:pt idx="376">
                  <c:v>34.21</c:v>
                </c:pt>
                <c:pt idx="377">
                  <c:v>34.15</c:v>
                </c:pt>
                <c:pt idx="378">
                  <c:v>34.090000000000003</c:v>
                </c:pt>
                <c:pt idx="379">
                  <c:v>34.74</c:v>
                </c:pt>
                <c:pt idx="380">
                  <c:v>34.950000000000003</c:v>
                </c:pt>
                <c:pt idx="381">
                  <c:v>34.799999999999997</c:v>
                </c:pt>
                <c:pt idx="382">
                  <c:v>34.68</c:v>
                </c:pt>
                <c:pt idx="383">
                  <c:v>34.56</c:v>
                </c:pt>
                <c:pt idx="384">
                  <c:v>34.49</c:v>
                </c:pt>
                <c:pt idx="385">
                  <c:v>34.43</c:v>
                </c:pt>
                <c:pt idx="386">
                  <c:v>34.36</c:v>
                </c:pt>
                <c:pt idx="387">
                  <c:v>34.299999999999997</c:v>
                </c:pt>
                <c:pt idx="388">
                  <c:v>34.22</c:v>
                </c:pt>
                <c:pt idx="389">
                  <c:v>34.659999999999997</c:v>
                </c:pt>
                <c:pt idx="390">
                  <c:v>35.07</c:v>
                </c:pt>
                <c:pt idx="391">
                  <c:v>34.909999999999997</c:v>
                </c:pt>
                <c:pt idx="392">
                  <c:v>34.76</c:v>
                </c:pt>
                <c:pt idx="393">
                  <c:v>34.68</c:v>
                </c:pt>
                <c:pt idx="394">
                  <c:v>34.619999999999997</c:v>
                </c:pt>
                <c:pt idx="395">
                  <c:v>34.549999999999997</c:v>
                </c:pt>
                <c:pt idx="396">
                  <c:v>34.5</c:v>
                </c:pt>
                <c:pt idx="397">
                  <c:v>34.42</c:v>
                </c:pt>
                <c:pt idx="398">
                  <c:v>34.36</c:v>
                </c:pt>
                <c:pt idx="399">
                  <c:v>34.630000000000003</c:v>
                </c:pt>
                <c:pt idx="400">
                  <c:v>35.270000000000003</c:v>
                </c:pt>
                <c:pt idx="401">
                  <c:v>35.04</c:v>
                </c:pt>
                <c:pt idx="402">
                  <c:v>34.950000000000003</c:v>
                </c:pt>
                <c:pt idx="403">
                  <c:v>34.86</c:v>
                </c:pt>
                <c:pt idx="404">
                  <c:v>34.79</c:v>
                </c:pt>
                <c:pt idx="405">
                  <c:v>34.729999999999997</c:v>
                </c:pt>
                <c:pt idx="406">
                  <c:v>34.64</c:v>
                </c:pt>
                <c:pt idx="407">
                  <c:v>34.590000000000003</c:v>
                </c:pt>
                <c:pt idx="408">
                  <c:v>34.54</c:v>
                </c:pt>
                <c:pt idx="409">
                  <c:v>34.630000000000003</c:v>
                </c:pt>
                <c:pt idx="410">
                  <c:v>35.28</c:v>
                </c:pt>
                <c:pt idx="411">
                  <c:v>35.159999999999997</c:v>
                </c:pt>
                <c:pt idx="412">
                  <c:v>35.07</c:v>
                </c:pt>
                <c:pt idx="413">
                  <c:v>34.979999999999997</c:v>
                </c:pt>
                <c:pt idx="414">
                  <c:v>34.880000000000003</c:v>
                </c:pt>
                <c:pt idx="415">
                  <c:v>34.83</c:v>
                </c:pt>
                <c:pt idx="416">
                  <c:v>34.770000000000003</c:v>
                </c:pt>
                <c:pt idx="417">
                  <c:v>34.71</c:v>
                </c:pt>
                <c:pt idx="418">
                  <c:v>34.67</c:v>
                </c:pt>
                <c:pt idx="419">
                  <c:v>35.200000000000003</c:v>
                </c:pt>
                <c:pt idx="420">
                  <c:v>35.450000000000003</c:v>
                </c:pt>
                <c:pt idx="421">
                  <c:v>35.31</c:v>
                </c:pt>
                <c:pt idx="422">
                  <c:v>35.21</c:v>
                </c:pt>
                <c:pt idx="423">
                  <c:v>35.1</c:v>
                </c:pt>
                <c:pt idx="424">
                  <c:v>35.04</c:v>
                </c:pt>
                <c:pt idx="425">
                  <c:v>34.979999999999997</c:v>
                </c:pt>
                <c:pt idx="426">
                  <c:v>34.93</c:v>
                </c:pt>
                <c:pt idx="427">
                  <c:v>34.880000000000003</c:v>
                </c:pt>
                <c:pt idx="428">
                  <c:v>34.799999999999997</c:v>
                </c:pt>
                <c:pt idx="429">
                  <c:v>35.159999999999997</c:v>
                </c:pt>
                <c:pt idx="430">
                  <c:v>35.58</c:v>
                </c:pt>
                <c:pt idx="431">
                  <c:v>35.44</c:v>
                </c:pt>
                <c:pt idx="432">
                  <c:v>35.29</c:v>
                </c:pt>
                <c:pt idx="433">
                  <c:v>35.22</c:v>
                </c:pt>
                <c:pt idx="434">
                  <c:v>35.159999999999997</c:v>
                </c:pt>
                <c:pt idx="435">
                  <c:v>35.1</c:v>
                </c:pt>
                <c:pt idx="436">
                  <c:v>35.020000000000003</c:v>
                </c:pt>
                <c:pt idx="437">
                  <c:v>34.97</c:v>
                </c:pt>
                <c:pt idx="438">
                  <c:v>34.92</c:v>
                </c:pt>
                <c:pt idx="439">
                  <c:v>35.119999999999997</c:v>
                </c:pt>
                <c:pt idx="440">
                  <c:v>35.72</c:v>
                </c:pt>
                <c:pt idx="441">
                  <c:v>35.51</c:v>
                </c:pt>
                <c:pt idx="442">
                  <c:v>35.42</c:v>
                </c:pt>
                <c:pt idx="443">
                  <c:v>35.35</c:v>
                </c:pt>
                <c:pt idx="444">
                  <c:v>35.29</c:v>
                </c:pt>
                <c:pt idx="445">
                  <c:v>35.200000000000003</c:v>
                </c:pt>
                <c:pt idx="446">
                  <c:v>35.14</c:v>
                </c:pt>
                <c:pt idx="447">
                  <c:v>35.090000000000003</c:v>
                </c:pt>
                <c:pt idx="448">
                  <c:v>35.049999999999997</c:v>
                </c:pt>
                <c:pt idx="449">
                  <c:v>35.130000000000003</c:v>
                </c:pt>
                <c:pt idx="450">
                  <c:v>35.83</c:v>
                </c:pt>
                <c:pt idx="451">
                  <c:v>35.700000000000003</c:v>
                </c:pt>
                <c:pt idx="452">
                  <c:v>35.61</c:v>
                </c:pt>
                <c:pt idx="453">
                  <c:v>35.53</c:v>
                </c:pt>
                <c:pt idx="454">
                  <c:v>35.43</c:v>
                </c:pt>
                <c:pt idx="455">
                  <c:v>35.380000000000003</c:v>
                </c:pt>
                <c:pt idx="456">
                  <c:v>35.32</c:v>
                </c:pt>
                <c:pt idx="457">
                  <c:v>35.26</c:v>
                </c:pt>
                <c:pt idx="458">
                  <c:v>35.200000000000003</c:v>
                </c:pt>
                <c:pt idx="459">
                  <c:v>35.659999999999997</c:v>
                </c:pt>
                <c:pt idx="460">
                  <c:v>35.92</c:v>
                </c:pt>
                <c:pt idx="461">
                  <c:v>35.79</c:v>
                </c:pt>
                <c:pt idx="462">
                  <c:v>35.700000000000003</c:v>
                </c:pt>
                <c:pt idx="463">
                  <c:v>35.590000000000003</c:v>
                </c:pt>
                <c:pt idx="464">
                  <c:v>35.53</c:v>
                </c:pt>
                <c:pt idx="465">
                  <c:v>35.47</c:v>
                </c:pt>
                <c:pt idx="466">
                  <c:v>35.43</c:v>
                </c:pt>
                <c:pt idx="467">
                  <c:v>35.35</c:v>
                </c:pt>
                <c:pt idx="468">
                  <c:v>35.299999999999997</c:v>
                </c:pt>
                <c:pt idx="469">
                  <c:v>35.6</c:v>
                </c:pt>
                <c:pt idx="470">
                  <c:v>36.06</c:v>
                </c:pt>
                <c:pt idx="471">
                  <c:v>35.909999999999997</c:v>
                </c:pt>
                <c:pt idx="472">
                  <c:v>35.78</c:v>
                </c:pt>
                <c:pt idx="473">
                  <c:v>35.71</c:v>
                </c:pt>
                <c:pt idx="474">
                  <c:v>35.64</c:v>
                </c:pt>
                <c:pt idx="475">
                  <c:v>35.58</c:v>
                </c:pt>
                <c:pt idx="476">
                  <c:v>35.5</c:v>
                </c:pt>
                <c:pt idx="477">
                  <c:v>35.46</c:v>
                </c:pt>
                <c:pt idx="478">
                  <c:v>35.409999999999997</c:v>
                </c:pt>
                <c:pt idx="479">
                  <c:v>35.57</c:v>
                </c:pt>
                <c:pt idx="480">
                  <c:v>36.1</c:v>
                </c:pt>
                <c:pt idx="481">
                  <c:v>35.979999999999997</c:v>
                </c:pt>
                <c:pt idx="482">
                  <c:v>35.89</c:v>
                </c:pt>
                <c:pt idx="483">
                  <c:v>35.82</c:v>
                </c:pt>
                <c:pt idx="484">
                  <c:v>35.76</c:v>
                </c:pt>
                <c:pt idx="485">
                  <c:v>35.67</c:v>
                </c:pt>
                <c:pt idx="486">
                  <c:v>35.619999999999997</c:v>
                </c:pt>
                <c:pt idx="487">
                  <c:v>35.57</c:v>
                </c:pt>
                <c:pt idx="488">
                  <c:v>35.520000000000003</c:v>
                </c:pt>
                <c:pt idx="489">
                  <c:v>36.01</c:v>
                </c:pt>
                <c:pt idx="490">
                  <c:v>36.119999999999997</c:v>
                </c:pt>
                <c:pt idx="491">
                  <c:v>36.01</c:v>
                </c:pt>
                <c:pt idx="492">
                  <c:v>35.92</c:v>
                </c:pt>
                <c:pt idx="493">
                  <c:v>35.840000000000003</c:v>
                </c:pt>
                <c:pt idx="494">
                  <c:v>35.75</c:v>
                </c:pt>
                <c:pt idx="495">
                  <c:v>35.71</c:v>
                </c:pt>
                <c:pt idx="496">
                  <c:v>35.65</c:v>
                </c:pt>
                <c:pt idx="497">
                  <c:v>35.590000000000003</c:v>
                </c:pt>
                <c:pt idx="498">
                  <c:v>35.53</c:v>
                </c:pt>
                <c:pt idx="499">
                  <c:v>35.93</c:v>
                </c:pt>
                <c:pt idx="500">
                  <c:v>36.229999999999997</c:v>
                </c:pt>
                <c:pt idx="501">
                  <c:v>36.08</c:v>
                </c:pt>
                <c:pt idx="502">
                  <c:v>36</c:v>
                </c:pt>
                <c:pt idx="503">
                  <c:v>35.880000000000003</c:v>
                </c:pt>
                <c:pt idx="504">
                  <c:v>35.81</c:v>
                </c:pt>
                <c:pt idx="505">
                  <c:v>35.76</c:v>
                </c:pt>
                <c:pt idx="506">
                  <c:v>35.700000000000003</c:v>
                </c:pt>
                <c:pt idx="507">
                  <c:v>35.619999999999997</c:v>
                </c:pt>
                <c:pt idx="508">
                  <c:v>35.56</c:v>
                </c:pt>
                <c:pt idx="509">
                  <c:v>35.78</c:v>
                </c:pt>
                <c:pt idx="510">
                  <c:v>36.21</c:v>
                </c:pt>
                <c:pt idx="511">
                  <c:v>36.020000000000003</c:v>
                </c:pt>
                <c:pt idx="512">
                  <c:v>35.93</c:v>
                </c:pt>
                <c:pt idx="513">
                  <c:v>35.85</c:v>
                </c:pt>
                <c:pt idx="514">
                  <c:v>35.78</c:v>
                </c:pt>
                <c:pt idx="515">
                  <c:v>35.71</c:v>
                </c:pt>
                <c:pt idx="516">
                  <c:v>35.630000000000003</c:v>
                </c:pt>
                <c:pt idx="517">
                  <c:v>35.58</c:v>
                </c:pt>
                <c:pt idx="518">
                  <c:v>35.54</c:v>
                </c:pt>
                <c:pt idx="519">
                  <c:v>35.619999999999997</c:v>
                </c:pt>
                <c:pt idx="520">
                  <c:v>36.04</c:v>
                </c:pt>
                <c:pt idx="521">
                  <c:v>35.93</c:v>
                </c:pt>
                <c:pt idx="522">
                  <c:v>35.840000000000003</c:v>
                </c:pt>
                <c:pt idx="523">
                  <c:v>35.76</c:v>
                </c:pt>
                <c:pt idx="524">
                  <c:v>35.700000000000003</c:v>
                </c:pt>
                <c:pt idx="525">
                  <c:v>35.61</c:v>
                </c:pt>
                <c:pt idx="526">
                  <c:v>35.549999999999997</c:v>
                </c:pt>
                <c:pt idx="527">
                  <c:v>35.5</c:v>
                </c:pt>
                <c:pt idx="528">
                  <c:v>35.450000000000003</c:v>
                </c:pt>
                <c:pt idx="529">
                  <c:v>35.909999999999997</c:v>
                </c:pt>
                <c:pt idx="530">
                  <c:v>36.04</c:v>
                </c:pt>
                <c:pt idx="531">
                  <c:v>35.909999999999997</c:v>
                </c:pt>
                <c:pt idx="532">
                  <c:v>35.81</c:v>
                </c:pt>
                <c:pt idx="533">
                  <c:v>35.71</c:v>
                </c:pt>
                <c:pt idx="534">
                  <c:v>35.64</c:v>
                </c:pt>
                <c:pt idx="535">
                  <c:v>35.58</c:v>
                </c:pt>
                <c:pt idx="536">
                  <c:v>35.53</c:v>
                </c:pt>
                <c:pt idx="537">
                  <c:v>35.47</c:v>
                </c:pt>
                <c:pt idx="538">
                  <c:v>35.4</c:v>
                </c:pt>
                <c:pt idx="539">
                  <c:v>35.67</c:v>
                </c:pt>
                <c:pt idx="540">
                  <c:v>35.950000000000003</c:v>
                </c:pt>
                <c:pt idx="541">
                  <c:v>35.82</c:v>
                </c:pt>
                <c:pt idx="542">
                  <c:v>35.700000000000003</c:v>
                </c:pt>
                <c:pt idx="543">
                  <c:v>35.619999999999997</c:v>
                </c:pt>
                <c:pt idx="544">
                  <c:v>35.56</c:v>
                </c:pt>
                <c:pt idx="545">
                  <c:v>35.51</c:v>
                </c:pt>
                <c:pt idx="546">
                  <c:v>35.46</c:v>
                </c:pt>
                <c:pt idx="547">
                  <c:v>35.380000000000003</c:v>
                </c:pt>
                <c:pt idx="548">
                  <c:v>35.340000000000003</c:v>
                </c:pt>
                <c:pt idx="549">
                  <c:v>35.479999999999997</c:v>
                </c:pt>
                <c:pt idx="550">
                  <c:v>35.880000000000003</c:v>
                </c:pt>
                <c:pt idx="551">
                  <c:v>35.71</c:v>
                </c:pt>
                <c:pt idx="552">
                  <c:v>35.630000000000003</c:v>
                </c:pt>
                <c:pt idx="553">
                  <c:v>35.56</c:v>
                </c:pt>
                <c:pt idx="554">
                  <c:v>35.51</c:v>
                </c:pt>
                <c:pt idx="555">
                  <c:v>35.44</c:v>
                </c:pt>
                <c:pt idx="556">
                  <c:v>35.380000000000003</c:v>
                </c:pt>
                <c:pt idx="557">
                  <c:v>35.33</c:v>
                </c:pt>
                <c:pt idx="558">
                  <c:v>35.29</c:v>
                </c:pt>
                <c:pt idx="559">
                  <c:v>35.35</c:v>
                </c:pt>
                <c:pt idx="560">
                  <c:v>35.799999999999997</c:v>
                </c:pt>
                <c:pt idx="561">
                  <c:v>35.69</c:v>
                </c:pt>
                <c:pt idx="562">
                  <c:v>35.61</c:v>
                </c:pt>
                <c:pt idx="563">
                  <c:v>35.54</c:v>
                </c:pt>
                <c:pt idx="564">
                  <c:v>35.46</c:v>
                </c:pt>
                <c:pt idx="565">
                  <c:v>35.4</c:v>
                </c:pt>
                <c:pt idx="566">
                  <c:v>35.36</c:v>
                </c:pt>
                <c:pt idx="567">
                  <c:v>35.32</c:v>
                </c:pt>
                <c:pt idx="568">
                  <c:v>35.270000000000003</c:v>
                </c:pt>
                <c:pt idx="569">
                  <c:v>35.6</c:v>
                </c:pt>
                <c:pt idx="570">
                  <c:v>35.75</c:v>
                </c:pt>
                <c:pt idx="571">
                  <c:v>35.64</c:v>
                </c:pt>
                <c:pt idx="572">
                  <c:v>35.56</c:v>
                </c:pt>
                <c:pt idx="573">
                  <c:v>35.47</c:v>
                </c:pt>
                <c:pt idx="574">
                  <c:v>35.42</c:v>
                </c:pt>
                <c:pt idx="575">
                  <c:v>35.36</c:v>
                </c:pt>
                <c:pt idx="576">
                  <c:v>35.32</c:v>
                </c:pt>
                <c:pt idx="577">
                  <c:v>35.25</c:v>
                </c:pt>
                <c:pt idx="578">
                  <c:v>35.22</c:v>
                </c:pt>
                <c:pt idx="579">
                  <c:v>35.46</c:v>
                </c:pt>
                <c:pt idx="580">
                  <c:v>35.76</c:v>
                </c:pt>
                <c:pt idx="581">
                  <c:v>35.64</c:v>
                </c:pt>
                <c:pt idx="582">
                  <c:v>35.520000000000003</c:v>
                </c:pt>
                <c:pt idx="583">
                  <c:v>35.47</c:v>
                </c:pt>
                <c:pt idx="584">
                  <c:v>35.42</c:v>
                </c:pt>
                <c:pt idx="585">
                  <c:v>35.35</c:v>
                </c:pt>
                <c:pt idx="586">
                  <c:v>35.29</c:v>
                </c:pt>
                <c:pt idx="587">
                  <c:v>35.25</c:v>
                </c:pt>
                <c:pt idx="588">
                  <c:v>35.200000000000003</c:v>
                </c:pt>
                <c:pt idx="589">
                  <c:v>35.32</c:v>
                </c:pt>
                <c:pt idx="590">
                  <c:v>35.729999999999997</c:v>
                </c:pt>
                <c:pt idx="591">
                  <c:v>35.56</c:v>
                </c:pt>
                <c:pt idx="592">
                  <c:v>35.49</c:v>
                </c:pt>
                <c:pt idx="593">
                  <c:v>35.42</c:v>
                </c:pt>
                <c:pt idx="594">
                  <c:v>35.380000000000003</c:v>
                </c:pt>
                <c:pt idx="595">
                  <c:v>35.299999999999997</c:v>
                </c:pt>
                <c:pt idx="596">
                  <c:v>35.26</c:v>
                </c:pt>
                <c:pt idx="597">
                  <c:v>35.22</c:v>
                </c:pt>
                <c:pt idx="598">
                  <c:v>35.17</c:v>
                </c:pt>
                <c:pt idx="599">
                  <c:v>35.57</c:v>
                </c:pt>
                <c:pt idx="600">
                  <c:v>35.619999999999997</c:v>
                </c:pt>
                <c:pt idx="601">
                  <c:v>35.520000000000003</c:v>
                </c:pt>
                <c:pt idx="602">
                  <c:v>35.44</c:v>
                </c:pt>
                <c:pt idx="603">
                  <c:v>35.39</c:v>
                </c:pt>
                <c:pt idx="604">
                  <c:v>35.31</c:v>
                </c:pt>
                <c:pt idx="605">
                  <c:v>35.26</c:v>
                </c:pt>
                <c:pt idx="606">
                  <c:v>35.21</c:v>
                </c:pt>
                <c:pt idx="607">
                  <c:v>35.19</c:v>
                </c:pt>
                <c:pt idx="608">
                  <c:v>35.119999999999997</c:v>
                </c:pt>
                <c:pt idx="609">
                  <c:v>35.46</c:v>
                </c:pt>
                <c:pt idx="610">
                  <c:v>35.64</c:v>
                </c:pt>
                <c:pt idx="611">
                  <c:v>35.53</c:v>
                </c:pt>
                <c:pt idx="612">
                  <c:v>35.46</c:v>
                </c:pt>
                <c:pt idx="613">
                  <c:v>35.36</c:v>
                </c:pt>
                <c:pt idx="614">
                  <c:v>35.31</c:v>
                </c:pt>
                <c:pt idx="615">
                  <c:v>35.270000000000003</c:v>
                </c:pt>
                <c:pt idx="616">
                  <c:v>35.22</c:v>
                </c:pt>
                <c:pt idx="617">
                  <c:v>35.159999999999997</c:v>
                </c:pt>
                <c:pt idx="618">
                  <c:v>35.119999999999997</c:v>
                </c:pt>
                <c:pt idx="619">
                  <c:v>35.29</c:v>
                </c:pt>
                <c:pt idx="620">
                  <c:v>35.57</c:v>
                </c:pt>
                <c:pt idx="621">
                  <c:v>35.46</c:v>
                </c:pt>
                <c:pt idx="622">
                  <c:v>35.36</c:v>
                </c:pt>
                <c:pt idx="623">
                  <c:v>35.299999999999997</c:v>
                </c:pt>
                <c:pt idx="624">
                  <c:v>35.25</c:v>
                </c:pt>
                <c:pt idx="625">
                  <c:v>35.21</c:v>
                </c:pt>
                <c:pt idx="626">
                  <c:v>35.15</c:v>
                </c:pt>
                <c:pt idx="627">
                  <c:v>35.1</c:v>
                </c:pt>
                <c:pt idx="628">
                  <c:v>35.06</c:v>
                </c:pt>
                <c:pt idx="629">
                  <c:v>35.159999999999997</c:v>
                </c:pt>
                <c:pt idx="630">
                  <c:v>35.53</c:v>
                </c:pt>
                <c:pt idx="631">
                  <c:v>35.43</c:v>
                </c:pt>
                <c:pt idx="632">
                  <c:v>35.36</c:v>
                </c:pt>
                <c:pt idx="633">
                  <c:v>35.31</c:v>
                </c:pt>
                <c:pt idx="634">
                  <c:v>35.25</c:v>
                </c:pt>
                <c:pt idx="635">
                  <c:v>35.18</c:v>
                </c:pt>
                <c:pt idx="636">
                  <c:v>35.14</c:v>
                </c:pt>
                <c:pt idx="637">
                  <c:v>35.11</c:v>
                </c:pt>
                <c:pt idx="638">
                  <c:v>35.07</c:v>
                </c:pt>
                <c:pt idx="639">
                  <c:v>35.42</c:v>
                </c:pt>
                <c:pt idx="640">
                  <c:v>35.49</c:v>
                </c:pt>
                <c:pt idx="641">
                  <c:v>35.39</c:v>
                </c:pt>
                <c:pt idx="642">
                  <c:v>35.32</c:v>
                </c:pt>
                <c:pt idx="643">
                  <c:v>35.270000000000003</c:v>
                </c:pt>
                <c:pt idx="644">
                  <c:v>35.19</c:v>
                </c:pt>
                <c:pt idx="645">
                  <c:v>35.14</c:v>
                </c:pt>
                <c:pt idx="646">
                  <c:v>35.1</c:v>
                </c:pt>
                <c:pt idx="647">
                  <c:v>35.06</c:v>
                </c:pt>
                <c:pt idx="648">
                  <c:v>35.01</c:v>
                </c:pt>
                <c:pt idx="649">
                  <c:v>35.229999999999997</c:v>
                </c:pt>
                <c:pt idx="650">
                  <c:v>35.409999999999997</c:v>
                </c:pt>
                <c:pt idx="651">
                  <c:v>35.31</c:v>
                </c:pt>
                <c:pt idx="652">
                  <c:v>35.22</c:v>
                </c:pt>
                <c:pt idx="653">
                  <c:v>35.159999999999997</c:v>
                </c:pt>
                <c:pt idx="654">
                  <c:v>35.119999999999997</c:v>
                </c:pt>
                <c:pt idx="655">
                  <c:v>35.08</c:v>
                </c:pt>
                <c:pt idx="656">
                  <c:v>35.04</c:v>
                </c:pt>
                <c:pt idx="657">
                  <c:v>34.979999999999997</c:v>
                </c:pt>
                <c:pt idx="658">
                  <c:v>34.94</c:v>
                </c:pt>
                <c:pt idx="659">
                  <c:v>35.1</c:v>
                </c:pt>
                <c:pt idx="660">
                  <c:v>35.43</c:v>
                </c:pt>
                <c:pt idx="661">
                  <c:v>35.28</c:v>
                </c:pt>
                <c:pt idx="662">
                  <c:v>35.21</c:v>
                </c:pt>
                <c:pt idx="663">
                  <c:v>35.159999999999997</c:v>
                </c:pt>
                <c:pt idx="664">
                  <c:v>35.11</c:v>
                </c:pt>
                <c:pt idx="665">
                  <c:v>35.06</c:v>
                </c:pt>
                <c:pt idx="666">
                  <c:v>35</c:v>
                </c:pt>
                <c:pt idx="667">
                  <c:v>34.96</c:v>
                </c:pt>
                <c:pt idx="668">
                  <c:v>34.93</c:v>
                </c:pt>
                <c:pt idx="669">
                  <c:v>34.979999999999997</c:v>
                </c:pt>
                <c:pt idx="670">
                  <c:v>35.31</c:v>
                </c:pt>
                <c:pt idx="671">
                  <c:v>35.22</c:v>
                </c:pt>
                <c:pt idx="672">
                  <c:v>35.15</c:v>
                </c:pt>
                <c:pt idx="673">
                  <c:v>35.090000000000003</c:v>
                </c:pt>
                <c:pt idx="674">
                  <c:v>35.03</c:v>
                </c:pt>
                <c:pt idx="675">
                  <c:v>34.99</c:v>
                </c:pt>
                <c:pt idx="676">
                  <c:v>34.950000000000003</c:v>
                </c:pt>
                <c:pt idx="677">
                  <c:v>34.92</c:v>
                </c:pt>
                <c:pt idx="678">
                  <c:v>34.880000000000003</c:v>
                </c:pt>
                <c:pt idx="679">
                  <c:v>35.14</c:v>
                </c:pt>
                <c:pt idx="680">
                  <c:v>35.22</c:v>
                </c:pt>
                <c:pt idx="681">
                  <c:v>35.14</c:v>
                </c:pt>
                <c:pt idx="682">
                  <c:v>35.08</c:v>
                </c:pt>
                <c:pt idx="683">
                  <c:v>35</c:v>
                </c:pt>
                <c:pt idx="684">
                  <c:v>34.96</c:v>
                </c:pt>
                <c:pt idx="685">
                  <c:v>34.92</c:v>
                </c:pt>
                <c:pt idx="686">
                  <c:v>34.880000000000003</c:v>
                </c:pt>
                <c:pt idx="687">
                  <c:v>34.840000000000003</c:v>
                </c:pt>
                <c:pt idx="688">
                  <c:v>34.79</c:v>
                </c:pt>
                <c:pt idx="689">
                  <c:v>35.020000000000003</c:v>
                </c:pt>
                <c:pt idx="690">
                  <c:v>35.25</c:v>
                </c:pt>
                <c:pt idx="691">
                  <c:v>35.14</c:v>
                </c:pt>
                <c:pt idx="692">
                  <c:v>35.049999999999997</c:v>
                </c:pt>
                <c:pt idx="693">
                  <c:v>34.99</c:v>
                </c:pt>
                <c:pt idx="694">
                  <c:v>34.93</c:v>
                </c:pt>
                <c:pt idx="695">
                  <c:v>34.9</c:v>
                </c:pt>
                <c:pt idx="696">
                  <c:v>34.85</c:v>
                </c:pt>
                <c:pt idx="697">
                  <c:v>34.799999999999997</c:v>
                </c:pt>
                <c:pt idx="698">
                  <c:v>34.770000000000003</c:v>
                </c:pt>
                <c:pt idx="699">
                  <c:v>34.869999999999997</c:v>
                </c:pt>
                <c:pt idx="700">
                  <c:v>35.159999999999997</c:v>
                </c:pt>
                <c:pt idx="701">
                  <c:v>35.020000000000003</c:v>
                </c:pt>
                <c:pt idx="702">
                  <c:v>34.96</c:v>
                </c:pt>
                <c:pt idx="703">
                  <c:v>34.909999999999997</c:v>
                </c:pt>
                <c:pt idx="704">
                  <c:v>34.86</c:v>
                </c:pt>
                <c:pt idx="705">
                  <c:v>34.799999999999997</c:v>
                </c:pt>
                <c:pt idx="706">
                  <c:v>34.770000000000003</c:v>
                </c:pt>
                <c:pt idx="707">
                  <c:v>34.729999999999997</c:v>
                </c:pt>
                <c:pt idx="708">
                  <c:v>34.700000000000003</c:v>
                </c:pt>
                <c:pt idx="709">
                  <c:v>34.74</c:v>
                </c:pt>
                <c:pt idx="710">
                  <c:v>35.03</c:v>
                </c:pt>
                <c:pt idx="711">
                  <c:v>34.950000000000003</c:v>
                </c:pt>
                <c:pt idx="712">
                  <c:v>34.89</c:v>
                </c:pt>
                <c:pt idx="713">
                  <c:v>34.840000000000003</c:v>
                </c:pt>
                <c:pt idx="714">
                  <c:v>34.770000000000003</c:v>
                </c:pt>
                <c:pt idx="715">
                  <c:v>34.729999999999997</c:v>
                </c:pt>
                <c:pt idx="716">
                  <c:v>34.69</c:v>
                </c:pt>
                <c:pt idx="717">
                  <c:v>34.65</c:v>
                </c:pt>
                <c:pt idx="718">
                  <c:v>34.6</c:v>
                </c:pt>
                <c:pt idx="719">
                  <c:v>34.880000000000003</c:v>
                </c:pt>
                <c:pt idx="720">
                  <c:v>34.979999999999997</c:v>
                </c:pt>
                <c:pt idx="721">
                  <c:v>34.880000000000003</c:v>
                </c:pt>
                <c:pt idx="722">
                  <c:v>34.82</c:v>
                </c:pt>
                <c:pt idx="723">
                  <c:v>34.75</c:v>
                </c:pt>
                <c:pt idx="724">
                  <c:v>34.700000000000003</c:v>
                </c:pt>
                <c:pt idx="725">
                  <c:v>34.659999999999997</c:v>
                </c:pt>
                <c:pt idx="726">
                  <c:v>34.619999999999997</c:v>
                </c:pt>
                <c:pt idx="727">
                  <c:v>34.56</c:v>
                </c:pt>
                <c:pt idx="728">
                  <c:v>34.549999999999997</c:v>
                </c:pt>
                <c:pt idx="729">
                  <c:v>34.69</c:v>
                </c:pt>
                <c:pt idx="730">
                  <c:v>34.880000000000003</c:v>
                </c:pt>
                <c:pt idx="731">
                  <c:v>34.79</c:v>
                </c:pt>
                <c:pt idx="732">
                  <c:v>34.69</c:v>
                </c:pt>
                <c:pt idx="733">
                  <c:v>34.64</c:v>
                </c:pt>
                <c:pt idx="734">
                  <c:v>34.6</c:v>
                </c:pt>
                <c:pt idx="735">
                  <c:v>34.56</c:v>
                </c:pt>
                <c:pt idx="736">
                  <c:v>34.5</c:v>
                </c:pt>
                <c:pt idx="737">
                  <c:v>34.46</c:v>
                </c:pt>
                <c:pt idx="738">
                  <c:v>34.43</c:v>
                </c:pt>
                <c:pt idx="739">
                  <c:v>34.520000000000003</c:v>
                </c:pt>
                <c:pt idx="740">
                  <c:v>34.81</c:v>
                </c:pt>
                <c:pt idx="741">
                  <c:v>34.659999999999997</c:v>
                </c:pt>
                <c:pt idx="742">
                  <c:v>34.61</c:v>
                </c:pt>
                <c:pt idx="743">
                  <c:v>34.56</c:v>
                </c:pt>
                <c:pt idx="744">
                  <c:v>34.520000000000003</c:v>
                </c:pt>
                <c:pt idx="745">
                  <c:v>34.450000000000003</c:v>
                </c:pt>
                <c:pt idx="746">
                  <c:v>34.409999999999997</c:v>
                </c:pt>
                <c:pt idx="747">
                  <c:v>34.369999999999997</c:v>
                </c:pt>
                <c:pt idx="748">
                  <c:v>34.340000000000003</c:v>
                </c:pt>
                <c:pt idx="749">
                  <c:v>34.6</c:v>
                </c:pt>
                <c:pt idx="750">
                  <c:v>34.630000000000003</c:v>
                </c:pt>
                <c:pt idx="751">
                  <c:v>34.54</c:v>
                </c:pt>
                <c:pt idx="752">
                  <c:v>34.479999999999997</c:v>
                </c:pt>
                <c:pt idx="753">
                  <c:v>34.42</c:v>
                </c:pt>
                <c:pt idx="754">
                  <c:v>34.36</c:v>
                </c:pt>
                <c:pt idx="755">
                  <c:v>34.32</c:v>
                </c:pt>
                <c:pt idx="756">
                  <c:v>34.28</c:v>
                </c:pt>
                <c:pt idx="757">
                  <c:v>34.25</c:v>
                </c:pt>
                <c:pt idx="758">
                  <c:v>34.19</c:v>
                </c:pt>
                <c:pt idx="759">
                  <c:v>34.4</c:v>
                </c:pt>
                <c:pt idx="760">
                  <c:v>34.51</c:v>
                </c:pt>
                <c:pt idx="761">
                  <c:v>34.43</c:v>
                </c:pt>
                <c:pt idx="762">
                  <c:v>34.36</c:v>
                </c:pt>
                <c:pt idx="763">
                  <c:v>34.28</c:v>
                </c:pt>
                <c:pt idx="764">
                  <c:v>34.229999999999997</c:v>
                </c:pt>
                <c:pt idx="765">
                  <c:v>34.200000000000003</c:v>
                </c:pt>
                <c:pt idx="766">
                  <c:v>34.159999999999997</c:v>
                </c:pt>
                <c:pt idx="767">
                  <c:v>34.1</c:v>
                </c:pt>
                <c:pt idx="768">
                  <c:v>34.07</c:v>
                </c:pt>
                <c:pt idx="769">
                  <c:v>34.21</c:v>
                </c:pt>
                <c:pt idx="770">
                  <c:v>34.409999999999997</c:v>
                </c:pt>
                <c:pt idx="771">
                  <c:v>34.28</c:v>
                </c:pt>
                <c:pt idx="772">
                  <c:v>34.22</c:v>
                </c:pt>
                <c:pt idx="773">
                  <c:v>34.159999999999997</c:v>
                </c:pt>
                <c:pt idx="774">
                  <c:v>34.11</c:v>
                </c:pt>
                <c:pt idx="775">
                  <c:v>34.06</c:v>
                </c:pt>
                <c:pt idx="776">
                  <c:v>34.01</c:v>
                </c:pt>
                <c:pt idx="777">
                  <c:v>33.979999999999997</c:v>
                </c:pt>
                <c:pt idx="778">
                  <c:v>33.94</c:v>
                </c:pt>
                <c:pt idx="779">
                  <c:v>33.979999999999997</c:v>
                </c:pt>
                <c:pt idx="780">
                  <c:v>34.18</c:v>
                </c:pt>
                <c:pt idx="781">
                  <c:v>34.090000000000003</c:v>
                </c:pt>
                <c:pt idx="782">
                  <c:v>34.03</c:v>
                </c:pt>
                <c:pt idx="783">
                  <c:v>33.979999999999997</c:v>
                </c:pt>
                <c:pt idx="784">
                  <c:v>33.94</c:v>
                </c:pt>
                <c:pt idx="785">
                  <c:v>33.869999999999997</c:v>
                </c:pt>
                <c:pt idx="786">
                  <c:v>33.840000000000003</c:v>
                </c:pt>
                <c:pt idx="787">
                  <c:v>33.79</c:v>
                </c:pt>
                <c:pt idx="788">
                  <c:v>33.75</c:v>
                </c:pt>
                <c:pt idx="789">
                  <c:v>34</c:v>
                </c:pt>
                <c:pt idx="790">
                  <c:v>34.020000000000003</c:v>
                </c:pt>
                <c:pt idx="791">
                  <c:v>33.92</c:v>
                </c:pt>
                <c:pt idx="792">
                  <c:v>33.86</c:v>
                </c:pt>
                <c:pt idx="793">
                  <c:v>33.78</c:v>
                </c:pt>
                <c:pt idx="794">
                  <c:v>33.729999999999997</c:v>
                </c:pt>
                <c:pt idx="795">
                  <c:v>33.69</c:v>
                </c:pt>
                <c:pt idx="796">
                  <c:v>33.65</c:v>
                </c:pt>
                <c:pt idx="797">
                  <c:v>33.61</c:v>
                </c:pt>
                <c:pt idx="798">
                  <c:v>33.56</c:v>
                </c:pt>
                <c:pt idx="799">
                  <c:v>33.74</c:v>
                </c:pt>
                <c:pt idx="800">
                  <c:v>33.83</c:v>
                </c:pt>
                <c:pt idx="801">
                  <c:v>33.75</c:v>
                </c:pt>
                <c:pt idx="802">
                  <c:v>33.64</c:v>
                </c:pt>
                <c:pt idx="803">
                  <c:v>33.590000000000003</c:v>
                </c:pt>
                <c:pt idx="804">
                  <c:v>33.54</c:v>
                </c:pt>
                <c:pt idx="805">
                  <c:v>33.49</c:v>
                </c:pt>
                <c:pt idx="806">
                  <c:v>33.450000000000003</c:v>
                </c:pt>
                <c:pt idx="807">
                  <c:v>33.4</c:v>
                </c:pt>
                <c:pt idx="808">
                  <c:v>33.36</c:v>
                </c:pt>
                <c:pt idx="809">
                  <c:v>33.43</c:v>
                </c:pt>
                <c:pt idx="810">
                  <c:v>33.58</c:v>
                </c:pt>
                <c:pt idx="811">
                  <c:v>33.450000000000003</c:v>
                </c:pt>
                <c:pt idx="812">
                  <c:v>33.4</c:v>
                </c:pt>
                <c:pt idx="813">
                  <c:v>33.340000000000003</c:v>
                </c:pt>
                <c:pt idx="814">
                  <c:v>33.299999999999997</c:v>
                </c:pt>
                <c:pt idx="815">
                  <c:v>33.25</c:v>
                </c:pt>
                <c:pt idx="816">
                  <c:v>33.19</c:v>
                </c:pt>
                <c:pt idx="817">
                  <c:v>33.15</c:v>
                </c:pt>
                <c:pt idx="818">
                  <c:v>33.119999999999997</c:v>
                </c:pt>
                <c:pt idx="819">
                  <c:v>33.15</c:v>
                </c:pt>
                <c:pt idx="820">
                  <c:v>33.369999999999997</c:v>
                </c:pt>
                <c:pt idx="821">
                  <c:v>33.28</c:v>
                </c:pt>
                <c:pt idx="822">
                  <c:v>33.21</c:v>
                </c:pt>
                <c:pt idx="823">
                  <c:v>33.159999999999997</c:v>
                </c:pt>
                <c:pt idx="824">
                  <c:v>33.090000000000003</c:v>
                </c:pt>
                <c:pt idx="825">
                  <c:v>33.03</c:v>
                </c:pt>
                <c:pt idx="826">
                  <c:v>32.99</c:v>
                </c:pt>
                <c:pt idx="827">
                  <c:v>32.950000000000003</c:v>
                </c:pt>
                <c:pt idx="828">
                  <c:v>32.909999999999997</c:v>
                </c:pt>
                <c:pt idx="829">
                  <c:v>33.08</c:v>
                </c:pt>
                <c:pt idx="830">
                  <c:v>33.090000000000003</c:v>
                </c:pt>
                <c:pt idx="831">
                  <c:v>33</c:v>
                </c:pt>
                <c:pt idx="832">
                  <c:v>32.950000000000003</c:v>
                </c:pt>
                <c:pt idx="833">
                  <c:v>32.86</c:v>
                </c:pt>
                <c:pt idx="834">
                  <c:v>32.82</c:v>
                </c:pt>
                <c:pt idx="835">
                  <c:v>32.78</c:v>
                </c:pt>
                <c:pt idx="836">
                  <c:v>32.74</c:v>
                </c:pt>
                <c:pt idx="837">
                  <c:v>32.700000000000003</c:v>
                </c:pt>
                <c:pt idx="838">
                  <c:v>32.64</c:v>
                </c:pt>
                <c:pt idx="839">
                  <c:v>32.76</c:v>
                </c:pt>
                <c:pt idx="840">
                  <c:v>32.85</c:v>
                </c:pt>
                <c:pt idx="841">
                  <c:v>32.770000000000003</c:v>
                </c:pt>
                <c:pt idx="842">
                  <c:v>32.68</c:v>
                </c:pt>
                <c:pt idx="843">
                  <c:v>32.630000000000003</c:v>
                </c:pt>
                <c:pt idx="844">
                  <c:v>32.58</c:v>
                </c:pt>
                <c:pt idx="845">
                  <c:v>32.54</c:v>
                </c:pt>
                <c:pt idx="846">
                  <c:v>32.479999999999997</c:v>
                </c:pt>
                <c:pt idx="847">
                  <c:v>32.44</c:v>
                </c:pt>
                <c:pt idx="848">
                  <c:v>32.409999999999997</c:v>
                </c:pt>
                <c:pt idx="849">
                  <c:v>32.479999999999997</c:v>
                </c:pt>
                <c:pt idx="850">
                  <c:v>32.69</c:v>
                </c:pt>
                <c:pt idx="851">
                  <c:v>32.53</c:v>
                </c:pt>
                <c:pt idx="852">
                  <c:v>32.47</c:v>
                </c:pt>
                <c:pt idx="853">
                  <c:v>32.42</c:v>
                </c:pt>
                <c:pt idx="854">
                  <c:v>32.369999999999997</c:v>
                </c:pt>
                <c:pt idx="855">
                  <c:v>32.31</c:v>
                </c:pt>
                <c:pt idx="856">
                  <c:v>32.26</c:v>
                </c:pt>
                <c:pt idx="857">
                  <c:v>32.229999999999997</c:v>
                </c:pt>
                <c:pt idx="858">
                  <c:v>32.200000000000003</c:v>
                </c:pt>
                <c:pt idx="859">
                  <c:v>32.200000000000003</c:v>
                </c:pt>
                <c:pt idx="860">
                  <c:v>32.35</c:v>
                </c:pt>
                <c:pt idx="861">
                  <c:v>32.28</c:v>
                </c:pt>
                <c:pt idx="862">
                  <c:v>32.22</c:v>
                </c:pt>
                <c:pt idx="863">
                  <c:v>32.17</c:v>
                </c:pt>
                <c:pt idx="864">
                  <c:v>32.11</c:v>
                </c:pt>
                <c:pt idx="865">
                  <c:v>32.06</c:v>
                </c:pt>
                <c:pt idx="866">
                  <c:v>32.020000000000003</c:v>
                </c:pt>
                <c:pt idx="867">
                  <c:v>31.98</c:v>
                </c:pt>
                <c:pt idx="868">
                  <c:v>31.93</c:v>
                </c:pt>
                <c:pt idx="869">
                  <c:v>32.090000000000003</c:v>
                </c:pt>
                <c:pt idx="870">
                  <c:v>32.119999999999997</c:v>
                </c:pt>
                <c:pt idx="871">
                  <c:v>32.04</c:v>
                </c:pt>
                <c:pt idx="872">
                  <c:v>31.97</c:v>
                </c:pt>
                <c:pt idx="873">
                  <c:v>31.9</c:v>
                </c:pt>
                <c:pt idx="874">
                  <c:v>31.86</c:v>
                </c:pt>
                <c:pt idx="875">
                  <c:v>31.82</c:v>
                </c:pt>
                <c:pt idx="876">
                  <c:v>31.78</c:v>
                </c:pt>
                <c:pt idx="877">
                  <c:v>31.73</c:v>
                </c:pt>
                <c:pt idx="878">
                  <c:v>31.7</c:v>
                </c:pt>
                <c:pt idx="879">
                  <c:v>31.81</c:v>
                </c:pt>
                <c:pt idx="880">
                  <c:v>31.93</c:v>
                </c:pt>
                <c:pt idx="881">
                  <c:v>31.84</c:v>
                </c:pt>
                <c:pt idx="882">
                  <c:v>31.74</c:v>
                </c:pt>
                <c:pt idx="883">
                  <c:v>31.69</c:v>
                </c:pt>
                <c:pt idx="884">
                  <c:v>31.64</c:v>
                </c:pt>
                <c:pt idx="885">
                  <c:v>31.61</c:v>
                </c:pt>
                <c:pt idx="886">
                  <c:v>31.55</c:v>
                </c:pt>
                <c:pt idx="887">
                  <c:v>31.51</c:v>
                </c:pt>
                <c:pt idx="888">
                  <c:v>31.48</c:v>
                </c:pt>
                <c:pt idx="889">
                  <c:v>31.51</c:v>
                </c:pt>
                <c:pt idx="890">
                  <c:v>31.6</c:v>
                </c:pt>
                <c:pt idx="891">
                  <c:v>31.54</c:v>
                </c:pt>
                <c:pt idx="892">
                  <c:v>31.48</c:v>
                </c:pt>
                <c:pt idx="893">
                  <c:v>31.44</c:v>
                </c:pt>
                <c:pt idx="894">
                  <c:v>31.39</c:v>
                </c:pt>
                <c:pt idx="895">
                  <c:v>31.33</c:v>
                </c:pt>
                <c:pt idx="896">
                  <c:v>31.3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B4-4F4E-B1D2-63C11744E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098192"/>
        <c:axId val="451098672"/>
      </c:lineChart>
      <c:catAx>
        <c:axId val="451098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1098672"/>
        <c:crosses val="autoZero"/>
        <c:auto val="1"/>
        <c:lblAlgn val="ctr"/>
        <c:lblOffset val="100"/>
        <c:noMultiLvlLbl val="0"/>
      </c:catAx>
      <c:valAx>
        <c:axId val="45109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109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par_h_yield_data_test3!$K$1</c:f>
              <c:strCache>
                <c:ptCount val="1"/>
                <c:pt idx="0">
                  <c:v>Weight_18.2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par_h_yield_data_test3!$K$2:$K$898</c:f>
              <c:numCache>
                <c:formatCode>General</c:formatCode>
                <c:ptCount val="897"/>
                <c:pt idx="0">
                  <c:v>0.43</c:v>
                </c:pt>
                <c:pt idx="1">
                  <c:v>0.65</c:v>
                </c:pt>
                <c:pt idx="2">
                  <c:v>0.65</c:v>
                </c:pt>
                <c:pt idx="3">
                  <c:v>0.65</c:v>
                </c:pt>
                <c:pt idx="4">
                  <c:v>0.64</c:v>
                </c:pt>
                <c:pt idx="5">
                  <c:v>0.64</c:v>
                </c:pt>
                <c:pt idx="6">
                  <c:v>0.65</c:v>
                </c:pt>
                <c:pt idx="7">
                  <c:v>0.65</c:v>
                </c:pt>
                <c:pt idx="8">
                  <c:v>0.64</c:v>
                </c:pt>
                <c:pt idx="9">
                  <c:v>0.65</c:v>
                </c:pt>
                <c:pt idx="10">
                  <c:v>1.22</c:v>
                </c:pt>
                <c:pt idx="11">
                  <c:v>1.83</c:v>
                </c:pt>
                <c:pt idx="12">
                  <c:v>1.78</c:v>
                </c:pt>
                <c:pt idx="13">
                  <c:v>1.75</c:v>
                </c:pt>
                <c:pt idx="14">
                  <c:v>1.73</c:v>
                </c:pt>
                <c:pt idx="15">
                  <c:v>1.73</c:v>
                </c:pt>
                <c:pt idx="16">
                  <c:v>1.72</c:v>
                </c:pt>
                <c:pt idx="17">
                  <c:v>1.72</c:v>
                </c:pt>
                <c:pt idx="18">
                  <c:v>1.72</c:v>
                </c:pt>
                <c:pt idx="19">
                  <c:v>1.71</c:v>
                </c:pt>
                <c:pt idx="20">
                  <c:v>2.21</c:v>
                </c:pt>
                <c:pt idx="21">
                  <c:v>3.39</c:v>
                </c:pt>
                <c:pt idx="22">
                  <c:v>3.28</c:v>
                </c:pt>
                <c:pt idx="23">
                  <c:v>3.25</c:v>
                </c:pt>
                <c:pt idx="24">
                  <c:v>3.23</c:v>
                </c:pt>
                <c:pt idx="25">
                  <c:v>3.21</c:v>
                </c:pt>
                <c:pt idx="26">
                  <c:v>3.19</c:v>
                </c:pt>
                <c:pt idx="27">
                  <c:v>3.19</c:v>
                </c:pt>
                <c:pt idx="28">
                  <c:v>3.17</c:v>
                </c:pt>
                <c:pt idx="29">
                  <c:v>3.16</c:v>
                </c:pt>
                <c:pt idx="30">
                  <c:v>3.39</c:v>
                </c:pt>
                <c:pt idx="31">
                  <c:v>4.78</c:v>
                </c:pt>
                <c:pt idx="32">
                  <c:v>4.7300000000000004</c:v>
                </c:pt>
                <c:pt idx="33">
                  <c:v>4.6900000000000004</c:v>
                </c:pt>
                <c:pt idx="34">
                  <c:v>4.66</c:v>
                </c:pt>
                <c:pt idx="35">
                  <c:v>4.6500000000000004</c:v>
                </c:pt>
                <c:pt idx="36">
                  <c:v>4.62</c:v>
                </c:pt>
                <c:pt idx="37">
                  <c:v>4.6100000000000003</c:v>
                </c:pt>
                <c:pt idx="38">
                  <c:v>4.59</c:v>
                </c:pt>
                <c:pt idx="39">
                  <c:v>4.58</c:v>
                </c:pt>
                <c:pt idx="40">
                  <c:v>4.74</c:v>
                </c:pt>
                <c:pt idx="41">
                  <c:v>4.8600000000000003</c:v>
                </c:pt>
                <c:pt idx="42">
                  <c:v>4.8499999999999996</c:v>
                </c:pt>
                <c:pt idx="43">
                  <c:v>4.8600000000000003</c:v>
                </c:pt>
                <c:pt idx="44">
                  <c:v>4.84</c:v>
                </c:pt>
                <c:pt idx="45">
                  <c:v>4.8499999999999996</c:v>
                </c:pt>
                <c:pt idx="46">
                  <c:v>4.8499999999999996</c:v>
                </c:pt>
                <c:pt idx="47">
                  <c:v>4.8499999999999996</c:v>
                </c:pt>
                <c:pt idx="48">
                  <c:v>4.8499999999999996</c:v>
                </c:pt>
                <c:pt idx="49">
                  <c:v>4.8499999999999996</c:v>
                </c:pt>
                <c:pt idx="50">
                  <c:v>4.8600000000000003</c:v>
                </c:pt>
                <c:pt idx="51">
                  <c:v>4.88</c:v>
                </c:pt>
                <c:pt idx="52">
                  <c:v>4.88</c:v>
                </c:pt>
                <c:pt idx="53">
                  <c:v>4.87</c:v>
                </c:pt>
                <c:pt idx="54">
                  <c:v>4.87</c:v>
                </c:pt>
                <c:pt idx="55">
                  <c:v>4.87</c:v>
                </c:pt>
                <c:pt idx="56">
                  <c:v>4.8600000000000003</c:v>
                </c:pt>
                <c:pt idx="57">
                  <c:v>4.8600000000000003</c:v>
                </c:pt>
                <c:pt idx="58">
                  <c:v>4.8600000000000003</c:v>
                </c:pt>
                <c:pt idx="59">
                  <c:v>4.8600000000000003</c:v>
                </c:pt>
                <c:pt idx="60">
                  <c:v>5.04</c:v>
                </c:pt>
                <c:pt idx="61">
                  <c:v>5.44</c:v>
                </c:pt>
                <c:pt idx="62">
                  <c:v>5.41</c:v>
                </c:pt>
                <c:pt idx="63">
                  <c:v>5.39</c:v>
                </c:pt>
                <c:pt idx="64">
                  <c:v>5.38</c:v>
                </c:pt>
                <c:pt idx="65">
                  <c:v>5.38</c:v>
                </c:pt>
                <c:pt idx="66">
                  <c:v>5.36</c:v>
                </c:pt>
                <c:pt idx="67">
                  <c:v>5.36</c:v>
                </c:pt>
                <c:pt idx="68">
                  <c:v>5.35</c:v>
                </c:pt>
                <c:pt idx="69">
                  <c:v>5.35</c:v>
                </c:pt>
                <c:pt idx="70">
                  <c:v>5.58</c:v>
                </c:pt>
                <c:pt idx="71">
                  <c:v>6.91</c:v>
                </c:pt>
                <c:pt idx="72">
                  <c:v>6.84</c:v>
                </c:pt>
                <c:pt idx="73">
                  <c:v>6.82</c:v>
                </c:pt>
                <c:pt idx="74">
                  <c:v>6.79</c:v>
                </c:pt>
                <c:pt idx="75">
                  <c:v>6.75</c:v>
                </c:pt>
                <c:pt idx="76">
                  <c:v>6.74</c:v>
                </c:pt>
                <c:pt idx="77">
                  <c:v>6.73</c:v>
                </c:pt>
                <c:pt idx="78">
                  <c:v>6.71</c:v>
                </c:pt>
                <c:pt idx="79">
                  <c:v>6.7</c:v>
                </c:pt>
                <c:pt idx="80">
                  <c:v>7.68</c:v>
                </c:pt>
                <c:pt idx="81">
                  <c:v>8.34</c:v>
                </c:pt>
                <c:pt idx="82">
                  <c:v>8.26</c:v>
                </c:pt>
                <c:pt idx="83">
                  <c:v>8.2100000000000009</c:v>
                </c:pt>
                <c:pt idx="84">
                  <c:v>8.16</c:v>
                </c:pt>
                <c:pt idx="85">
                  <c:v>8.14</c:v>
                </c:pt>
                <c:pt idx="86">
                  <c:v>8.11</c:v>
                </c:pt>
                <c:pt idx="87">
                  <c:v>8.1</c:v>
                </c:pt>
                <c:pt idx="88">
                  <c:v>8.08</c:v>
                </c:pt>
                <c:pt idx="89">
                  <c:v>8.06</c:v>
                </c:pt>
                <c:pt idx="90">
                  <c:v>8.76</c:v>
                </c:pt>
                <c:pt idx="91">
                  <c:v>9.81</c:v>
                </c:pt>
                <c:pt idx="92">
                  <c:v>9.7100000000000009</c:v>
                </c:pt>
                <c:pt idx="93">
                  <c:v>9.6300000000000008</c:v>
                </c:pt>
                <c:pt idx="94">
                  <c:v>9.6</c:v>
                </c:pt>
                <c:pt idx="95">
                  <c:v>9.57</c:v>
                </c:pt>
                <c:pt idx="96">
                  <c:v>9.5399999999999991</c:v>
                </c:pt>
                <c:pt idx="97">
                  <c:v>9.51</c:v>
                </c:pt>
                <c:pt idx="98">
                  <c:v>9.5</c:v>
                </c:pt>
                <c:pt idx="99">
                  <c:v>9.48</c:v>
                </c:pt>
                <c:pt idx="100">
                  <c:v>9.89</c:v>
                </c:pt>
                <c:pt idx="101">
                  <c:v>11.3</c:v>
                </c:pt>
                <c:pt idx="102">
                  <c:v>11.15</c:v>
                </c:pt>
                <c:pt idx="103">
                  <c:v>11.1</c:v>
                </c:pt>
                <c:pt idx="104">
                  <c:v>11.06</c:v>
                </c:pt>
                <c:pt idx="105">
                  <c:v>11.03</c:v>
                </c:pt>
                <c:pt idx="106">
                  <c:v>10.99</c:v>
                </c:pt>
                <c:pt idx="107">
                  <c:v>10.97</c:v>
                </c:pt>
                <c:pt idx="108">
                  <c:v>10.95</c:v>
                </c:pt>
                <c:pt idx="109">
                  <c:v>10.93</c:v>
                </c:pt>
                <c:pt idx="110">
                  <c:v>11.12</c:v>
                </c:pt>
                <c:pt idx="111">
                  <c:v>12.66</c:v>
                </c:pt>
                <c:pt idx="112">
                  <c:v>12.56</c:v>
                </c:pt>
                <c:pt idx="113">
                  <c:v>12.5</c:v>
                </c:pt>
                <c:pt idx="114">
                  <c:v>12.47</c:v>
                </c:pt>
                <c:pt idx="115">
                  <c:v>12.42</c:v>
                </c:pt>
                <c:pt idx="116">
                  <c:v>12.39</c:v>
                </c:pt>
                <c:pt idx="117">
                  <c:v>12.37</c:v>
                </c:pt>
                <c:pt idx="118">
                  <c:v>12.35</c:v>
                </c:pt>
                <c:pt idx="119">
                  <c:v>12.32</c:v>
                </c:pt>
                <c:pt idx="120">
                  <c:v>13.32</c:v>
                </c:pt>
                <c:pt idx="121">
                  <c:v>14.14</c:v>
                </c:pt>
                <c:pt idx="122">
                  <c:v>14.03</c:v>
                </c:pt>
                <c:pt idx="123">
                  <c:v>13.97</c:v>
                </c:pt>
                <c:pt idx="124">
                  <c:v>13.91</c:v>
                </c:pt>
                <c:pt idx="125">
                  <c:v>13.88</c:v>
                </c:pt>
                <c:pt idx="126">
                  <c:v>13.85</c:v>
                </c:pt>
                <c:pt idx="127">
                  <c:v>13.81</c:v>
                </c:pt>
                <c:pt idx="128">
                  <c:v>13.78</c:v>
                </c:pt>
                <c:pt idx="129">
                  <c:v>13.76</c:v>
                </c:pt>
                <c:pt idx="130">
                  <c:v>14.4</c:v>
                </c:pt>
                <c:pt idx="131">
                  <c:v>15.58</c:v>
                </c:pt>
                <c:pt idx="132">
                  <c:v>15.46</c:v>
                </c:pt>
                <c:pt idx="133">
                  <c:v>15.37</c:v>
                </c:pt>
                <c:pt idx="134">
                  <c:v>15.33</c:v>
                </c:pt>
                <c:pt idx="135">
                  <c:v>15.29</c:v>
                </c:pt>
                <c:pt idx="136">
                  <c:v>15.26</c:v>
                </c:pt>
                <c:pt idx="137">
                  <c:v>15.22</c:v>
                </c:pt>
                <c:pt idx="138">
                  <c:v>15.19</c:v>
                </c:pt>
                <c:pt idx="139">
                  <c:v>15.17</c:v>
                </c:pt>
                <c:pt idx="140">
                  <c:v>15.55</c:v>
                </c:pt>
                <c:pt idx="141">
                  <c:v>17.05</c:v>
                </c:pt>
                <c:pt idx="142">
                  <c:v>16.96</c:v>
                </c:pt>
                <c:pt idx="143">
                  <c:v>16.91</c:v>
                </c:pt>
                <c:pt idx="144">
                  <c:v>16.850000000000001</c:v>
                </c:pt>
                <c:pt idx="145">
                  <c:v>16.809999999999999</c:v>
                </c:pt>
                <c:pt idx="146">
                  <c:v>16.760000000000002</c:v>
                </c:pt>
                <c:pt idx="147">
                  <c:v>16.73</c:v>
                </c:pt>
                <c:pt idx="148">
                  <c:v>16.7</c:v>
                </c:pt>
                <c:pt idx="149">
                  <c:v>16.68</c:v>
                </c:pt>
                <c:pt idx="150">
                  <c:v>17.96</c:v>
                </c:pt>
                <c:pt idx="151">
                  <c:v>18.55</c:v>
                </c:pt>
                <c:pt idx="152">
                  <c:v>18.440000000000001</c:v>
                </c:pt>
                <c:pt idx="153">
                  <c:v>18.38</c:v>
                </c:pt>
                <c:pt idx="154">
                  <c:v>18.32</c:v>
                </c:pt>
                <c:pt idx="155">
                  <c:v>18.27</c:v>
                </c:pt>
                <c:pt idx="156">
                  <c:v>18.23</c:v>
                </c:pt>
                <c:pt idx="157">
                  <c:v>18.2</c:v>
                </c:pt>
                <c:pt idx="158">
                  <c:v>18.170000000000002</c:v>
                </c:pt>
                <c:pt idx="159">
                  <c:v>18.13</c:v>
                </c:pt>
                <c:pt idx="160">
                  <c:v>19.04</c:v>
                </c:pt>
                <c:pt idx="161">
                  <c:v>19.98</c:v>
                </c:pt>
                <c:pt idx="162">
                  <c:v>19.87</c:v>
                </c:pt>
                <c:pt idx="163">
                  <c:v>19.760000000000002</c:v>
                </c:pt>
                <c:pt idx="164">
                  <c:v>19.72</c:v>
                </c:pt>
                <c:pt idx="165">
                  <c:v>19.670000000000002</c:v>
                </c:pt>
                <c:pt idx="166">
                  <c:v>19.64</c:v>
                </c:pt>
                <c:pt idx="167">
                  <c:v>19.61</c:v>
                </c:pt>
                <c:pt idx="168">
                  <c:v>19.57</c:v>
                </c:pt>
                <c:pt idx="169">
                  <c:v>19.54</c:v>
                </c:pt>
                <c:pt idx="170">
                  <c:v>20.149999999999999</c:v>
                </c:pt>
                <c:pt idx="171">
                  <c:v>21.53</c:v>
                </c:pt>
                <c:pt idx="172">
                  <c:v>21.36</c:v>
                </c:pt>
                <c:pt idx="173">
                  <c:v>21.29</c:v>
                </c:pt>
                <c:pt idx="174">
                  <c:v>21.24</c:v>
                </c:pt>
                <c:pt idx="175">
                  <c:v>21.19</c:v>
                </c:pt>
                <c:pt idx="176">
                  <c:v>21.16</c:v>
                </c:pt>
                <c:pt idx="177">
                  <c:v>21.11</c:v>
                </c:pt>
                <c:pt idx="178">
                  <c:v>21.08</c:v>
                </c:pt>
                <c:pt idx="179">
                  <c:v>21.05</c:v>
                </c:pt>
                <c:pt idx="180">
                  <c:v>21.34</c:v>
                </c:pt>
                <c:pt idx="181">
                  <c:v>22.89</c:v>
                </c:pt>
                <c:pt idx="182">
                  <c:v>22.8</c:v>
                </c:pt>
                <c:pt idx="183">
                  <c:v>22.73</c:v>
                </c:pt>
                <c:pt idx="184">
                  <c:v>22.68</c:v>
                </c:pt>
                <c:pt idx="185">
                  <c:v>22.6</c:v>
                </c:pt>
                <c:pt idx="186">
                  <c:v>22.57</c:v>
                </c:pt>
                <c:pt idx="187">
                  <c:v>22.54</c:v>
                </c:pt>
                <c:pt idx="188">
                  <c:v>22.5</c:v>
                </c:pt>
                <c:pt idx="189">
                  <c:v>22.48</c:v>
                </c:pt>
                <c:pt idx="190">
                  <c:v>23.69</c:v>
                </c:pt>
                <c:pt idx="191">
                  <c:v>24.39</c:v>
                </c:pt>
                <c:pt idx="192">
                  <c:v>24.26</c:v>
                </c:pt>
                <c:pt idx="193">
                  <c:v>24.2</c:v>
                </c:pt>
                <c:pt idx="194">
                  <c:v>24.12</c:v>
                </c:pt>
                <c:pt idx="195">
                  <c:v>24.08</c:v>
                </c:pt>
                <c:pt idx="196">
                  <c:v>24.03</c:v>
                </c:pt>
                <c:pt idx="197">
                  <c:v>24</c:v>
                </c:pt>
                <c:pt idx="198">
                  <c:v>23.97</c:v>
                </c:pt>
                <c:pt idx="199">
                  <c:v>23.92</c:v>
                </c:pt>
                <c:pt idx="200">
                  <c:v>24.75</c:v>
                </c:pt>
                <c:pt idx="201">
                  <c:v>25.83</c:v>
                </c:pt>
                <c:pt idx="202">
                  <c:v>25.71</c:v>
                </c:pt>
                <c:pt idx="203">
                  <c:v>25.6</c:v>
                </c:pt>
                <c:pt idx="204">
                  <c:v>25.54</c:v>
                </c:pt>
                <c:pt idx="205">
                  <c:v>25.5</c:v>
                </c:pt>
                <c:pt idx="206">
                  <c:v>25.46</c:v>
                </c:pt>
                <c:pt idx="207">
                  <c:v>25.43</c:v>
                </c:pt>
                <c:pt idx="208">
                  <c:v>25.38</c:v>
                </c:pt>
                <c:pt idx="209">
                  <c:v>25.35</c:v>
                </c:pt>
                <c:pt idx="210">
                  <c:v>25.84</c:v>
                </c:pt>
                <c:pt idx="211">
                  <c:v>27.28</c:v>
                </c:pt>
                <c:pt idx="212">
                  <c:v>27.09</c:v>
                </c:pt>
                <c:pt idx="213">
                  <c:v>27.03</c:v>
                </c:pt>
                <c:pt idx="214">
                  <c:v>26.96</c:v>
                </c:pt>
                <c:pt idx="215">
                  <c:v>26.91</c:v>
                </c:pt>
                <c:pt idx="216">
                  <c:v>26.86</c:v>
                </c:pt>
                <c:pt idx="217">
                  <c:v>26.81</c:v>
                </c:pt>
                <c:pt idx="218">
                  <c:v>26.79</c:v>
                </c:pt>
                <c:pt idx="219">
                  <c:v>26.75</c:v>
                </c:pt>
                <c:pt idx="220">
                  <c:v>27</c:v>
                </c:pt>
                <c:pt idx="221">
                  <c:v>28.7</c:v>
                </c:pt>
                <c:pt idx="222">
                  <c:v>28.57</c:v>
                </c:pt>
                <c:pt idx="223">
                  <c:v>28.5</c:v>
                </c:pt>
                <c:pt idx="224">
                  <c:v>28.45</c:v>
                </c:pt>
                <c:pt idx="225">
                  <c:v>28.38</c:v>
                </c:pt>
                <c:pt idx="226">
                  <c:v>28.33</c:v>
                </c:pt>
                <c:pt idx="227">
                  <c:v>28.29</c:v>
                </c:pt>
                <c:pt idx="228">
                  <c:v>28.26</c:v>
                </c:pt>
                <c:pt idx="229">
                  <c:v>28.22</c:v>
                </c:pt>
                <c:pt idx="230">
                  <c:v>29.3</c:v>
                </c:pt>
                <c:pt idx="231">
                  <c:v>30.09</c:v>
                </c:pt>
                <c:pt idx="232">
                  <c:v>29.97</c:v>
                </c:pt>
                <c:pt idx="233">
                  <c:v>29.9</c:v>
                </c:pt>
                <c:pt idx="234">
                  <c:v>29.81</c:v>
                </c:pt>
                <c:pt idx="235">
                  <c:v>29.77</c:v>
                </c:pt>
                <c:pt idx="236">
                  <c:v>29.73</c:v>
                </c:pt>
                <c:pt idx="237">
                  <c:v>29.69</c:v>
                </c:pt>
                <c:pt idx="238">
                  <c:v>29.63</c:v>
                </c:pt>
                <c:pt idx="239">
                  <c:v>29.6</c:v>
                </c:pt>
                <c:pt idx="240">
                  <c:v>30.34</c:v>
                </c:pt>
                <c:pt idx="241">
                  <c:v>31.56</c:v>
                </c:pt>
                <c:pt idx="242">
                  <c:v>31.43</c:v>
                </c:pt>
                <c:pt idx="243">
                  <c:v>31.3</c:v>
                </c:pt>
                <c:pt idx="244">
                  <c:v>31.25</c:v>
                </c:pt>
                <c:pt idx="245">
                  <c:v>31.2</c:v>
                </c:pt>
                <c:pt idx="246">
                  <c:v>31.16</c:v>
                </c:pt>
                <c:pt idx="247">
                  <c:v>31.1</c:v>
                </c:pt>
                <c:pt idx="248">
                  <c:v>31.07</c:v>
                </c:pt>
                <c:pt idx="249">
                  <c:v>31.03</c:v>
                </c:pt>
                <c:pt idx="250">
                  <c:v>31.46</c:v>
                </c:pt>
                <c:pt idx="251">
                  <c:v>33.07</c:v>
                </c:pt>
                <c:pt idx="252">
                  <c:v>32.869999999999997</c:v>
                </c:pt>
                <c:pt idx="253">
                  <c:v>32.79</c:v>
                </c:pt>
                <c:pt idx="254">
                  <c:v>32.729999999999997</c:v>
                </c:pt>
                <c:pt idx="255">
                  <c:v>32.67</c:v>
                </c:pt>
                <c:pt idx="256">
                  <c:v>32.61</c:v>
                </c:pt>
                <c:pt idx="257">
                  <c:v>32.57</c:v>
                </c:pt>
                <c:pt idx="258">
                  <c:v>32.53</c:v>
                </c:pt>
                <c:pt idx="259">
                  <c:v>32.49</c:v>
                </c:pt>
                <c:pt idx="260">
                  <c:v>33.86</c:v>
                </c:pt>
                <c:pt idx="261">
                  <c:v>34.380000000000003</c:v>
                </c:pt>
                <c:pt idx="262">
                  <c:v>34.26</c:v>
                </c:pt>
                <c:pt idx="263">
                  <c:v>34.19</c:v>
                </c:pt>
                <c:pt idx="264">
                  <c:v>34.119999999999997</c:v>
                </c:pt>
                <c:pt idx="265">
                  <c:v>34.04</c:v>
                </c:pt>
                <c:pt idx="266">
                  <c:v>34</c:v>
                </c:pt>
                <c:pt idx="267">
                  <c:v>33.950000000000003</c:v>
                </c:pt>
                <c:pt idx="268">
                  <c:v>33.92</c:v>
                </c:pt>
                <c:pt idx="269">
                  <c:v>33.869999999999997</c:v>
                </c:pt>
                <c:pt idx="270">
                  <c:v>34.869999999999997</c:v>
                </c:pt>
                <c:pt idx="271">
                  <c:v>35.79</c:v>
                </c:pt>
                <c:pt idx="272">
                  <c:v>35.65</c:v>
                </c:pt>
                <c:pt idx="273">
                  <c:v>35.57</c:v>
                </c:pt>
                <c:pt idx="274">
                  <c:v>35.479999999999997</c:v>
                </c:pt>
                <c:pt idx="275">
                  <c:v>35.409999999999997</c:v>
                </c:pt>
                <c:pt idx="276">
                  <c:v>35.380000000000003</c:v>
                </c:pt>
                <c:pt idx="277">
                  <c:v>35.340000000000003</c:v>
                </c:pt>
                <c:pt idx="278">
                  <c:v>35.270000000000003</c:v>
                </c:pt>
                <c:pt idx="279">
                  <c:v>35.229999999999997</c:v>
                </c:pt>
                <c:pt idx="280">
                  <c:v>35.86</c:v>
                </c:pt>
                <c:pt idx="281">
                  <c:v>37.15</c:v>
                </c:pt>
                <c:pt idx="282">
                  <c:v>36.94</c:v>
                </c:pt>
                <c:pt idx="283">
                  <c:v>36.86</c:v>
                </c:pt>
                <c:pt idx="284">
                  <c:v>36.799999999999997</c:v>
                </c:pt>
                <c:pt idx="285">
                  <c:v>36.74</c:v>
                </c:pt>
                <c:pt idx="286">
                  <c:v>36.69</c:v>
                </c:pt>
                <c:pt idx="287">
                  <c:v>36.630000000000003</c:v>
                </c:pt>
                <c:pt idx="288">
                  <c:v>36.590000000000003</c:v>
                </c:pt>
                <c:pt idx="289">
                  <c:v>36.54</c:v>
                </c:pt>
                <c:pt idx="290">
                  <c:v>36.85</c:v>
                </c:pt>
                <c:pt idx="291">
                  <c:v>38.299999999999997</c:v>
                </c:pt>
                <c:pt idx="292">
                  <c:v>38.18</c:v>
                </c:pt>
                <c:pt idx="293">
                  <c:v>38.1</c:v>
                </c:pt>
                <c:pt idx="294">
                  <c:v>38.03</c:v>
                </c:pt>
                <c:pt idx="295">
                  <c:v>37.97</c:v>
                </c:pt>
                <c:pt idx="296">
                  <c:v>37.89</c:v>
                </c:pt>
                <c:pt idx="297">
                  <c:v>37.840000000000003</c:v>
                </c:pt>
                <c:pt idx="298">
                  <c:v>37.799999999999997</c:v>
                </c:pt>
                <c:pt idx="299">
                  <c:v>37.75</c:v>
                </c:pt>
                <c:pt idx="300">
                  <c:v>39.01</c:v>
                </c:pt>
                <c:pt idx="301">
                  <c:v>39.6</c:v>
                </c:pt>
                <c:pt idx="302">
                  <c:v>39.46</c:v>
                </c:pt>
                <c:pt idx="303">
                  <c:v>39.36</c:v>
                </c:pt>
                <c:pt idx="304">
                  <c:v>39.24</c:v>
                </c:pt>
                <c:pt idx="305">
                  <c:v>39.18</c:v>
                </c:pt>
                <c:pt idx="306">
                  <c:v>39.119999999999997</c:v>
                </c:pt>
                <c:pt idx="307">
                  <c:v>39.06</c:v>
                </c:pt>
                <c:pt idx="308">
                  <c:v>39.020000000000003</c:v>
                </c:pt>
                <c:pt idx="309">
                  <c:v>38.94</c:v>
                </c:pt>
                <c:pt idx="310">
                  <c:v>39.770000000000003</c:v>
                </c:pt>
                <c:pt idx="311">
                  <c:v>40.700000000000003</c:v>
                </c:pt>
                <c:pt idx="312">
                  <c:v>40.51</c:v>
                </c:pt>
                <c:pt idx="313">
                  <c:v>40.33</c:v>
                </c:pt>
                <c:pt idx="314">
                  <c:v>40.229999999999997</c:v>
                </c:pt>
                <c:pt idx="315">
                  <c:v>40.14</c:v>
                </c:pt>
                <c:pt idx="316">
                  <c:v>40.049999999999997</c:v>
                </c:pt>
                <c:pt idx="317">
                  <c:v>39.979999999999997</c:v>
                </c:pt>
                <c:pt idx="318">
                  <c:v>39.869999999999997</c:v>
                </c:pt>
                <c:pt idx="319">
                  <c:v>39.79</c:v>
                </c:pt>
                <c:pt idx="320">
                  <c:v>40.22</c:v>
                </c:pt>
                <c:pt idx="321">
                  <c:v>41.33</c:v>
                </c:pt>
                <c:pt idx="322">
                  <c:v>40.98</c:v>
                </c:pt>
                <c:pt idx="323">
                  <c:v>40.81</c:v>
                </c:pt>
                <c:pt idx="324">
                  <c:v>40.659999999999997</c:v>
                </c:pt>
                <c:pt idx="325">
                  <c:v>40.53</c:v>
                </c:pt>
                <c:pt idx="326">
                  <c:v>40.35</c:v>
                </c:pt>
                <c:pt idx="327">
                  <c:v>40.24</c:v>
                </c:pt>
                <c:pt idx="328">
                  <c:v>40.130000000000003</c:v>
                </c:pt>
                <c:pt idx="329">
                  <c:v>40.03</c:v>
                </c:pt>
                <c:pt idx="330">
                  <c:v>40.19</c:v>
                </c:pt>
                <c:pt idx="331">
                  <c:v>41.24</c:v>
                </c:pt>
                <c:pt idx="332">
                  <c:v>40.94</c:v>
                </c:pt>
                <c:pt idx="333">
                  <c:v>40.69</c:v>
                </c:pt>
                <c:pt idx="334">
                  <c:v>40.47</c:v>
                </c:pt>
                <c:pt idx="335">
                  <c:v>40.119999999999997</c:v>
                </c:pt>
                <c:pt idx="336">
                  <c:v>39.89</c:v>
                </c:pt>
                <c:pt idx="337">
                  <c:v>39.64</c:v>
                </c:pt>
                <c:pt idx="338">
                  <c:v>39.39</c:v>
                </c:pt>
                <c:pt idx="339">
                  <c:v>39.14</c:v>
                </c:pt>
                <c:pt idx="340">
                  <c:v>39.58</c:v>
                </c:pt>
                <c:pt idx="341">
                  <c:v>39.619999999999997</c:v>
                </c:pt>
                <c:pt idx="342">
                  <c:v>39.18</c:v>
                </c:pt>
                <c:pt idx="343">
                  <c:v>38.869999999999997</c:v>
                </c:pt>
                <c:pt idx="344">
                  <c:v>38.520000000000003</c:v>
                </c:pt>
                <c:pt idx="345">
                  <c:v>38.32</c:v>
                </c:pt>
                <c:pt idx="346">
                  <c:v>38.15</c:v>
                </c:pt>
                <c:pt idx="347">
                  <c:v>37.979999999999997</c:v>
                </c:pt>
                <c:pt idx="348">
                  <c:v>37.85</c:v>
                </c:pt>
                <c:pt idx="349">
                  <c:v>37.659999999999997</c:v>
                </c:pt>
                <c:pt idx="350">
                  <c:v>38.119999999999997</c:v>
                </c:pt>
                <c:pt idx="351">
                  <c:v>38.68</c:v>
                </c:pt>
                <c:pt idx="352">
                  <c:v>38.42</c:v>
                </c:pt>
                <c:pt idx="353">
                  <c:v>38.15</c:v>
                </c:pt>
                <c:pt idx="354">
                  <c:v>38.01</c:v>
                </c:pt>
                <c:pt idx="355">
                  <c:v>37.89</c:v>
                </c:pt>
                <c:pt idx="356">
                  <c:v>37.78</c:v>
                </c:pt>
                <c:pt idx="357">
                  <c:v>37.630000000000003</c:v>
                </c:pt>
                <c:pt idx="358">
                  <c:v>37.53</c:v>
                </c:pt>
                <c:pt idx="359">
                  <c:v>37.44</c:v>
                </c:pt>
                <c:pt idx="360">
                  <c:v>37.69</c:v>
                </c:pt>
                <c:pt idx="361">
                  <c:v>38.54</c:v>
                </c:pt>
                <c:pt idx="362">
                  <c:v>38.22</c:v>
                </c:pt>
                <c:pt idx="363">
                  <c:v>38.08</c:v>
                </c:pt>
                <c:pt idx="364">
                  <c:v>37.96</c:v>
                </c:pt>
                <c:pt idx="365">
                  <c:v>37.86</c:v>
                </c:pt>
                <c:pt idx="366">
                  <c:v>37.72</c:v>
                </c:pt>
                <c:pt idx="367">
                  <c:v>37.64</c:v>
                </c:pt>
                <c:pt idx="368">
                  <c:v>37.56</c:v>
                </c:pt>
                <c:pt idx="369">
                  <c:v>37.5</c:v>
                </c:pt>
                <c:pt idx="370">
                  <c:v>38.35</c:v>
                </c:pt>
                <c:pt idx="371">
                  <c:v>38.5</c:v>
                </c:pt>
                <c:pt idx="372">
                  <c:v>38.32</c:v>
                </c:pt>
                <c:pt idx="373">
                  <c:v>38.19</c:v>
                </c:pt>
                <c:pt idx="374">
                  <c:v>38.090000000000003</c:v>
                </c:pt>
                <c:pt idx="375">
                  <c:v>37.96</c:v>
                </c:pt>
                <c:pt idx="376">
                  <c:v>37.869999999999997</c:v>
                </c:pt>
                <c:pt idx="377">
                  <c:v>37.799999999999997</c:v>
                </c:pt>
                <c:pt idx="378">
                  <c:v>37.72</c:v>
                </c:pt>
                <c:pt idx="379">
                  <c:v>37.630000000000003</c:v>
                </c:pt>
                <c:pt idx="380">
                  <c:v>38.31</c:v>
                </c:pt>
                <c:pt idx="381">
                  <c:v>38.74</c:v>
                </c:pt>
                <c:pt idx="382">
                  <c:v>38.56</c:v>
                </c:pt>
                <c:pt idx="383">
                  <c:v>38.43</c:v>
                </c:pt>
                <c:pt idx="384">
                  <c:v>38.28</c:v>
                </c:pt>
                <c:pt idx="385">
                  <c:v>38.200000000000003</c:v>
                </c:pt>
                <c:pt idx="386">
                  <c:v>38.119999999999997</c:v>
                </c:pt>
                <c:pt idx="387">
                  <c:v>38.049999999999997</c:v>
                </c:pt>
                <c:pt idx="388">
                  <c:v>37.950000000000003</c:v>
                </c:pt>
                <c:pt idx="389">
                  <c:v>37.89</c:v>
                </c:pt>
                <c:pt idx="390">
                  <c:v>38.299999999999997</c:v>
                </c:pt>
                <c:pt idx="391">
                  <c:v>38.979999999999997</c:v>
                </c:pt>
                <c:pt idx="392">
                  <c:v>38.79</c:v>
                </c:pt>
                <c:pt idx="393">
                  <c:v>38.61</c:v>
                </c:pt>
                <c:pt idx="394">
                  <c:v>38.520000000000003</c:v>
                </c:pt>
                <c:pt idx="395">
                  <c:v>38.44</c:v>
                </c:pt>
                <c:pt idx="396">
                  <c:v>38.369999999999997</c:v>
                </c:pt>
                <c:pt idx="397">
                  <c:v>38.270000000000003</c:v>
                </c:pt>
                <c:pt idx="398">
                  <c:v>38.200000000000003</c:v>
                </c:pt>
                <c:pt idx="399">
                  <c:v>38.15</c:v>
                </c:pt>
                <c:pt idx="400">
                  <c:v>38.33</c:v>
                </c:pt>
                <c:pt idx="401">
                  <c:v>39.08</c:v>
                </c:pt>
                <c:pt idx="402">
                  <c:v>38.94</c:v>
                </c:pt>
                <c:pt idx="403">
                  <c:v>38.83</c:v>
                </c:pt>
                <c:pt idx="404">
                  <c:v>38.729999999999997</c:v>
                </c:pt>
                <c:pt idx="405">
                  <c:v>38.65</c:v>
                </c:pt>
                <c:pt idx="406">
                  <c:v>38.549999999999997</c:v>
                </c:pt>
                <c:pt idx="407">
                  <c:v>38.479999999999997</c:v>
                </c:pt>
                <c:pt idx="408">
                  <c:v>38.42</c:v>
                </c:pt>
                <c:pt idx="409">
                  <c:v>38.36</c:v>
                </c:pt>
                <c:pt idx="410">
                  <c:v>39.1</c:v>
                </c:pt>
                <c:pt idx="411">
                  <c:v>39.32</c:v>
                </c:pt>
                <c:pt idx="412">
                  <c:v>39.159999999999997</c:v>
                </c:pt>
                <c:pt idx="413">
                  <c:v>39.049999999999997</c:v>
                </c:pt>
                <c:pt idx="414">
                  <c:v>38.950000000000003</c:v>
                </c:pt>
                <c:pt idx="415">
                  <c:v>38.83</c:v>
                </c:pt>
                <c:pt idx="416">
                  <c:v>38.75</c:v>
                </c:pt>
                <c:pt idx="417">
                  <c:v>38.69</c:v>
                </c:pt>
                <c:pt idx="418">
                  <c:v>38.630000000000003</c:v>
                </c:pt>
                <c:pt idx="419">
                  <c:v>38.54</c:v>
                </c:pt>
                <c:pt idx="420">
                  <c:v>39.03</c:v>
                </c:pt>
                <c:pt idx="421">
                  <c:v>39.450000000000003</c:v>
                </c:pt>
                <c:pt idx="422">
                  <c:v>39.270000000000003</c:v>
                </c:pt>
                <c:pt idx="423">
                  <c:v>39.119999999999997</c:v>
                </c:pt>
                <c:pt idx="424">
                  <c:v>39.03</c:v>
                </c:pt>
                <c:pt idx="425">
                  <c:v>38.950000000000003</c:v>
                </c:pt>
                <c:pt idx="426">
                  <c:v>38.880000000000003</c:v>
                </c:pt>
                <c:pt idx="427">
                  <c:v>38.81</c:v>
                </c:pt>
                <c:pt idx="428">
                  <c:v>38.72</c:v>
                </c:pt>
                <c:pt idx="429">
                  <c:v>38.659999999999997</c:v>
                </c:pt>
                <c:pt idx="430">
                  <c:v>38.96</c:v>
                </c:pt>
                <c:pt idx="431">
                  <c:v>39.61</c:v>
                </c:pt>
                <c:pt idx="432">
                  <c:v>39.35</c:v>
                </c:pt>
                <c:pt idx="433">
                  <c:v>39.24</c:v>
                </c:pt>
                <c:pt idx="434">
                  <c:v>39.15</c:v>
                </c:pt>
                <c:pt idx="435">
                  <c:v>39.06</c:v>
                </c:pt>
                <c:pt idx="436">
                  <c:v>38.979999999999997</c:v>
                </c:pt>
                <c:pt idx="437">
                  <c:v>38.880000000000003</c:v>
                </c:pt>
                <c:pt idx="438">
                  <c:v>38.81</c:v>
                </c:pt>
                <c:pt idx="439">
                  <c:v>38.74</c:v>
                </c:pt>
                <c:pt idx="440">
                  <c:v>38.880000000000003</c:v>
                </c:pt>
                <c:pt idx="441">
                  <c:v>39.520000000000003</c:v>
                </c:pt>
                <c:pt idx="442">
                  <c:v>39.36</c:v>
                </c:pt>
                <c:pt idx="443">
                  <c:v>39.24</c:v>
                </c:pt>
                <c:pt idx="444">
                  <c:v>39.14</c:v>
                </c:pt>
                <c:pt idx="445">
                  <c:v>39.01</c:v>
                </c:pt>
                <c:pt idx="446">
                  <c:v>38.93</c:v>
                </c:pt>
                <c:pt idx="447">
                  <c:v>38.86</c:v>
                </c:pt>
                <c:pt idx="448">
                  <c:v>38.799999999999997</c:v>
                </c:pt>
                <c:pt idx="449">
                  <c:v>38.729999999999997</c:v>
                </c:pt>
                <c:pt idx="450">
                  <c:v>39.28</c:v>
                </c:pt>
                <c:pt idx="451">
                  <c:v>39.47</c:v>
                </c:pt>
                <c:pt idx="452">
                  <c:v>39.299999999999997</c:v>
                </c:pt>
                <c:pt idx="453">
                  <c:v>39.17</c:v>
                </c:pt>
                <c:pt idx="454">
                  <c:v>39.01</c:v>
                </c:pt>
                <c:pt idx="455">
                  <c:v>38.92</c:v>
                </c:pt>
                <c:pt idx="456">
                  <c:v>38.840000000000003</c:v>
                </c:pt>
                <c:pt idx="457">
                  <c:v>38.770000000000003</c:v>
                </c:pt>
                <c:pt idx="458">
                  <c:v>38.69</c:v>
                </c:pt>
                <c:pt idx="459">
                  <c:v>38.590000000000003</c:v>
                </c:pt>
                <c:pt idx="460">
                  <c:v>38.97</c:v>
                </c:pt>
                <c:pt idx="461">
                  <c:v>39.36</c:v>
                </c:pt>
                <c:pt idx="462">
                  <c:v>39.17</c:v>
                </c:pt>
                <c:pt idx="463">
                  <c:v>38.979999999999997</c:v>
                </c:pt>
                <c:pt idx="464">
                  <c:v>38.869999999999997</c:v>
                </c:pt>
                <c:pt idx="465">
                  <c:v>38.770000000000003</c:v>
                </c:pt>
                <c:pt idx="466">
                  <c:v>38.69</c:v>
                </c:pt>
                <c:pt idx="467">
                  <c:v>38.57</c:v>
                </c:pt>
                <c:pt idx="468">
                  <c:v>38.49</c:v>
                </c:pt>
                <c:pt idx="469">
                  <c:v>38.42</c:v>
                </c:pt>
                <c:pt idx="470">
                  <c:v>38.61</c:v>
                </c:pt>
                <c:pt idx="471">
                  <c:v>39.159999999999997</c:v>
                </c:pt>
                <c:pt idx="472">
                  <c:v>38.89</c:v>
                </c:pt>
                <c:pt idx="473">
                  <c:v>38.76</c:v>
                </c:pt>
                <c:pt idx="474">
                  <c:v>38.659999999999997</c:v>
                </c:pt>
                <c:pt idx="475">
                  <c:v>38.57</c:v>
                </c:pt>
                <c:pt idx="476">
                  <c:v>38.450000000000003</c:v>
                </c:pt>
                <c:pt idx="477">
                  <c:v>38.380000000000003</c:v>
                </c:pt>
                <c:pt idx="478">
                  <c:v>38.299999999999997</c:v>
                </c:pt>
                <c:pt idx="479">
                  <c:v>38.229999999999997</c:v>
                </c:pt>
                <c:pt idx="480">
                  <c:v>38.29</c:v>
                </c:pt>
                <c:pt idx="481">
                  <c:v>38.82</c:v>
                </c:pt>
                <c:pt idx="482">
                  <c:v>38.659999999999997</c:v>
                </c:pt>
                <c:pt idx="483">
                  <c:v>38.549999999999997</c:v>
                </c:pt>
                <c:pt idx="484">
                  <c:v>38.46</c:v>
                </c:pt>
                <c:pt idx="485">
                  <c:v>38.340000000000003</c:v>
                </c:pt>
                <c:pt idx="486">
                  <c:v>38.25</c:v>
                </c:pt>
                <c:pt idx="487">
                  <c:v>38.18</c:v>
                </c:pt>
                <c:pt idx="488">
                  <c:v>38.11</c:v>
                </c:pt>
                <c:pt idx="489">
                  <c:v>38.020000000000003</c:v>
                </c:pt>
                <c:pt idx="490">
                  <c:v>38.479999999999997</c:v>
                </c:pt>
                <c:pt idx="491">
                  <c:v>38.68</c:v>
                </c:pt>
                <c:pt idx="492">
                  <c:v>38.520000000000003</c:v>
                </c:pt>
                <c:pt idx="493">
                  <c:v>38.4</c:v>
                </c:pt>
                <c:pt idx="494">
                  <c:v>38.270000000000003</c:v>
                </c:pt>
                <c:pt idx="495">
                  <c:v>38.19</c:v>
                </c:pt>
                <c:pt idx="496">
                  <c:v>38.119999999999997</c:v>
                </c:pt>
                <c:pt idx="497">
                  <c:v>38.06</c:v>
                </c:pt>
                <c:pt idx="498">
                  <c:v>37.96</c:v>
                </c:pt>
                <c:pt idx="499">
                  <c:v>37.9</c:v>
                </c:pt>
                <c:pt idx="500">
                  <c:v>38.19</c:v>
                </c:pt>
                <c:pt idx="501">
                  <c:v>38.590000000000003</c:v>
                </c:pt>
                <c:pt idx="502">
                  <c:v>38.409999999999997</c:v>
                </c:pt>
                <c:pt idx="503">
                  <c:v>38.26</c:v>
                </c:pt>
                <c:pt idx="504">
                  <c:v>38.17</c:v>
                </c:pt>
                <c:pt idx="505">
                  <c:v>38.090000000000003</c:v>
                </c:pt>
                <c:pt idx="506">
                  <c:v>38.020000000000003</c:v>
                </c:pt>
                <c:pt idx="507">
                  <c:v>37.93</c:v>
                </c:pt>
                <c:pt idx="508">
                  <c:v>37.869999999999997</c:v>
                </c:pt>
                <c:pt idx="509">
                  <c:v>37.81</c:v>
                </c:pt>
                <c:pt idx="510">
                  <c:v>37.950000000000003</c:v>
                </c:pt>
                <c:pt idx="511">
                  <c:v>38.42</c:v>
                </c:pt>
                <c:pt idx="512">
                  <c:v>38.28</c:v>
                </c:pt>
                <c:pt idx="513">
                  <c:v>38.18</c:v>
                </c:pt>
                <c:pt idx="514">
                  <c:v>38.090000000000003</c:v>
                </c:pt>
                <c:pt idx="515">
                  <c:v>38.020000000000003</c:v>
                </c:pt>
                <c:pt idx="516">
                  <c:v>37.92</c:v>
                </c:pt>
                <c:pt idx="517">
                  <c:v>37.86</c:v>
                </c:pt>
                <c:pt idx="518">
                  <c:v>37.799999999999997</c:v>
                </c:pt>
                <c:pt idx="519">
                  <c:v>37.75</c:v>
                </c:pt>
                <c:pt idx="520">
                  <c:v>38.24</c:v>
                </c:pt>
                <c:pt idx="521">
                  <c:v>38.299999999999997</c:v>
                </c:pt>
                <c:pt idx="522">
                  <c:v>38.17</c:v>
                </c:pt>
                <c:pt idx="523">
                  <c:v>38.07</c:v>
                </c:pt>
                <c:pt idx="524">
                  <c:v>37.99</c:v>
                </c:pt>
                <c:pt idx="525">
                  <c:v>37.880000000000003</c:v>
                </c:pt>
                <c:pt idx="526">
                  <c:v>37.82</c:v>
                </c:pt>
                <c:pt idx="527">
                  <c:v>37.76</c:v>
                </c:pt>
                <c:pt idx="528">
                  <c:v>37.71</c:v>
                </c:pt>
                <c:pt idx="529">
                  <c:v>37.619999999999997</c:v>
                </c:pt>
                <c:pt idx="530">
                  <c:v>37.99</c:v>
                </c:pt>
                <c:pt idx="531">
                  <c:v>38.24</c:v>
                </c:pt>
                <c:pt idx="532">
                  <c:v>38.090000000000003</c:v>
                </c:pt>
                <c:pt idx="533">
                  <c:v>37.950000000000003</c:v>
                </c:pt>
                <c:pt idx="534">
                  <c:v>37.880000000000003</c:v>
                </c:pt>
                <c:pt idx="535">
                  <c:v>37.799999999999997</c:v>
                </c:pt>
                <c:pt idx="536">
                  <c:v>37.74</c:v>
                </c:pt>
                <c:pt idx="537">
                  <c:v>37.68</c:v>
                </c:pt>
                <c:pt idx="538">
                  <c:v>37.6</c:v>
                </c:pt>
                <c:pt idx="539">
                  <c:v>37.549999999999997</c:v>
                </c:pt>
                <c:pt idx="540">
                  <c:v>37.76</c:v>
                </c:pt>
                <c:pt idx="541">
                  <c:v>38.159999999999997</c:v>
                </c:pt>
                <c:pt idx="542">
                  <c:v>37.950000000000003</c:v>
                </c:pt>
                <c:pt idx="543">
                  <c:v>37.85</c:v>
                </c:pt>
                <c:pt idx="544">
                  <c:v>37.78</c:v>
                </c:pt>
                <c:pt idx="545">
                  <c:v>37.72</c:v>
                </c:pt>
                <c:pt idx="546">
                  <c:v>37.65</c:v>
                </c:pt>
                <c:pt idx="547">
                  <c:v>37.56</c:v>
                </c:pt>
                <c:pt idx="548">
                  <c:v>37.5</c:v>
                </c:pt>
                <c:pt idx="549">
                  <c:v>37.450000000000003</c:v>
                </c:pt>
                <c:pt idx="550">
                  <c:v>37.54</c:v>
                </c:pt>
                <c:pt idx="551">
                  <c:v>37.94</c:v>
                </c:pt>
                <c:pt idx="552">
                  <c:v>37.83</c:v>
                </c:pt>
                <c:pt idx="553">
                  <c:v>37.729999999999997</c:v>
                </c:pt>
                <c:pt idx="554">
                  <c:v>37.65</c:v>
                </c:pt>
                <c:pt idx="555">
                  <c:v>37.58</c:v>
                </c:pt>
                <c:pt idx="556">
                  <c:v>37.479999999999997</c:v>
                </c:pt>
                <c:pt idx="557">
                  <c:v>37.44</c:v>
                </c:pt>
                <c:pt idx="558">
                  <c:v>37.369999999999997</c:v>
                </c:pt>
                <c:pt idx="559">
                  <c:v>37.32</c:v>
                </c:pt>
                <c:pt idx="560">
                  <c:v>37.729999999999997</c:v>
                </c:pt>
                <c:pt idx="561">
                  <c:v>37.83</c:v>
                </c:pt>
                <c:pt idx="562">
                  <c:v>37.700000000000003</c:v>
                </c:pt>
                <c:pt idx="563">
                  <c:v>37.61</c:v>
                </c:pt>
                <c:pt idx="564">
                  <c:v>37.49</c:v>
                </c:pt>
                <c:pt idx="565">
                  <c:v>37.42</c:v>
                </c:pt>
                <c:pt idx="566">
                  <c:v>37.35</c:v>
                </c:pt>
                <c:pt idx="567">
                  <c:v>37.299999999999997</c:v>
                </c:pt>
                <c:pt idx="568">
                  <c:v>37.24</c:v>
                </c:pt>
                <c:pt idx="569">
                  <c:v>37.17</c:v>
                </c:pt>
                <c:pt idx="570">
                  <c:v>37.47</c:v>
                </c:pt>
                <c:pt idx="571">
                  <c:v>37.71</c:v>
                </c:pt>
                <c:pt idx="572">
                  <c:v>37.56</c:v>
                </c:pt>
                <c:pt idx="573">
                  <c:v>37.409999999999997</c:v>
                </c:pt>
                <c:pt idx="574">
                  <c:v>37.33</c:v>
                </c:pt>
                <c:pt idx="575">
                  <c:v>37.270000000000003</c:v>
                </c:pt>
                <c:pt idx="576">
                  <c:v>37.200000000000003</c:v>
                </c:pt>
                <c:pt idx="577">
                  <c:v>37.14</c:v>
                </c:pt>
                <c:pt idx="578">
                  <c:v>37.06</c:v>
                </c:pt>
                <c:pt idx="579">
                  <c:v>37</c:v>
                </c:pt>
                <c:pt idx="580">
                  <c:v>37.15</c:v>
                </c:pt>
                <c:pt idx="581">
                  <c:v>37.51</c:v>
                </c:pt>
                <c:pt idx="582">
                  <c:v>37.299999999999997</c:v>
                </c:pt>
                <c:pt idx="583">
                  <c:v>37.200000000000003</c:v>
                </c:pt>
                <c:pt idx="584">
                  <c:v>37.119999999999997</c:v>
                </c:pt>
                <c:pt idx="585">
                  <c:v>37.049999999999997</c:v>
                </c:pt>
                <c:pt idx="586">
                  <c:v>36.96</c:v>
                </c:pt>
                <c:pt idx="587">
                  <c:v>36.9</c:v>
                </c:pt>
                <c:pt idx="588">
                  <c:v>36.83</c:v>
                </c:pt>
                <c:pt idx="589">
                  <c:v>36.78</c:v>
                </c:pt>
                <c:pt idx="590">
                  <c:v>36.82</c:v>
                </c:pt>
                <c:pt idx="591">
                  <c:v>37.200000000000003</c:v>
                </c:pt>
                <c:pt idx="592">
                  <c:v>37.07</c:v>
                </c:pt>
                <c:pt idx="593">
                  <c:v>36.96</c:v>
                </c:pt>
                <c:pt idx="594">
                  <c:v>36.869999999999997</c:v>
                </c:pt>
                <c:pt idx="595">
                  <c:v>36.76</c:v>
                </c:pt>
                <c:pt idx="596">
                  <c:v>36.69</c:v>
                </c:pt>
                <c:pt idx="597">
                  <c:v>36.619999999999997</c:v>
                </c:pt>
                <c:pt idx="598">
                  <c:v>36.56</c:v>
                </c:pt>
                <c:pt idx="599">
                  <c:v>36.5</c:v>
                </c:pt>
                <c:pt idx="600">
                  <c:v>36.79</c:v>
                </c:pt>
                <c:pt idx="601">
                  <c:v>36.86</c:v>
                </c:pt>
                <c:pt idx="602">
                  <c:v>36.72</c:v>
                </c:pt>
                <c:pt idx="603">
                  <c:v>36.6</c:v>
                </c:pt>
                <c:pt idx="604">
                  <c:v>36.46</c:v>
                </c:pt>
                <c:pt idx="605">
                  <c:v>36.369999999999997</c:v>
                </c:pt>
                <c:pt idx="606">
                  <c:v>36.29</c:v>
                </c:pt>
                <c:pt idx="607">
                  <c:v>36.21</c:v>
                </c:pt>
                <c:pt idx="608">
                  <c:v>36.1</c:v>
                </c:pt>
                <c:pt idx="609">
                  <c:v>36.03</c:v>
                </c:pt>
                <c:pt idx="610">
                  <c:v>36.18</c:v>
                </c:pt>
                <c:pt idx="611">
                  <c:v>36.35</c:v>
                </c:pt>
                <c:pt idx="612">
                  <c:v>36.18</c:v>
                </c:pt>
                <c:pt idx="613">
                  <c:v>36</c:v>
                </c:pt>
                <c:pt idx="614">
                  <c:v>35.9</c:v>
                </c:pt>
                <c:pt idx="615">
                  <c:v>35.799999999999997</c:v>
                </c:pt>
                <c:pt idx="616">
                  <c:v>35.71</c:v>
                </c:pt>
                <c:pt idx="617">
                  <c:v>35.590000000000003</c:v>
                </c:pt>
                <c:pt idx="618">
                  <c:v>35.5</c:v>
                </c:pt>
                <c:pt idx="619">
                  <c:v>35.42</c:v>
                </c:pt>
                <c:pt idx="620">
                  <c:v>35.51</c:v>
                </c:pt>
                <c:pt idx="621">
                  <c:v>35.83</c:v>
                </c:pt>
                <c:pt idx="622">
                  <c:v>35.549999999999997</c:v>
                </c:pt>
                <c:pt idx="623">
                  <c:v>35.43</c:v>
                </c:pt>
                <c:pt idx="624">
                  <c:v>35.32</c:v>
                </c:pt>
                <c:pt idx="625">
                  <c:v>35.229999999999997</c:v>
                </c:pt>
                <c:pt idx="626">
                  <c:v>35.090000000000003</c:v>
                </c:pt>
                <c:pt idx="627">
                  <c:v>35.01</c:v>
                </c:pt>
                <c:pt idx="628">
                  <c:v>34.93</c:v>
                </c:pt>
                <c:pt idx="629">
                  <c:v>34.85</c:v>
                </c:pt>
                <c:pt idx="630">
                  <c:v>35.14</c:v>
                </c:pt>
                <c:pt idx="631">
                  <c:v>35.1</c:v>
                </c:pt>
                <c:pt idx="632">
                  <c:v>34.96</c:v>
                </c:pt>
                <c:pt idx="633">
                  <c:v>34.869999999999997</c:v>
                </c:pt>
                <c:pt idx="634">
                  <c:v>34.76</c:v>
                </c:pt>
                <c:pt idx="635">
                  <c:v>34.64</c:v>
                </c:pt>
                <c:pt idx="636">
                  <c:v>34.56</c:v>
                </c:pt>
                <c:pt idx="637">
                  <c:v>34.479999999999997</c:v>
                </c:pt>
                <c:pt idx="638">
                  <c:v>34.42</c:v>
                </c:pt>
                <c:pt idx="639">
                  <c:v>34.33</c:v>
                </c:pt>
                <c:pt idx="640">
                  <c:v>34.549999999999997</c:v>
                </c:pt>
                <c:pt idx="641">
                  <c:v>34.65</c:v>
                </c:pt>
                <c:pt idx="642">
                  <c:v>34.5</c:v>
                </c:pt>
                <c:pt idx="643">
                  <c:v>34.409999999999997</c:v>
                </c:pt>
                <c:pt idx="644">
                  <c:v>34.28</c:v>
                </c:pt>
                <c:pt idx="645">
                  <c:v>34.200000000000003</c:v>
                </c:pt>
                <c:pt idx="646">
                  <c:v>34.130000000000003</c:v>
                </c:pt>
                <c:pt idx="647">
                  <c:v>34.06</c:v>
                </c:pt>
                <c:pt idx="648">
                  <c:v>33.979999999999997</c:v>
                </c:pt>
                <c:pt idx="649">
                  <c:v>33.92</c:v>
                </c:pt>
                <c:pt idx="650">
                  <c:v>34.06</c:v>
                </c:pt>
                <c:pt idx="651">
                  <c:v>34.28</c:v>
                </c:pt>
                <c:pt idx="652">
                  <c:v>34.08</c:v>
                </c:pt>
                <c:pt idx="653">
                  <c:v>33.979999999999997</c:v>
                </c:pt>
                <c:pt idx="654">
                  <c:v>33.9</c:v>
                </c:pt>
                <c:pt idx="655">
                  <c:v>33.840000000000003</c:v>
                </c:pt>
                <c:pt idx="656">
                  <c:v>33.76</c:v>
                </c:pt>
                <c:pt idx="657">
                  <c:v>33.67</c:v>
                </c:pt>
                <c:pt idx="658">
                  <c:v>33.61</c:v>
                </c:pt>
                <c:pt idx="659">
                  <c:v>33.549999999999997</c:v>
                </c:pt>
                <c:pt idx="660">
                  <c:v>33.6</c:v>
                </c:pt>
                <c:pt idx="661">
                  <c:v>33.799999999999997</c:v>
                </c:pt>
                <c:pt idx="662">
                  <c:v>33.69</c:v>
                </c:pt>
                <c:pt idx="663">
                  <c:v>33.6</c:v>
                </c:pt>
                <c:pt idx="664">
                  <c:v>33.520000000000003</c:v>
                </c:pt>
                <c:pt idx="665">
                  <c:v>33.46</c:v>
                </c:pt>
                <c:pt idx="666">
                  <c:v>33.36</c:v>
                </c:pt>
                <c:pt idx="667">
                  <c:v>33.31</c:v>
                </c:pt>
                <c:pt idx="668">
                  <c:v>33.25</c:v>
                </c:pt>
                <c:pt idx="669">
                  <c:v>33.200000000000003</c:v>
                </c:pt>
                <c:pt idx="670">
                  <c:v>33.47</c:v>
                </c:pt>
                <c:pt idx="671">
                  <c:v>33.49</c:v>
                </c:pt>
                <c:pt idx="672">
                  <c:v>33.369999999999997</c:v>
                </c:pt>
                <c:pt idx="673">
                  <c:v>33.28</c:v>
                </c:pt>
                <c:pt idx="674">
                  <c:v>33.18</c:v>
                </c:pt>
                <c:pt idx="675">
                  <c:v>33.1</c:v>
                </c:pt>
                <c:pt idx="676">
                  <c:v>33.049999999999997</c:v>
                </c:pt>
                <c:pt idx="677">
                  <c:v>33</c:v>
                </c:pt>
                <c:pt idx="678">
                  <c:v>32.94</c:v>
                </c:pt>
                <c:pt idx="679">
                  <c:v>32.869999999999997</c:v>
                </c:pt>
                <c:pt idx="680">
                  <c:v>33.06</c:v>
                </c:pt>
                <c:pt idx="681">
                  <c:v>33.17</c:v>
                </c:pt>
                <c:pt idx="682">
                  <c:v>33.06</c:v>
                </c:pt>
                <c:pt idx="683">
                  <c:v>32.94</c:v>
                </c:pt>
                <c:pt idx="684">
                  <c:v>32.869999999999997</c:v>
                </c:pt>
                <c:pt idx="685">
                  <c:v>32.799999999999997</c:v>
                </c:pt>
                <c:pt idx="686">
                  <c:v>32.75</c:v>
                </c:pt>
                <c:pt idx="687">
                  <c:v>32.69</c:v>
                </c:pt>
                <c:pt idx="688">
                  <c:v>32.630000000000003</c:v>
                </c:pt>
                <c:pt idx="689">
                  <c:v>32.57</c:v>
                </c:pt>
                <c:pt idx="690">
                  <c:v>32.67</c:v>
                </c:pt>
                <c:pt idx="691">
                  <c:v>32.869999999999997</c:v>
                </c:pt>
                <c:pt idx="692">
                  <c:v>32.71</c:v>
                </c:pt>
                <c:pt idx="693">
                  <c:v>32.64</c:v>
                </c:pt>
                <c:pt idx="694">
                  <c:v>32.57</c:v>
                </c:pt>
                <c:pt idx="695">
                  <c:v>32.51</c:v>
                </c:pt>
                <c:pt idx="696">
                  <c:v>32.47</c:v>
                </c:pt>
                <c:pt idx="697">
                  <c:v>32.39</c:v>
                </c:pt>
                <c:pt idx="698">
                  <c:v>32.35</c:v>
                </c:pt>
                <c:pt idx="699">
                  <c:v>32.299999999999997</c:v>
                </c:pt>
                <c:pt idx="700">
                  <c:v>32.33</c:v>
                </c:pt>
                <c:pt idx="701">
                  <c:v>32.590000000000003</c:v>
                </c:pt>
                <c:pt idx="702">
                  <c:v>32.479999999999997</c:v>
                </c:pt>
                <c:pt idx="703">
                  <c:v>32.409999999999997</c:v>
                </c:pt>
                <c:pt idx="704">
                  <c:v>32.340000000000003</c:v>
                </c:pt>
                <c:pt idx="705">
                  <c:v>32.270000000000003</c:v>
                </c:pt>
                <c:pt idx="706">
                  <c:v>32.200000000000003</c:v>
                </c:pt>
                <c:pt idx="707">
                  <c:v>32.159999999999997</c:v>
                </c:pt>
                <c:pt idx="708">
                  <c:v>32.11</c:v>
                </c:pt>
                <c:pt idx="709">
                  <c:v>32.06</c:v>
                </c:pt>
                <c:pt idx="710">
                  <c:v>32.270000000000003</c:v>
                </c:pt>
                <c:pt idx="711">
                  <c:v>32.299999999999997</c:v>
                </c:pt>
                <c:pt idx="712">
                  <c:v>32.21</c:v>
                </c:pt>
                <c:pt idx="713">
                  <c:v>32.130000000000003</c:v>
                </c:pt>
                <c:pt idx="714">
                  <c:v>32.06</c:v>
                </c:pt>
                <c:pt idx="715">
                  <c:v>32.01</c:v>
                </c:pt>
                <c:pt idx="716">
                  <c:v>31.95</c:v>
                </c:pt>
                <c:pt idx="717">
                  <c:v>31.9</c:v>
                </c:pt>
                <c:pt idx="718">
                  <c:v>31.86</c:v>
                </c:pt>
                <c:pt idx="719">
                  <c:v>31.8</c:v>
                </c:pt>
                <c:pt idx="720">
                  <c:v>31.96</c:v>
                </c:pt>
                <c:pt idx="721">
                  <c:v>32.1</c:v>
                </c:pt>
                <c:pt idx="722">
                  <c:v>32.01</c:v>
                </c:pt>
                <c:pt idx="723">
                  <c:v>31.91</c:v>
                </c:pt>
                <c:pt idx="724">
                  <c:v>31.84</c:v>
                </c:pt>
                <c:pt idx="725">
                  <c:v>31.79</c:v>
                </c:pt>
                <c:pt idx="726">
                  <c:v>31.75</c:v>
                </c:pt>
                <c:pt idx="727">
                  <c:v>31.68</c:v>
                </c:pt>
                <c:pt idx="728">
                  <c:v>31.64</c:v>
                </c:pt>
                <c:pt idx="729">
                  <c:v>31.59</c:v>
                </c:pt>
                <c:pt idx="730">
                  <c:v>31.68</c:v>
                </c:pt>
                <c:pt idx="731">
                  <c:v>31.93</c:v>
                </c:pt>
                <c:pt idx="732">
                  <c:v>31.77</c:v>
                </c:pt>
                <c:pt idx="733">
                  <c:v>31.71</c:v>
                </c:pt>
                <c:pt idx="734">
                  <c:v>31.65</c:v>
                </c:pt>
                <c:pt idx="735">
                  <c:v>31.61</c:v>
                </c:pt>
                <c:pt idx="736">
                  <c:v>31.53</c:v>
                </c:pt>
                <c:pt idx="737">
                  <c:v>31.49</c:v>
                </c:pt>
                <c:pt idx="738">
                  <c:v>31.46</c:v>
                </c:pt>
                <c:pt idx="739">
                  <c:v>31.41</c:v>
                </c:pt>
                <c:pt idx="740">
                  <c:v>31.43</c:v>
                </c:pt>
                <c:pt idx="741">
                  <c:v>31.63</c:v>
                </c:pt>
                <c:pt idx="742">
                  <c:v>31.54</c:v>
                </c:pt>
                <c:pt idx="743">
                  <c:v>31.49</c:v>
                </c:pt>
                <c:pt idx="744">
                  <c:v>31.44</c:v>
                </c:pt>
                <c:pt idx="745">
                  <c:v>31.37</c:v>
                </c:pt>
                <c:pt idx="746">
                  <c:v>31.32</c:v>
                </c:pt>
                <c:pt idx="747">
                  <c:v>31.29</c:v>
                </c:pt>
                <c:pt idx="748">
                  <c:v>31.25</c:v>
                </c:pt>
                <c:pt idx="749">
                  <c:v>31.19</c:v>
                </c:pt>
                <c:pt idx="750">
                  <c:v>31.44</c:v>
                </c:pt>
                <c:pt idx="751">
                  <c:v>31.53</c:v>
                </c:pt>
                <c:pt idx="752">
                  <c:v>31.43</c:v>
                </c:pt>
                <c:pt idx="753">
                  <c:v>31.36</c:v>
                </c:pt>
                <c:pt idx="754">
                  <c:v>31.27</c:v>
                </c:pt>
                <c:pt idx="755">
                  <c:v>31.23</c:v>
                </c:pt>
                <c:pt idx="756">
                  <c:v>31.18</c:v>
                </c:pt>
                <c:pt idx="757">
                  <c:v>31.14</c:v>
                </c:pt>
                <c:pt idx="758">
                  <c:v>31.09</c:v>
                </c:pt>
                <c:pt idx="759">
                  <c:v>31.05</c:v>
                </c:pt>
                <c:pt idx="760">
                  <c:v>31.15</c:v>
                </c:pt>
                <c:pt idx="761">
                  <c:v>31.31</c:v>
                </c:pt>
                <c:pt idx="762">
                  <c:v>31.22</c:v>
                </c:pt>
                <c:pt idx="763">
                  <c:v>31.13</c:v>
                </c:pt>
                <c:pt idx="764">
                  <c:v>31.07</c:v>
                </c:pt>
                <c:pt idx="765">
                  <c:v>31.03</c:v>
                </c:pt>
                <c:pt idx="766">
                  <c:v>30.98</c:v>
                </c:pt>
                <c:pt idx="767">
                  <c:v>30.93</c:v>
                </c:pt>
                <c:pt idx="768">
                  <c:v>30.89</c:v>
                </c:pt>
                <c:pt idx="769">
                  <c:v>30.85</c:v>
                </c:pt>
                <c:pt idx="770">
                  <c:v>30.91</c:v>
                </c:pt>
                <c:pt idx="771">
                  <c:v>31.1</c:v>
                </c:pt>
                <c:pt idx="772">
                  <c:v>31.01</c:v>
                </c:pt>
                <c:pt idx="773">
                  <c:v>30.96</c:v>
                </c:pt>
                <c:pt idx="774">
                  <c:v>30.9</c:v>
                </c:pt>
                <c:pt idx="775">
                  <c:v>30.86</c:v>
                </c:pt>
                <c:pt idx="776">
                  <c:v>30.79</c:v>
                </c:pt>
                <c:pt idx="777">
                  <c:v>30.76</c:v>
                </c:pt>
                <c:pt idx="778">
                  <c:v>30.72</c:v>
                </c:pt>
                <c:pt idx="779">
                  <c:v>30.69</c:v>
                </c:pt>
                <c:pt idx="780">
                  <c:v>30.93</c:v>
                </c:pt>
                <c:pt idx="781">
                  <c:v>30.94</c:v>
                </c:pt>
                <c:pt idx="782">
                  <c:v>30.85</c:v>
                </c:pt>
                <c:pt idx="783">
                  <c:v>30.79</c:v>
                </c:pt>
                <c:pt idx="784">
                  <c:v>30.74</c:v>
                </c:pt>
                <c:pt idx="785">
                  <c:v>30.67</c:v>
                </c:pt>
                <c:pt idx="786">
                  <c:v>30.63</c:v>
                </c:pt>
                <c:pt idx="787">
                  <c:v>30.58</c:v>
                </c:pt>
                <c:pt idx="788">
                  <c:v>30.55</c:v>
                </c:pt>
                <c:pt idx="789">
                  <c:v>30.49</c:v>
                </c:pt>
                <c:pt idx="790">
                  <c:v>30.65</c:v>
                </c:pt>
                <c:pt idx="791">
                  <c:v>30.74</c:v>
                </c:pt>
                <c:pt idx="792">
                  <c:v>30.65</c:v>
                </c:pt>
                <c:pt idx="793">
                  <c:v>30.56</c:v>
                </c:pt>
                <c:pt idx="794">
                  <c:v>30.51</c:v>
                </c:pt>
                <c:pt idx="795">
                  <c:v>30.47</c:v>
                </c:pt>
                <c:pt idx="796">
                  <c:v>30.43</c:v>
                </c:pt>
                <c:pt idx="797">
                  <c:v>30.39</c:v>
                </c:pt>
                <c:pt idx="798">
                  <c:v>30.34</c:v>
                </c:pt>
                <c:pt idx="799">
                  <c:v>30.3</c:v>
                </c:pt>
                <c:pt idx="800">
                  <c:v>30.38</c:v>
                </c:pt>
                <c:pt idx="801">
                  <c:v>30.55</c:v>
                </c:pt>
                <c:pt idx="802">
                  <c:v>30.42</c:v>
                </c:pt>
                <c:pt idx="803">
                  <c:v>30.36</c:v>
                </c:pt>
                <c:pt idx="804">
                  <c:v>30.32</c:v>
                </c:pt>
                <c:pt idx="805">
                  <c:v>30.27</c:v>
                </c:pt>
                <c:pt idx="806">
                  <c:v>30.24</c:v>
                </c:pt>
                <c:pt idx="807">
                  <c:v>30.18</c:v>
                </c:pt>
                <c:pt idx="808">
                  <c:v>30.13</c:v>
                </c:pt>
                <c:pt idx="809">
                  <c:v>30.1</c:v>
                </c:pt>
                <c:pt idx="810">
                  <c:v>30.15</c:v>
                </c:pt>
                <c:pt idx="811">
                  <c:v>30.36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B-4E11-B9DF-6E4B5C0525DE}"/>
            </c:ext>
          </c:extLst>
        </c:ser>
        <c:ser>
          <c:idx val="1"/>
          <c:order val="1"/>
          <c:tx>
            <c:strRef>
              <c:f>par_h_yield_data_test3!$L$1</c:f>
              <c:strCache>
                <c:ptCount val="1"/>
                <c:pt idx="0">
                  <c:v>Weight_18.3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par_h_yield_data_test3!$L$2:$L$898</c:f>
              <c:numCache>
                <c:formatCode>General</c:formatCode>
                <c:ptCount val="897"/>
                <c:pt idx="0">
                  <c:v>0.2</c:v>
                </c:pt>
                <c:pt idx="1">
                  <c:v>1.1200000000000001</c:v>
                </c:pt>
                <c:pt idx="2">
                  <c:v>1.0900000000000001</c:v>
                </c:pt>
                <c:pt idx="3">
                  <c:v>1.0900000000000001</c:v>
                </c:pt>
                <c:pt idx="4">
                  <c:v>1.08</c:v>
                </c:pt>
                <c:pt idx="5">
                  <c:v>1.07</c:v>
                </c:pt>
                <c:pt idx="6">
                  <c:v>1.07</c:v>
                </c:pt>
                <c:pt idx="7">
                  <c:v>1.07</c:v>
                </c:pt>
                <c:pt idx="8">
                  <c:v>1.07</c:v>
                </c:pt>
                <c:pt idx="9">
                  <c:v>1.07</c:v>
                </c:pt>
                <c:pt idx="10">
                  <c:v>1.8</c:v>
                </c:pt>
                <c:pt idx="11">
                  <c:v>2.2599999999999998</c:v>
                </c:pt>
                <c:pt idx="12">
                  <c:v>2.21</c:v>
                </c:pt>
                <c:pt idx="13">
                  <c:v>2.19</c:v>
                </c:pt>
                <c:pt idx="14">
                  <c:v>2.17</c:v>
                </c:pt>
                <c:pt idx="15">
                  <c:v>2.16</c:v>
                </c:pt>
                <c:pt idx="16">
                  <c:v>2.14</c:v>
                </c:pt>
                <c:pt idx="17">
                  <c:v>2.13</c:v>
                </c:pt>
                <c:pt idx="18">
                  <c:v>2.13</c:v>
                </c:pt>
                <c:pt idx="19">
                  <c:v>2.12</c:v>
                </c:pt>
                <c:pt idx="20">
                  <c:v>2.78</c:v>
                </c:pt>
                <c:pt idx="21">
                  <c:v>3.76</c:v>
                </c:pt>
                <c:pt idx="22">
                  <c:v>3.68</c:v>
                </c:pt>
                <c:pt idx="23">
                  <c:v>3.63</c:v>
                </c:pt>
                <c:pt idx="24">
                  <c:v>3.6</c:v>
                </c:pt>
                <c:pt idx="25">
                  <c:v>3.59</c:v>
                </c:pt>
                <c:pt idx="26">
                  <c:v>3.57</c:v>
                </c:pt>
                <c:pt idx="27">
                  <c:v>3.55</c:v>
                </c:pt>
                <c:pt idx="28">
                  <c:v>3.53</c:v>
                </c:pt>
                <c:pt idx="29">
                  <c:v>3.53</c:v>
                </c:pt>
                <c:pt idx="30">
                  <c:v>3.8</c:v>
                </c:pt>
                <c:pt idx="31">
                  <c:v>4.78</c:v>
                </c:pt>
                <c:pt idx="32">
                  <c:v>4.76</c:v>
                </c:pt>
                <c:pt idx="33">
                  <c:v>4.7699999999999996</c:v>
                </c:pt>
                <c:pt idx="34">
                  <c:v>4.7699999999999996</c:v>
                </c:pt>
                <c:pt idx="35">
                  <c:v>4.7699999999999996</c:v>
                </c:pt>
                <c:pt idx="36">
                  <c:v>4.76</c:v>
                </c:pt>
                <c:pt idx="37">
                  <c:v>4.76</c:v>
                </c:pt>
                <c:pt idx="38">
                  <c:v>4.7699999999999996</c:v>
                </c:pt>
                <c:pt idx="39">
                  <c:v>4.7699999999999996</c:v>
                </c:pt>
                <c:pt idx="40">
                  <c:v>4.7699999999999996</c:v>
                </c:pt>
                <c:pt idx="41">
                  <c:v>4.8099999999999996</c:v>
                </c:pt>
                <c:pt idx="42">
                  <c:v>4.8</c:v>
                </c:pt>
                <c:pt idx="43">
                  <c:v>4.8</c:v>
                </c:pt>
                <c:pt idx="44">
                  <c:v>4.8</c:v>
                </c:pt>
                <c:pt idx="45">
                  <c:v>4.79</c:v>
                </c:pt>
                <c:pt idx="46">
                  <c:v>4.79</c:v>
                </c:pt>
                <c:pt idx="47">
                  <c:v>4.8</c:v>
                </c:pt>
                <c:pt idx="48">
                  <c:v>4.79</c:v>
                </c:pt>
                <c:pt idx="49">
                  <c:v>4.82</c:v>
                </c:pt>
                <c:pt idx="50">
                  <c:v>4.8600000000000003</c:v>
                </c:pt>
                <c:pt idx="51">
                  <c:v>4.8499999999999996</c:v>
                </c:pt>
                <c:pt idx="52">
                  <c:v>4.84</c:v>
                </c:pt>
                <c:pt idx="53">
                  <c:v>4.84</c:v>
                </c:pt>
                <c:pt idx="54">
                  <c:v>4.84</c:v>
                </c:pt>
                <c:pt idx="55">
                  <c:v>4.83</c:v>
                </c:pt>
                <c:pt idx="56">
                  <c:v>4.83</c:v>
                </c:pt>
                <c:pt idx="57">
                  <c:v>4.83</c:v>
                </c:pt>
                <c:pt idx="58">
                  <c:v>4.83</c:v>
                </c:pt>
                <c:pt idx="59">
                  <c:v>4.83</c:v>
                </c:pt>
                <c:pt idx="60">
                  <c:v>5.32</c:v>
                </c:pt>
                <c:pt idx="61">
                  <c:v>6.06</c:v>
                </c:pt>
                <c:pt idx="62">
                  <c:v>6.01</c:v>
                </c:pt>
                <c:pt idx="63">
                  <c:v>5.96</c:v>
                </c:pt>
                <c:pt idx="64">
                  <c:v>5.93</c:v>
                </c:pt>
                <c:pt idx="65">
                  <c:v>5.92</c:v>
                </c:pt>
                <c:pt idx="66">
                  <c:v>5.91</c:v>
                </c:pt>
                <c:pt idx="67">
                  <c:v>5.9</c:v>
                </c:pt>
                <c:pt idx="68">
                  <c:v>5.89</c:v>
                </c:pt>
                <c:pt idx="69">
                  <c:v>5.88</c:v>
                </c:pt>
                <c:pt idx="70">
                  <c:v>6.26</c:v>
                </c:pt>
                <c:pt idx="71">
                  <c:v>7.58</c:v>
                </c:pt>
                <c:pt idx="72">
                  <c:v>7.46</c:v>
                </c:pt>
                <c:pt idx="73">
                  <c:v>7.41</c:v>
                </c:pt>
                <c:pt idx="74">
                  <c:v>7.39</c:v>
                </c:pt>
                <c:pt idx="75">
                  <c:v>7.36</c:v>
                </c:pt>
                <c:pt idx="76">
                  <c:v>7.33</c:v>
                </c:pt>
                <c:pt idx="77">
                  <c:v>7.31</c:v>
                </c:pt>
                <c:pt idx="78">
                  <c:v>7.3</c:v>
                </c:pt>
                <c:pt idx="79">
                  <c:v>7.28</c:v>
                </c:pt>
                <c:pt idx="80">
                  <c:v>8.52</c:v>
                </c:pt>
                <c:pt idx="81">
                  <c:v>9.01</c:v>
                </c:pt>
                <c:pt idx="82">
                  <c:v>8.92</c:v>
                </c:pt>
                <c:pt idx="83">
                  <c:v>8.8800000000000008</c:v>
                </c:pt>
                <c:pt idx="84">
                  <c:v>8.84</c:v>
                </c:pt>
                <c:pt idx="85">
                  <c:v>8.8000000000000007</c:v>
                </c:pt>
                <c:pt idx="86">
                  <c:v>8.7799999999999994</c:v>
                </c:pt>
                <c:pt idx="87">
                  <c:v>8.75</c:v>
                </c:pt>
                <c:pt idx="88">
                  <c:v>8.74</c:v>
                </c:pt>
                <c:pt idx="89">
                  <c:v>8.7100000000000009</c:v>
                </c:pt>
                <c:pt idx="90">
                  <c:v>9.66</c:v>
                </c:pt>
                <c:pt idx="91">
                  <c:v>10.52</c:v>
                </c:pt>
                <c:pt idx="92">
                  <c:v>10.41</c:v>
                </c:pt>
                <c:pt idx="93">
                  <c:v>10.36</c:v>
                </c:pt>
                <c:pt idx="94">
                  <c:v>10.3</c:v>
                </c:pt>
                <c:pt idx="95">
                  <c:v>10.26</c:v>
                </c:pt>
                <c:pt idx="96">
                  <c:v>10.23</c:v>
                </c:pt>
                <c:pt idx="97">
                  <c:v>10.210000000000001</c:v>
                </c:pt>
                <c:pt idx="98">
                  <c:v>10.18</c:v>
                </c:pt>
                <c:pt idx="99">
                  <c:v>10.16</c:v>
                </c:pt>
                <c:pt idx="100">
                  <c:v>10.78</c:v>
                </c:pt>
                <c:pt idx="101">
                  <c:v>11.96</c:v>
                </c:pt>
                <c:pt idx="102">
                  <c:v>11.82</c:v>
                </c:pt>
                <c:pt idx="103">
                  <c:v>11.77</c:v>
                </c:pt>
                <c:pt idx="104">
                  <c:v>11.73</c:v>
                </c:pt>
                <c:pt idx="105">
                  <c:v>11.7</c:v>
                </c:pt>
                <c:pt idx="106">
                  <c:v>11.67</c:v>
                </c:pt>
                <c:pt idx="107">
                  <c:v>11.63</c:v>
                </c:pt>
                <c:pt idx="108">
                  <c:v>11.61</c:v>
                </c:pt>
                <c:pt idx="109">
                  <c:v>11.58</c:v>
                </c:pt>
                <c:pt idx="110">
                  <c:v>11.92</c:v>
                </c:pt>
                <c:pt idx="111">
                  <c:v>13.39</c:v>
                </c:pt>
                <c:pt idx="112">
                  <c:v>13.3</c:v>
                </c:pt>
                <c:pt idx="113">
                  <c:v>13.24</c:v>
                </c:pt>
                <c:pt idx="114">
                  <c:v>13.19</c:v>
                </c:pt>
                <c:pt idx="115">
                  <c:v>13.16</c:v>
                </c:pt>
                <c:pt idx="116">
                  <c:v>13.1</c:v>
                </c:pt>
                <c:pt idx="117">
                  <c:v>13.08</c:v>
                </c:pt>
                <c:pt idx="118">
                  <c:v>13.06</c:v>
                </c:pt>
                <c:pt idx="119">
                  <c:v>13.04</c:v>
                </c:pt>
                <c:pt idx="120">
                  <c:v>14.27</c:v>
                </c:pt>
                <c:pt idx="121">
                  <c:v>14.86</c:v>
                </c:pt>
                <c:pt idx="122">
                  <c:v>14.77</c:v>
                </c:pt>
                <c:pt idx="123">
                  <c:v>14.71</c:v>
                </c:pt>
                <c:pt idx="124">
                  <c:v>14.66</c:v>
                </c:pt>
                <c:pt idx="125">
                  <c:v>14.6</c:v>
                </c:pt>
                <c:pt idx="126">
                  <c:v>14.57</c:v>
                </c:pt>
                <c:pt idx="127">
                  <c:v>14.55</c:v>
                </c:pt>
                <c:pt idx="128">
                  <c:v>14.52</c:v>
                </c:pt>
                <c:pt idx="129">
                  <c:v>14.47</c:v>
                </c:pt>
                <c:pt idx="130">
                  <c:v>15.34</c:v>
                </c:pt>
                <c:pt idx="131">
                  <c:v>16.29</c:v>
                </c:pt>
                <c:pt idx="132">
                  <c:v>16.190000000000001</c:v>
                </c:pt>
                <c:pt idx="133">
                  <c:v>16.09</c:v>
                </c:pt>
                <c:pt idx="134">
                  <c:v>16.04</c:v>
                </c:pt>
                <c:pt idx="135">
                  <c:v>16.010000000000002</c:v>
                </c:pt>
                <c:pt idx="136">
                  <c:v>15.98</c:v>
                </c:pt>
                <c:pt idx="137">
                  <c:v>15.94</c:v>
                </c:pt>
                <c:pt idx="138">
                  <c:v>15.9</c:v>
                </c:pt>
                <c:pt idx="139">
                  <c:v>15.87</c:v>
                </c:pt>
                <c:pt idx="140">
                  <c:v>16.399999999999999</c:v>
                </c:pt>
                <c:pt idx="141">
                  <c:v>17.7</c:v>
                </c:pt>
                <c:pt idx="142">
                  <c:v>17.52</c:v>
                </c:pt>
                <c:pt idx="143">
                  <c:v>17.47</c:v>
                </c:pt>
                <c:pt idx="144">
                  <c:v>17.420000000000002</c:v>
                </c:pt>
                <c:pt idx="145">
                  <c:v>17.38</c:v>
                </c:pt>
                <c:pt idx="146">
                  <c:v>17.34</c:v>
                </c:pt>
                <c:pt idx="147">
                  <c:v>17.3</c:v>
                </c:pt>
                <c:pt idx="148">
                  <c:v>17.28</c:v>
                </c:pt>
                <c:pt idx="149">
                  <c:v>17.25</c:v>
                </c:pt>
                <c:pt idx="150">
                  <c:v>17.53</c:v>
                </c:pt>
                <c:pt idx="151">
                  <c:v>19.12</c:v>
                </c:pt>
                <c:pt idx="152">
                  <c:v>19.010000000000002</c:v>
                </c:pt>
                <c:pt idx="153">
                  <c:v>18.940000000000001</c:v>
                </c:pt>
                <c:pt idx="154">
                  <c:v>18.89</c:v>
                </c:pt>
                <c:pt idx="155">
                  <c:v>18.829999999999998</c:v>
                </c:pt>
                <c:pt idx="156">
                  <c:v>18.8</c:v>
                </c:pt>
                <c:pt idx="157">
                  <c:v>18.760000000000002</c:v>
                </c:pt>
                <c:pt idx="158">
                  <c:v>18.72</c:v>
                </c:pt>
                <c:pt idx="159">
                  <c:v>18.71</c:v>
                </c:pt>
                <c:pt idx="160">
                  <c:v>19.86</c:v>
                </c:pt>
                <c:pt idx="161">
                  <c:v>20.56</c:v>
                </c:pt>
                <c:pt idx="162">
                  <c:v>20.46</c:v>
                </c:pt>
                <c:pt idx="163">
                  <c:v>20.37</c:v>
                </c:pt>
                <c:pt idx="164">
                  <c:v>20.3</c:v>
                </c:pt>
                <c:pt idx="165">
                  <c:v>20.260000000000002</c:v>
                </c:pt>
                <c:pt idx="166">
                  <c:v>20.23</c:v>
                </c:pt>
                <c:pt idx="167">
                  <c:v>20.190000000000001</c:v>
                </c:pt>
                <c:pt idx="168">
                  <c:v>20.16</c:v>
                </c:pt>
                <c:pt idx="169">
                  <c:v>20.12</c:v>
                </c:pt>
                <c:pt idx="170">
                  <c:v>20.92</c:v>
                </c:pt>
                <c:pt idx="171">
                  <c:v>22.02</c:v>
                </c:pt>
                <c:pt idx="172">
                  <c:v>21.89</c:v>
                </c:pt>
                <c:pt idx="173">
                  <c:v>21.8</c:v>
                </c:pt>
                <c:pt idx="174">
                  <c:v>21.74</c:v>
                </c:pt>
                <c:pt idx="175">
                  <c:v>21.69</c:v>
                </c:pt>
                <c:pt idx="176">
                  <c:v>21.66</c:v>
                </c:pt>
                <c:pt idx="177">
                  <c:v>21.6</c:v>
                </c:pt>
                <c:pt idx="178">
                  <c:v>21.56</c:v>
                </c:pt>
                <c:pt idx="179">
                  <c:v>21.54</c:v>
                </c:pt>
                <c:pt idx="180">
                  <c:v>22.02</c:v>
                </c:pt>
                <c:pt idx="181">
                  <c:v>23.49</c:v>
                </c:pt>
                <c:pt idx="182">
                  <c:v>23.31</c:v>
                </c:pt>
                <c:pt idx="183">
                  <c:v>23.23</c:v>
                </c:pt>
                <c:pt idx="184">
                  <c:v>23.17</c:v>
                </c:pt>
                <c:pt idx="185">
                  <c:v>23.13</c:v>
                </c:pt>
                <c:pt idx="186">
                  <c:v>23.07</c:v>
                </c:pt>
                <c:pt idx="187">
                  <c:v>23.04</c:v>
                </c:pt>
                <c:pt idx="188">
                  <c:v>23.01</c:v>
                </c:pt>
                <c:pt idx="189">
                  <c:v>22.98</c:v>
                </c:pt>
                <c:pt idx="190">
                  <c:v>23.19</c:v>
                </c:pt>
                <c:pt idx="191">
                  <c:v>24.82</c:v>
                </c:pt>
                <c:pt idx="192">
                  <c:v>24.7</c:v>
                </c:pt>
                <c:pt idx="193">
                  <c:v>24.64</c:v>
                </c:pt>
                <c:pt idx="194">
                  <c:v>24.58</c:v>
                </c:pt>
                <c:pt idx="195">
                  <c:v>24.51</c:v>
                </c:pt>
                <c:pt idx="196">
                  <c:v>24.46</c:v>
                </c:pt>
                <c:pt idx="197">
                  <c:v>24.43</c:v>
                </c:pt>
                <c:pt idx="198">
                  <c:v>24.4</c:v>
                </c:pt>
                <c:pt idx="199">
                  <c:v>24.36</c:v>
                </c:pt>
                <c:pt idx="200">
                  <c:v>25.47</c:v>
                </c:pt>
                <c:pt idx="201">
                  <c:v>26.31</c:v>
                </c:pt>
                <c:pt idx="202">
                  <c:v>26.18</c:v>
                </c:pt>
                <c:pt idx="203">
                  <c:v>26.1</c:v>
                </c:pt>
                <c:pt idx="204">
                  <c:v>26.01</c:v>
                </c:pt>
                <c:pt idx="205">
                  <c:v>25.96</c:v>
                </c:pt>
                <c:pt idx="206">
                  <c:v>25.93</c:v>
                </c:pt>
                <c:pt idx="207">
                  <c:v>25.89</c:v>
                </c:pt>
                <c:pt idx="208">
                  <c:v>25.84</c:v>
                </c:pt>
                <c:pt idx="209">
                  <c:v>25.8</c:v>
                </c:pt>
                <c:pt idx="210">
                  <c:v>26.49</c:v>
                </c:pt>
                <c:pt idx="211">
                  <c:v>27.68</c:v>
                </c:pt>
                <c:pt idx="212">
                  <c:v>27.55</c:v>
                </c:pt>
                <c:pt idx="213">
                  <c:v>27.43</c:v>
                </c:pt>
                <c:pt idx="214">
                  <c:v>27.37</c:v>
                </c:pt>
                <c:pt idx="215">
                  <c:v>27.32</c:v>
                </c:pt>
                <c:pt idx="216">
                  <c:v>27.27</c:v>
                </c:pt>
                <c:pt idx="217">
                  <c:v>27.23</c:v>
                </c:pt>
                <c:pt idx="218">
                  <c:v>27.19</c:v>
                </c:pt>
                <c:pt idx="219">
                  <c:v>27.16</c:v>
                </c:pt>
                <c:pt idx="220">
                  <c:v>27.51</c:v>
                </c:pt>
                <c:pt idx="221">
                  <c:v>28.88</c:v>
                </c:pt>
                <c:pt idx="222">
                  <c:v>28.77</c:v>
                </c:pt>
                <c:pt idx="223">
                  <c:v>28.68</c:v>
                </c:pt>
                <c:pt idx="224">
                  <c:v>28.64</c:v>
                </c:pt>
                <c:pt idx="225">
                  <c:v>28.6</c:v>
                </c:pt>
                <c:pt idx="226">
                  <c:v>28.52</c:v>
                </c:pt>
                <c:pt idx="227">
                  <c:v>28.48</c:v>
                </c:pt>
                <c:pt idx="228">
                  <c:v>28.45</c:v>
                </c:pt>
                <c:pt idx="229">
                  <c:v>28.42</c:v>
                </c:pt>
                <c:pt idx="230">
                  <c:v>29.72</c:v>
                </c:pt>
                <c:pt idx="231">
                  <c:v>30.24</c:v>
                </c:pt>
                <c:pt idx="232">
                  <c:v>30.11</c:v>
                </c:pt>
                <c:pt idx="233">
                  <c:v>30.04</c:v>
                </c:pt>
                <c:pt idx="234">
                  <c:v>29.98</c:v>
                </c:pt>
                <c:pt idx="235">
                  <c:v>29.91</c:v>
                </c:pt>
                <c:pt idx="236">
                  <c:v>29.86</c:v>
                </c:pt>
                <c:pt idx="237">
                  <c:v>29.82</c:v>
                </c:pt>
                <c:pt idx="238">
                  <c:v>29.78</c:v>
                </c:pt>
                <c:pt idx="239">
                  <c:v>29.74</c:v>
                </c:pt>
                <c:pt idx="240">
                  <c:v>30.65</c:v>
                </c:pt>
                <c:pt idx="241">
                  <c:v>31.53</c:v>
                </c:pt>
                <c:pt idx="242">
                  <c:v>31.4</c:v>
                </c:pt>
                <c:pt idx="243">
                  <c:v>31.29</c:v>
                </c:pt>
                <c:pt idx="244">
                  <c:v>31.22</c:v>
                </c:pt>
                <c:pt idx="245">
                  <c:v>31.17</c:v>
                </c:pt>
                <c:pt idx="246">
                  <c:v>31.14</c:v>
                </c:pt>
                <c:pt idx="247">
                  <c:v>31.09</c:v>
                </c:pt>
                <c:pt idx="248">
                  <c:v>31.04</c:v>
                </c:pt>
                <c:pt idx="249">
                  <c:v>31.01</c:v>
                </c:pt>
                <c:pt idx="250">
                  <c:v>31.6</c:v>
                </c:pt>
                <c:pt idx="251">
                  <c:v>32.909999999999997</c:v>
                </c:pt>
                <c:pt idx="252">
                  <c:v>32.71</c:v>
                </c:pt>
                <c:pt idx="253">
                  <c:v>32.630000000000003</c:v>
                </c:pt>
                <c:pt idx="254">
                  <c:v>32.57</c:v>
                </c:pt>
                <c:pt idx="255">
                  <c:v>32.520000000000003</c:v>
                </c:pt>
                <c:pt idx="256">
                  <c:v>32.47</c:v>
                </c:pt>
                <c:pt idx="257">
                  <c:v>32.409999999999997</c:v>
                </c:pt>
                <c:pt idx="258">
                  <c:v>32.369999999999997</c:v>
                </c:pt>
                <c:pt idx="259">
                  <c:v>32.33</c:v>
                </c:pt>
                <c:pt idx="260">
                  <c:v>32.64</c:v>
                </c:pt>
                <c:pt idx="261">
                  <c:v>34.119999999999997</c:v>
                </c:pt>
                <c:pt idx="262">
                  <c:v>34.01</c:v>
                </c:pt>
                <c:pt idx="263">
                  <c:v>33.93</c:v>
                </c:pt>
                <c:pt idx="264">
                  <c:v>33.85</c:v>
                </c:pt>
                <c:pt idx="265">
                  <c:v>33.799999999999997</c:v>
                </c:pt>
                <c:pt idx="266">
                  <c:v>33.74</c:v>
                </c:pt>
                <c:pt idx="267">
                  <c:v>33.69</c:v>
                </c:pt>
                <c:pt idx="268">
                  <c:v>33.659999999999997</c:v>
                </c:pt>
                <c:pt idx="269">
                  <c:v>33.61</c:v>
                </c:pt>
                <c:pt idx="270">
                  <c:v>34.81</c:v>
                </c:pt>
                <c:pt idx="271">
                  <c:v>35.44</c:v>
                </c:pt>
                <c:pt idx="272">
                  <c:v>35.29</c:v>
                </c:pt>
                <c:pt idx="273">
                  <c:v>35.200000000000003</c:v>
                </c:pt>
                <c:pt idx="274">
                  <c:v>35.1</c:v>
                </c:pt>
                <c:pt idx="275">
                  <c:v>35.03</c:v>
                </c:pt>
                <c:pt idx="276">
                  <c:v>34.99</c:v>
                </c:pt>
                <c:pt idx="277">
                  <c:v>34.93</c:v>
                </c:pt>
                <c:pt idx="278">
                  <c:v>34.89</c:v>
                </c:pt>
                <c:pt idx="279">
                  <c:v>34.83</c:v>
                </c:pt>
                <c:pt idx="280">
                  <c:v>35.659999999999997</c:v>
                </c:pt>
                <c:pt idx="281">
                  <c:v>36.619999999999997</c:v>
                </c:pt>
                <c:pt idx="282">
                  <c:v>36.450000000000003</c:v>
                </c:pt>
                <c:pt idx="283">
                  <c:v>36.29</c:v>
                </c:pt>
                <c:pt idx="284">
                  <c:v>36.21</c:v>
                </c:pt>
                <c:pt idx="285">
                  <c:v>36.15</c:v>
                </c:pt>
                <c:pt idx="286">
                  <c:v>36.07</c:v>
                </c:pt>
                <c:pt idx="287">
                  <c:v>36.01</c:v>
                </c:pt>
                <c:pt idx="288">
                  <c:v>35.92</c:v>
                </c:pt>
                <c:pt idx="289">
                  <c:v>35.880000000000003</c:v>
                </c:pt>
                <c:pt idx="290">
                  <c:v>36.31</c:v>
                </c:pt>
                <c:pt idx="291">
                  <c:v>37.520000000000003</c:v>
                </c:pt>
                <c:pt idx="292">
                  <c:v>37.200000000000003</c:v>
                </c:pt>
                <c:pt idx="293">
                  <c:v>37.07</c:v>
                </c:pt>
                <c:pt idx="294">
                  <c:v>36.94</c:v>
                </c:pt>
                <c:pt idx="295">
                  <c:v>36.83</c:v>
                </c:pt>
                <c:pt idx="296">
                  <c:v>36.68</c:v>
                </c:pt>
                <c:pt idx="297">
                  <c:v>36.590000000000003</c:v>
                </c:pt>
                <c:pt idx="298">
                  <c:v>36.5</c:v>
                </c:pt>
                <c:pt idx="299">
                  <c:v>36.409999999999997</c:v>
                </c:pt>
                <c:pt idx="300">
                  <c:v>36.57</c:v>
                </c:pt>
                <c:pt idx="301">
                  <c:v>37.67</c:v>
                </c:pt>
                <c:pt idx="302">
                  <c:v>37.409999999999997</c:v>
                </c:pt>
                <c:pt idx="303">
                  <c:v>37.19</c:v>
                </c:pt>
                <c:pt idx="304">
                  <c:v>37</c:v>
                </c:pt>
                <c:pt idx="305">
                  <c:v>36.72</c:v>
                </c:pt>
                <c:pt idx="306">
                  <c:v>36.54</c:v>
                </c:pt>
                <c:pt idx="307">
                  <c:v>36.35</c:v>
                </c:pt>
                <c:pt idx="308">
                  <c:v>36.18</c:v>
                </c:pt>
                <c:pt idx="309">
                  <c:v>35.99</c:v>
                </c:pt>
                <c:pt idx="310">
                  <c:v>36.630000000000003</c:v>
                </c:pt>
                <c:pt idx="311">
                  <c:v>36.81</c:v>
                </c:pt>
                <c:pt idx="312">
                  <c:v>36.42</c:v>
                </c:pt>
                <c:pt idx="313">
                  <c:v>36.14</c:v>
                </c:pt>
                <c:pt idx="314">
                  <c:v>35.81</c:v>
                </c:pt>
                <c:pt idx="315">
                  <c:v>35.630000000000003</c:v>
                </c:pt>
                <c:pt idx="316">
                  <c:v>35.479999999999997</c:v>
                </c:pt>
                <c:pt idx="317">
                  <c:v>35.33</c:v>
                </c:pt>
                <c:pt idx="318">
                  <c:v>35.14</c:v>
                </c:pt>
                <c:pt idx="319">
                  <c:v>35.020000000000003</c:v>
                </c:pt>
                <c:pt idx="320">
                  <c:v>35.49</c:v>
                </c:pt>
                <c:pt idx="321">
                  <c:v>36.14</c:v>
                </c:pt>
                <c:pt idx="322">
                  <c:v>35.869999999999997</c:v>
                </c:pt>
                <c:pt idx="323">
                  <c:v>35.61</c:v>
                </c:pt>
                <c:pt idx="324">
                  <c:v>35.49</c:v>
                </c:pt>
                <c:pt idx="325">
                  <c:v>35.36</c:v>
                </c:pt>
                <c:pt idx="326">
                  <c:v>35.25</c:v>
                </c:pt>
                <c:pt idx="327">
                  <c:v>35.1</c:v>
                </c:pt>
                <c:pt idx="328">
                  <c:v>35.020000000000003</c:v>
                </c:pt>
                <c:pt idx="329">
                  <c:v>34.93</c:v>
                </c:pt>
                <c:pt idx="330">
                  <c:v>35.18</c:v>
                </c:pt>
                <c:pt idx="331">
                  <c:v>36.07</c:v>
                </c:pt>
                <c:pt idx="332">
                  <c:v>35.76</c:v>
                </c:pt>
                <c:pt idx="333">
                  <c:v>35.619999999999997</c:v>
                </c:pt>
                <c:pt idx="334">
                  <c:v>35.49</c:v>
                </c:pt>
                <c:pt idx="335">
                  <c:v>35.4</c:v>
                </c:pt>
                <c:pt idx="336">
                  <c:v>35.25</c:v>
                </c:pt>
                <c:pt idx="337">
                  <c:v>35.18</c:v>
                </c:pt>
                <c:pt idx="338">
                  <c:v>35.090000000000003</c:v>
                </c:pt>
                <c:pt idx="339">
                  <c:v>35.020000000000003</c:v>
                </c:pt>
                <c:pt idx="340">
                  <c:v>35.9</c:v>
                </c:pt>
                <c:pt idx="341">
                  <c:v>36.06</c:v>
                </c:pt>
                <c:pt idx="342">
                  <c:v>35.880000000000003</c:v>
                </c:pt>
                <c:pt idx="343">
                  <c:v>35.74</c:v>
                </c:pt>
                <c:pt idx="344">
                  <c:v>35.630000000000003</c:v>
                </c:pt>
                <c:pt idx="345">
                  <c:v>35.5</c:v>
                </c:pt>
                <c:pt idx="346">
                  <c:v>35.42</c:v>
                </c:pt>
                <c:pt idx="347">
                  <c:v>35.340000000000003</c:v>
                </c:pt>
                <c:pt idx="348">
                  <c:v>35.270000000000003</c:v>
                </c:pt>
                <c:pt idx="349">
                  <c:v>35.159999999999997</c:v>
                </c:pt>
                <c:pt idx="350">
                  <c:v>35.78</c:v>
                </c:pt>
                <c:pt idx="351">
                  <c:v>36.200000000000003</c:v>
                </c:pt>
                <c:pt idx="352">
                  <c:v>36.020000000000003</c:v>
                </c:pt>
                <c:pt idx="353">
                  <c:v>35.9</c:v>
                </c:pt>
                <c:pt idx="354">
                  <c:v>35.76</c:v>
                </c:pt>
                <c:pt idx="355">
                  <c:v>35.67</c:v>
                </c:pt>
                <c:pt idx="356">
                  <c:v>35.590000000000003</c:v>
                </c:pt>
                <c:pt idx="357">
                  <c:v>35.53</c:v>
                </c:pt>
                <c:pt idx="358">
                  <c:v>35.42</c:v>
                </c:pt>
                <c:pt idx="359">
                  <c:v>35.369999999999997</c:v>
                </c:pt>
                <c:pt idx="360">
                  <c:v>35.770000000000003</c:v>
                </c:pt>
                <c:pt idx="361">
                  <c:v>36.47</c:v>
                </c:pt>
                <c:pt idx="362">
                  <c:v>36.22</c:v>
                </c:pt>
                <c:pt idx="363">
                  <c:v>36.1</c:v>
                </c:pt>
                <c:pt idx="364">
                  <c:v>36.01</c:v>
                </c:pt>
                <c:pt idx="365">
                  <c:v>35.93</c:v>
                </c:pt>
                <c:pt idx="366">
                  <c:v>35.85</c:v>
                </c:pt>
                <c:pt idx="367">
                  <c:v>35.76</c:v>
                </c:pt>
                <c:pt idx="368">
                  <c:v>35.700000000000003</c:v>
                </c:pt>
                <c:pt idx="369">
                  <c:v>35.64</c:v>
                </c:pt>
                <c:pt idx="370">
                  <c:v>35.83</c:v>
                </c:pt>
                <c:pt idx="371">
                  <c:v>36.630000000000003</c:v>
                </c:pt>
                <c:pt idx="372">
                  <c:v>36.479999999999997</c:v>
                </c:pt>
                <c:pt idx="373">
                  <c:v>36.369999999999997</c:v>
                </c:pt>
                <c:pt idx="374">
                  <c:v>36.270000000000003</c:v>
                </c:pt>
                <c:pt idx="375">
                  <c:v>36.200000000000003</c:v>
                </c:pt>
                <c:pt idx="376">
                  <c:v>36.1</c:v>
                </c:pt>
                <c:pt idx="377">
                  <c:v>36.03</c:v>
                </c:pt>
                <c:pt idx="378">
                  <c:v>35.97</c:v>
                </c:pt>
                <c:pt idx="379">
                  <c:v>35.92</c:v>
                </c:pt>
                <c:pt idx="380">
                  <c:v>36.630000000000003</c:v>
                </c:pt>
                <c:pt idx="381">
                  <c:v>36.86</c:v>
                </c:pt>
                <c:pt idx="382">
                  <c:v>36.700000000000003</c:v>
                </c:pt>
                <c:pt idx="383">
                  <c:v>36.590000000000003</c:v>
                </c:pt>
                <c:pt idx="384">
                  <c:v>36.46</c:v>
                </c:pt>
                <c:pt idx="385">
                  <c:v>36.39</c:v>
                </c:pt>
                <c:pt idx="386">
                  <c:v>36.32</c:v>
                </c:pt>
                <c:pt idx="387">
                  <c:v>36.26</c:v>
                </c:pt>
                <c:pt idx="388">
                  <c:v>36.19</c:v>
                </c:pt>
                <c:pt idx="389">
                  <c:v>36.119999999999997</c:v>
                </c:pt>
                <c:pt idx="390">
                  <c:v>36.65</c:v>
                </c:pt>
                <c:pt idx="391">
                  <c:v>37.11</c:v>
                </c:pt>
                <c:pt idx="392">
                  <c:v>36.94</c:v>
                </c:pt>
                <c:pt idx="393">
                  <c:v>36.770000000000003</c:v>
                </c:pt>
                <c:pt idx="394">
                  <c:v>36.69</c:v>
                </c:pt>
                <c:pt idx="395">
                  <c:v>36.61</c:v>
                </c:pt>
                <c:pt idx="396">
                  <c:v>36.54</c:v>
                </c:pt>
                <c:pt idx="397">
                  <c:v>36.479999999999997</c:v>
                </c:pt>
                <c:pt idx="398">
                  <c:v>36.39</c:v>
                </c:pt>
                <c:pt idx="399">
                  <c:v>36.33</c:v>
                </c:pt>
                <c:pt idx="400">
                  <c:v>36.630000000000003</c:v>
                </c:pt>
                <c:pt idx="401">
                  <c:v>37.31</c:v>
                </c:pt>
                <c:pt idx="402">
                  <c:v>37.06</c:v>
                </c:pt>
                <c:pt idx="403">
                  <c:v>36.94</c:v>
                </c:pt>
                <c:pt idx="404">
                  <c:v>36.85</c:v>
                </c:pt>
                <c:pt idx="405">
                  <c:v>36.78</c:v>
                </c:pt>
                <c:pt idx="406">
                  <c:v>36.700000000000003</c:v>
                </c:pt>
                <c:pt idx="407">
                  <c:v>36.6</c:v>
                </c:pt>
                <c:pt idx="408">
                  <c:v>36.54</c:v>
                </c:pt>
                <c:pt idx="409">
                  <c:v>36.5</c:v>
                </c:pt>
                <c:pt idx="410">
                  <c:v>36.61</c:v>
                </c:pt>
                <c:pt idx="411">
                  <c:v>37.29</c:v>
                </c:pt>
                <c:pt idx="412">
                  <c:v>37.14</c:v>
                </c:pt>
                <c:pt idx="413">
                  <c:v>37.03</c:v>
                </c:pt>
                <c:pt idx="414">
                  <c:v>36.94</c:v>
                </c:pt>
                <c:pt idx="415">
                  <c:v>36.82</c:v>
                </c:pt>
                <c:pt idx="416">
                  <c:v>36.74</c:v>
                </c:pt>
                <c:pt idx="417">
                  <c:v>36.67</c:v>
                </c:pt>
                <c:pt idx="418">
                  <c:v>36.619999999999997</c:v>
                </c:pt>
                <c:pt idx="419">
                  <c:v>36.56</c:v>
                </c:pt>
                <c:pt idx="420">
                  <c:v>37.130000000000003</c:v>
                </c:pt>
                <c:pt idx="421">
                  <c:v>37.340000000000003</c:v>
                </c:pt>
                <c:pt idx="422">
                  <c:v>37.18</c:v>
                </c:pt>
                <c:pt idx="423">
                  <c:v>37.06</c:v>
                </c:pt>
                <c:pt idx="424">
                  <c:v>36.92</c:v>
                </c:pt>
                <c:pt idx="425">
                  <c:v>36.83</c:v>
                </c:pt>
                <c:pt idx="426">
                  <c:v>36.75</c:v>
                </c:pt>
                <c:pt idx="427">
                  <c:v>36.69</c:v>
                </c:pt>
                <c:pt idx="428">
                  <c:v>36.619999999999997</c:v>
                </c:pt>
                <c:pt idx="429">
                  <c:v>36.520000000000003</c:v>
                </c:pt>
                <c:pt idx="430">
                  <c:v>36.909999999999997</c:v>
                </c:pt>
                <c:pt idx="431">
                  <c:v>37.33</c:v>
                </c:pt>
                <c:pt idx="432">
                  <c:v>37.14</c:v>
                </c:pt>
                <c:pt idx="433">
                  <c:v>36.96</c:v>
                </c:pt>
                <c:pt idx="434">
                  <c:v>36.869999999999997</c:v>
                </c:pt>
                <c:pt idx="435">
                  <c:v>36.78</c:v>
                </c:pt>
                <c:pt idx="436">
                  <c:v>36.700000000000003</c:v>
                </c:pt>
                <c:pt idx="437">
                  <c:v>36.590000000000003</c:v>
                </c:pt>
                <c:pt idx="438">
                  <c:v>36.53</c:v>
                </c:pt>
                <c:pt idx="439">
                  <c:v>36.46</c:v>
                </c:pt>
                <c:pt idx="440">
                  <c:v>36.68</c:v>
                </c:pt>
                <c:pt idx="441">
                  <c:v>37.26</c:v>
                </c:pt>
                <c:pt idx="442">
                  <c:v>36.99</c:v>
                </c:pt>
                <c:pt idx="443">
                  <c:v>36.880000000000003</c:v>
                </c:pt>
                <c:pt idx="444">
                  <c:v>36.78</c:v>
                </c:pt>
                <c:pt idx="445">
                  <c:v>36.69</c:v>
                </c:pt>
                <c:pt idx="446">
                  <c:v>36.57</c:v>
                </c:pt>
                <c:pt idx="447">
                  <c:v>36.51</c:v>
                </c:pt>
                <c:pt idx="448">
                  <c:v>36.450000000000003</c:v>
                </c:pt>
                <c:pt idx="449">
                  <c:v>36.380000000000003</c:v>
                </c:pt>
                <c:pt idx="450">
                  <c:v>36.44</c:v>
                </c:pt>
                <c:pt idx="451">
                  <c:v>37.04</c:v>
                </c:pt>
                <c:pt idx="452">
                  <c:v>36.880000000000003</c:v>
                </c:pt>
                <c:pt idx="453">
                  <c:v>36.770000000000003</c:v>
                </c:pt>
                <c:pt idx="454">
                  <c:v>36.67</c:v>
                </c:pt>
                <c:pt idx="455">
                  <c:v>36.549999999999997</c:v>
                </c:pt>
                <c:pt idx="456">
                  <c:v>36.479999999999997</c:v>
                </c:pt>
                <c:pt idx="457">
                  <c:v>36.409999999999997</c:v>
                </c:pt>
                <c:pt idx="458">
                  <c:v>36.340000000000003</c:v>
                </c:pt>
                <c:pt idx="459">
                  <c:v>36.26</c:v>
                </c:pt>
                <c:pt idx="460">
                  <c:v>36.72</c:v>
                </c:pt>
                <c:pt idx="461">
                  <c:v>36.950000000000003</c:v>
                </c:pt>
                <c:pt idx="462">
                  <c:v>36.78</c:v>
                </c:pt>
                <c:pt idx="463">
                  <c:v>36.68</c:v>
                </c:pt>
                <c:pt idx="464">
                  <c:v>36.54</c:v>
                </c:pt>
                <c:pt idx="465">
                  <c:v>36.46</c:v>
                </c:pt>
                <c:pt idx="466">
                  <c:v>36.39</c:v>
                </c:pt>
                <c:pt idx="467">
                  <c:v>36.32</c:v>
                </c:pt>
                <c:pt idx="468">
                  <c:v>36.229999999999997</c:v>
                </c:pt>
                <c:pt idx="469">
                  <c:v>36.17</c:v>
                </c:pt>
                <c:pt idx="470">
                  <c:v>36.46</c:v>
                </c:pt>
                <c:pt idx="471">
                  <c:v>36.869999999999997</c:v>
                </c:pt>
                <c:pt idx="472">
                  <c:v>36.700000000000003</c:v>
                </c:pt>
                <c:pt idx="473">
                  <c:v>36.54</c:v>
                </c:pt>
                <c:pt idx="474">
                  <c:v>36.46</c:v>
                </c:pt>
                <c:pt idx="475">
                  <c:v>36.380000000000003</c:v>
                </c:pt>
                <c:pt idx="476">
                  <c:v>36.32</c:v>
                </c:pt>
                <c:pt idx="477">
                  <c:v>36.22</c:v>
                </c:pt>
                <c:pt idx="478">
                  <c:v>36.159999999999997</c:v>
                </c:pt>
                <c:pt idx="479">
                  <c:v>36.11</c:v>
                </c:pt>
                <c:pt idx="480">
                  <c:v>36.229999999999997</c:v>
                </c:pt>
                <c:pt idx="481">
                  <c:v>36.67</c:v>
                </c:pt>
                <c:pt idx="482">
                  <c:v>36.54</c:v>
                </c:pt>
                <c:pt idx="483">
                  <c:v>36.450000000000003</c:v>
                </c:pt>
                <c:pt idx="484">
                  <c:v>36.36</c:v>
                </c:pt>
                <c:pt idx="485">
                  <c:v>36.299999999999997</c:v>
                </c:pt>
                <c:pt idx="486">
                  <c:v>36.19</c:v>
                </c:pt>
                <c:pt idx="487">
                  <c:v>36.130000000000003</c:v>
                </c:pt>
                <c:pt idx="488">
                  <c:v>36.08</c:v>
                </c:pt>
                <c:pt idx="489">
                  <c:v>36.03</c:v>
                </c:pt>
                <c:pt idx="490">
                  <c:v>36.54</c:v>
                </c:pt>
                <c:pt idx="491">
                  <c:v>36.630000000000003</c:v>
                </c:pt>
                <c:pt idx="492">
                  <c:v>36.479999999999997</c:v>
                </c:pt>
                <c:pt idx="493">
                  <c:v>36.380000000000003</c:v>
                </c:pt>
                <c:pt idx="494">
                  <c:v>36.299999999999997</c:v>
                </c:pt>
                <c:pt idx="495">
                  <c:v>36.19</c:v>
                </c:pt>
                <c:pt idx="496">
                  <c:v>36.119999999999997</c:v>
                </c:pt>
                <c:pt idx="497">
                  <c:v>36.07</c:v>
                </c:pt>
                <c:pt idx="498">
                  <c:v>36.01</c:v>
                </c:pt>
                <c:pt idx="499">
                  <c:v>35.93</c:v>
                </c:pt>
                <c:pt idx="500">
                  <c:v>36.299999999999997</c:v>
                </c:pt>
                <c:pt idx="501">
                  <c:v>36.53</c:v>
                </c:pt>
                <c:pt idx="502">
                  <c:v>36.380000000000003</c:v>
                </c:pt>
                <c:pt idx="503">
                  <c:v>36.229999999999997</c:v>
                </c:pt>
                <c:pt idx="504">
                  <c:v>36.159999999999997</c:v>
                </c:pt>
                <c:pt idx="505">
                  <c:v>36.090000000000003</c:v>
                </c:pt>
                <c:pt idx="506">
                  <c:v>36.03</c:v>
                </c:pt>
                <c:pt idx="507">
                  <c:v>35.97</c:v>
                </c:pt>
                <c:pt idx="508">
                  <c:v>35.89</c:v>
                </c:pt>
                <c:pt idx="509">
                  <c:v>35.83</c:v>
                </c:pt>
                <c:pt idx="510">
                  <c:v>36.06</c:v>
                </c:pt>
                <c:pt idx="511">
                  <c:v>36.450000000000003</c:v>
                </c:pt>
                <c:pt idx="512">
                  <c:v>36.24</c:v>
                </c:pt>
                <c:pt idx="513">
                  <c:v>36.14</c:v>
                </c:pt>
                <c:pt idx="514">
                  <c:v>36.06</c:v>
                </c:pt>
                <c:pt idx="515">
                  <c:v>35.979999999999997</c:v>
                </c:pt>
                <c:pt idx="516">
                  <c:v>35.92</c:v>
                </c:pt>
                <c:pt idx="517">
                  <c:v>35.83</c:v>
                </c:pt>
                <c:pt idx="518">
                  <c:v>35.76</c:v>
                </c:pt>
                <c:pt idx="519">
                  <c:v>35.71</c:v>
                </c:pt>
                <c:pt idx="520">
                  <c:v>35.799999999999997</c:v>
                </c:pt>
                <c:pt idx="521">
                  <c:v>36.200000000000003</c:v>
                </c:pt>
                <c:pt idx="522">
                  <c:v>36.07</c:v>
                </c:pt>
                <c:pt idx="523">
                  <c:v>35.97</c:v>
                </c:pt>
                <c:pt idx="524">
                  <c:v>35.89</c:v>
                </c:pt>
                <c:pt idx="525">
                  <c:v>35.770000000000003</c:v>
                </c:pt>
                <c:pt idx="526">
                  <c:v>35.700000000000003</c:v>
                </c:pt>
                <c:pt idx="527">
                  <c:v>35.630000000000003</c:v>
                </c:pt>
                <c:pt idx="528">
                  <c:v>35.57</c:v>
                </c:pt>
                <c:pt idx="529">
                  <c:v>35.51</c:v>
                </c:pt>
                <c:pt idx="530">
                  <c:v>35.9</c:v>
                </c:pt>
                <c:pt idx="531">
                  <c:v>35.96</c:v>
                </c:pt>
                <c:pt idx="532">
                  <c:v>35.81</c:v>
                </c:pt>
                <c:pt idx="533">
                  <c:v>35.68</c:v>
                </c:pt>
                <c:pt idx="534">
                  <c:v>35.53</c:v>
                </c:pt>
                <c:pt idx="535">
                  <c:v>35.43</c:v>
                </c:pt>
                <c:pt idx="536">
                  <c:v>35.340000000000003</c:v>
                </c:pt>
                <c:pt idx="537">
                  <c:v>35.26</c:v>
                </c:pt>
                <c:pt idx="538">
                  <c:v>35.18</c:v>
                </c:pt>
                <c:pt idx="539">
                  <c:v>35.07</c:v>
                </c:pt>
                <c:pt idx="540">
                  <c:v>35.299999999999997</c:v>
                </c:pt>
                <c:pt idx="541">
                  <c:v>35.46</c:v>
                </c:pt>
                <c:pt idx="542">
                  <c:v>35.26</c:v>
                </c:pt>
                <c:pt idx="543">
                  <c:v>35.06</c:v>
                </c:pt>
                <c:pt idx="544">
                  <c:v>34.94</c:v>
                </c:pt>
                <c:pt idx="545">
                  <c:v>34.840000000000003</c:v>
                </c:pt>
                <c:pt idx="546">
                  <c:v>34.74</c:v>
                </c:pt>
                <c:pt idx="547">
                  <c:v>34.65</c:v>
                </c:pt>
                <c:pt idx="548">
                  <c:v>34.51</c:v>
                </c:pt>
                <c:pt idx="549">
                  <c:v>34.43</c:v>
                </c:pt>
                <c:pt idx="550">
                  <c:v>34.54</c:v>
                </c:pt>
                <c:pt idx="551">
                  <c:v>34.85</c:v>
                </c:pt>
                <c:pt idx="552">
                  <c:v>34.590000000000003</c:v>
                </c:pt>
                <c:pt idx="553">
                  <c:v>34.44</c:v>
                </c:pt>
                <c:pt idx="554">
                  <c:v>34.340000000000003</c:v>
                </c:pt>
                <c:pt idx="555">
                  <c:v>34.24</c:v>
                </c:pt>
                <c:pt idx="556">
                  <c:v>34.11</c:v>
                </c:pt>
                <c:pt idx="557">
                  <c:v>34.020000000000003</c:v>
                </c:pt>
                <c:pt idx="558">
                  <c:v>33.950000000000003</c:v>
                </c:pt>
                <c:pt idx="559">
                  <c:v>33.869999999999997</c:v>
                </c:pt>
                <c:pt idx="560">
                  <c:v>33.9</c:v>
                </c:pt>
                <c:pt idx="561">
                  <c:v>34.21</c:v>
                </c:pt>
                <c:pt idx="562">
                  <c:v>34.06</c:v>
                </c:pt>
                <c:pt idx="563">
                  <c:v>33.950000000000003</c:v>
                </c:pt>
                <c:pt idx="564">
                  <c:v>33.85</c:v>
                </c:pt>
                <c:pt idx="565">
                  <c:v>33.729999999999997</c:v>
                </c:pt>
                <c:pt idx="566">
                  <c:v>33.65</c:v>
                </c:pt>
                <c:pt idx="567">
                  <c:v>33.590000000000003</c:v>
                </c:pt>
                <c:pt idx="568">
                  <c:v>33.520000000000003</c:v>
                </c:pt>
                <c:pt idx="569">
                  <c:v>33.43</c:v>
                </c:pt>
                <c:pt idx="570">
                  <c:v>33.74</c:v>
                </c:pt>
                <c:pt idx="571">
                  <c:v>33.83</c:v>
                </c:pt>
                <c:pt idx="572">
                  <c:v>33.68</c:v>
                </c:pt>
                <c:pt idx="573">
                  <c:v>33.58</c:v>
                </c:pt>
                <c:pt idx="574">
                  <c:v>33.450000000000003</c:v>
                </c:pt>
                <c:pt idx="575">
                  <c:v>33.380000000000003</c:v>
                </c:pt>
                <c:pt idx="576">
                  <c:v>33.31</c:v>
                </c:pt>
                <c:pt idx="577">
                  <c:v>33.25</c:v>
                </c:pt>
                <c:pt idx="578">
                  <c:v>33.15</c:v>
                </c:pt>
                <c:pt idx="579">
                  <c:v>33.1</c:v>
                </c:pt>
                <c:pt idx="580">
                  <c:v>33.29</c:v>
                </c:pt>
                <c:pt idx="581">
                  <c:v>33.5</c:v>
                </c:pt>
                <c:pt idx="582">
                  <c:v>33.369999999999997</c:v>
                </c:pt>
                <c:pt idx="583">
                  <c:v>33.22</c:v>
                </c:pt>
                <c:pt idx="584">
                  <c:v>33.15</c:v>
                </c:pt>
                <c:pt idx="585">
                  <c:v>33.090000000000003</c:v>
                </c:pt>
                <c:pt idx="586">
                  <c:v>33.020000000000003</c:v>
                </c:pt>
                <c:pt idx="587">
                  <c:v>32.93</c:v>
                </c:pt>
                <c:pt idx="588">
                  <c:v>32.869999999999997</c:v>
                </c:pt>
                <c:pt idx="589">
                  <c:v>32.82</c:v>
                </c:pt>
                <c:pt idx="590">
                  <c:v>32.9</c:v>
                </c:pt>
                <c:pt idx="591">
                  <c:v>33.24</c:v>
                </c:pt>
                <c:pt idx="592">
                  <c:v>33.04</c:v>
                </c:pt>
                <c:pt idx="593">
                  <c:v>32.96</c:v>
                </c:pt>
                <c:pt idx="594">
                  <c:v>32.89</c:v>
                </c:pt>
                <c:pt idx="595">
                  <c:v>32.840000000000003</c:v>
                </c:pt>
                <c:pt idx="596">
                  <c:v>32.75</c:v>
                </c:pt>
                <c:pt idx="597">
                  <c:v>32.69</c:v>
                </c:pt>
                <c:pt idx="598">
                  <c:v>32.64</c:v>
                </c:pt>
                <c:pt idx="599">
                  <c:v>32.6</c:v>
                </c:pt>
                <c:pt idx="600">
                  <c:v>32.950000000000003</c:v>
                </c:pt>
                <c:pt idx="601">
                  <c:v>32.97</c:v>
                </c:pt>
                <c:pt idx="602">
                  <c:v>32.85</c:v>
                </c:pt>
                <c:pt idx="603">
                  <c:v>32.770000000000003</c:v>
                </c:pt>
                <c:pt idx="604">
                  <c:v>32.700000000000003</c:v>
                </c:pt>
                <c:pt idx="605">
                  <c:v>32.619999999999997</c:v>
                </c:pt>
                <c:pt idx="606">
                  <c:v>32.57</c:v>
                </c:pt>
                <c:pt idx="607">
                  <c:v>32.520000000000003</c:v>
                </c:pt>
                <c:pt idx="608">
                  <c:v>32.47</c:v>
                </c:pt>
                <c:pt idx="609">
                  <c:v>32.4</c:v>
                </c:pt>
                <c:pt idx="610">
                  <c:v>32.64</c:v>
                </c:pt>
                <c:pt idx="611">
                  <c:v>32.76</c:v>
                </c:pt>
                <c:pt idx="612">
                  <c:v>32.65</c:v>
                </c:pt>
                <c:pt idx="613">
                  <c:v>32.57</c:v>
                </c:pt>
                <c:pt idx="614">
                  <c:v>32.479999999999997</c:v>
                </c:pt>
                <c:pt idx="615">
                  <c:v>32.43</c:v>
                </c:pt>
                <c:pt idx="616">
                  <c:v>32.380000000000003</c:v>
                </c:pt>
                <c:pt idx="617">
                  <c:v>32.33</c:v>
                </c:pt>
                <c:pt idx="618">
                  <c:v>32.26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B-4E11-B9DF-6E4B5C052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4459328"/>
        <c:axId val="77478672"/>
      </c:lineChart>
      <c:catAx>
        <c:axId val="454459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478672"/>
        <c:crosses val="autoZero"/>
        <c:auto val="1"/>
        <c:lblAlgn val="ctr"/>
        <c:lblOffset val="100"/>
        <c:noMultiLvlLbl val="0"/>
      </c:catAx>
      <c:valAx>
        <c:axId val="7747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445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5269062499999997E-2"/>
          <c:y val="9.7476909722222227E-2"/>
          <c:w val="0.95150177083333332"/>
          <c:h val="0.78843177083333338"/>
        </c:manualLayout>
      </c:layout>
      <c:lineChart>
        <c:grouping val="standard"/>
        <c:varyColors val="0"/>
        <c:ser>
          <c:idx val="0"/>
          <c:order val="0"/>
          <c:tx>
            <c:strRef>
              <c:f>par_h_yield_data_test3!$M$1</c:f>
              <c:strCache>
                <c:ptCount val="1"/>
                <c:pt idx="0">
                  <c:v>Weight_21.1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par_h_yield_data_test3!$M$2:$M$898</c:f>
              <c:numCache>
                <c:formatCode>General</c:formatCode>
                <c:ptCount val="897"/>
                <c:pt idx="0">
                  <c:v>0.37</c:v>
                </c:pt>
                <c:pt idx="1">
                  <c:v>0.36</c:v>
                </c:pt>
                <c:pt idx="2">
                  <c:v>0.35</c:v>
                </c:pt>
                <c:pt idx="3">
                  <c:v>0.34</c:v>
                </c:pt>
                <c:pt idx="4">
                  <c:v>0.34</c:v>
                </c:pt>
                <c:pt idx="5">
                  <c:v>0.33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0.73</c:v>
                </c:pt>
                <c:pt idx="10">
                  <c:v>1.07</c:v>
                </c:pt>
                <c:pt idx="11">
                  <c:v>1.03</c:v>
                </c:pt>
                <c:pt idx="12">
                  <c:v>1.02</c:v>
                </c:pt>
                <c:pt idx="13">
                  <c:v>1</c:v>
                </c:pt>
                <c:pt idx="14">
                  <c:v>0.99</c:v>
                </c:pt>
                <c:pt idx="15">
                  <c:v>0.98</c:v>
                </c:pt>
                <c:pt idx="16">
                  <c:v>0.97</c:v>
                </c:pt>
                <c:pt idx="17">
                  <c:v>0.96</c:v>
                </c:pt>
                <c:pt idx="18">
                  <c:v>0.96</c:v>
                </c:pt>
                <c:pt idx="19">
                  <c:v>1.29</c:v>
                </c:pt>
                <c:pt idx="20">
                  <c:v>1.88</c:v>
                </c:pt>
                <c:pt idx="21">
                  <c:v>1.82</c:v>
                </c:pt>
                <c:pt idx="22">
                  <c:v>1.79</c:v>
                </c:pt>
                <c:pt idx="23">
                  <c:v>1.77</c:v>
                </c:pt>
                <c:pt idx="24">
                  <c:v>1.76</c:v>
                </c:pt>
                <c:pt idx="25">
                  <c:v>1.74</c:v>
                </c:pt>
                <c:pt idx="26">
                  <c:v>1.73</c:v>
                </c:pt>
                <c:pt idx="27">
                  <c:v>1.72</c:v>
                </c:pt>
                <c:pt idx="28">
                  <c:v>1.71</c:v>
                </c:pt>
                <c:pt idx="29">
                  <c:v>1.94</c:v>
                </c:pt>
                <c:pt idx="30">
                  <c:v>2.79</c:v>
                </c:pt>
                <c:pt idx="31">
                  <c:v>2.72</c:v>
                </c:pt>
                <c:pt idx="32">
                  <c:v>2.69</c:v>
                </c:pt>
                <c:pt idx="33">
                  <c:v>2.66</c:v>
                </c:pt>
                <c:pt idx="34">
                  <c:v>2.64</c:v>
                </c:pt>
                <c:pt idx="35">
                  <c:v>2.62</c:v>
                </c:pt>
                <c:pt idx="36">
                  <c:v>2.6</c:v>
                </c:pt>
                <c:pt idx="37">
                  <c:v>2.6</c:v>
                </c:pt>
                <c:pt idx="38">
                  <c:v>2.58</c:v>
                </c:pt>
                <c:pt idx="39">
                  <c:v>3.52</c:v>
                </c:pt>
                <c:pt idx="40">
                  <c:v>3.9</c:v>
                </c:pt>
                <c:pt idx="41">
                  <c:v>3.82</c:v>
                </c:pt>
                <c:pt idx="42">
                  <c:v>3.77</c:v>
                </c:pt>
                <c:pt idx="43">
                  <c:v>3.74</c:v>
                </c:pt>
                <c:pt idx="44">
                  <c:v>3.71</c:v>
                </c:pt>
                <c:pt idx="45">
                  <c:v>3.68</c:v>
                </c:pt>
                <c:pt idx="46">
                  <c:v>3.67</c:v>
                </c:pt>
                <c:pt idx="47">
                  <c:v>3.65</c:v>
                </c:pt>
                <c:pt idx="48">
                  <c:v>3.63</c:v>
                </c:pt>
                <c:pt idx="49">
                  <c:v>4.3600000000000003</c:v>
                </c:pt>
                <c:pt idx="50">
                  <c:v>5.08</c:v>
                </c:pt>
                <c:pt idx="51">
                  <c:v>4.9800000000000004</c:v>
                </c:pt>
                <c:pt idx="52">
                  <c:v>4.93</c:v>
                </c:pt>
                <c:pt idx="53">
                  <c:v>4.87</c:v>
                </c:pt>
                <c:pt idx="54">
                  <c:v>4.84</c:v>
                </c:pt>
                <c:pt idx="55">
                  <c:v>4.82</c:v>
                </c:pt>
                <c:pt idx="56">
                  <c:v>4.8</c:v>
                </c:pt>
                <c:pt idx="57">
                  <c:v>4.78</c:v>
                </c:pt>
                <c:pt idx="58">
                  <c:v>4.76</c:v>
                </c:pt>
                <c:pt idx="59">
                  <c:v>5.22</c:v>
                </c:pt>
                <c:pt idx="60">
                  <c:v>6.22</c:v>
                </c:pt>
                <c:pt idx="61">
                  <c:v>6.09</c:v>
                </c:pt>
                <c:pt idx="62">
                  <c:v>6.05</c:v>
                </c:pt>
                <c:pt idx="63">
                  <c:v>6</c:v>
                </c:pt>
                <c:pt idx="64">
                  <c:v>5.97</c:v>
                </c:pt>
                <c:pt idx="65">
                  <c:v>5.95</c:v>
                </c:pt>
                <c:pt idx="66">
                  <c:v>5.92</c:v>
                </c:pt>
                <c:pt idx="67">
                  <c:v>5.9</c:v>
                </c:pt>
                <c:pt idx="68">
                  <c:v>5.88</c:v>
                </c:pt>
                <c:pt idx="69">
                  <c:v>6.13</c:v>
                </c:pt>
                <c:pt idx="70">
                  <c:v>7.35</c:v>
                </c:pt>
                <c:pt idx="71">
                  <c:v>7.27</c:v>
                </c:pt>
                <c:pt idx="72">
                  <c:v>7.22</c:v>
                </c:pt>
                <c:pt idx="73">
                  <c:v>7.18</c:v>
                </c:pt>
                <c:pt idx="74">
                  <c:v>7.14</c:v>
                </c:pt>
                <c:pt idx="75">
                  <c:v>7.1</c:v>
                </c:pt>
                <c:pt idx="76">
                  <c:v>7.08</c:v>
                </c:pt>
                <c:pt idx="77">
                  <c:v>7.06</c:v>
                </c:pt>
                <c:pt idx="78">
                  <c:v>7.03</c:v>
                </c:pt>
                <c:pt idx="79">
                  <c:v>8.0500000000000007</c:v>
                </c:pt>
                <c:pt idx="80">
                  <c:v>8.59</c:v>
                </c:pt>
                <c:pt idx="81">
                  <c:v>8.49</c:v>
                </c:pt>
                <c:pt idx="82">
                  <c:v>8.44</c:v>
                </c:pt>
                <c:pt idx="83">
                  <c:v>8.3699999999999992</c:v>
                </c:pt>
                <c:pt idx="84">
                  <c:v>8.33</c:v>
                </c:pt>
                <c:pt idx="85">
                  <c:v>8.31</c:v>
                </c:pt>
                <c:pt idx="86">
                  <c:v>8.2799999999999994</c:v>
                </c:pt>
                <c:pt idx="87">
                  <c:v>8.26</c:v>
                </c:pt>
                <c:pt idx="88">
                  <c:v>8.23</c:v>
                </c:pt>
                <c:pt idx="89">
                  <c:v>8.92</c:v>
                </c:pt>
                <c:pt idx="90">
                  <c:v>9.73</c:v>
                </c:pt>
                <c:pt idx="91">
                  <c:v>9.64</c:v>
                </c:pt>
                <c:pt idx="92">
                  <c:v>9.5500000000000007</c:v>
                </c:pt>
                <c:pt idx="93">
                  <c:v>9.51</c:v>
                </c:pt>
                <c:pt idx="94">
                  <c:v>9.4700000000000006</c:v>
                </c:pt>
                <c:pt idx="95">
                  <c:v>9.44</c:v>
                </c:pt>
                <c:pt idx="96">
                  <c:v>9.41</c:v>
                </c:pt>
                <c:pt idx="97">
                  <c:v>9.39</c:v>
                </c:pt>
                <c:pt idx="98">
                  <c:v>9.35</c:v>
                </c:pt>
                <c:pt idx="99">
                  <c:v>9.75</c:v>
                </c:pt>
                <c:pt idx="100">
                  <c:v>10.82</c:v>
                </c:pt>
                <c:pt idx="101">
                  <c:v>10.67</c:v>
                </c:pt>
                <c:pt idx="102">
                  <c:v>10.62</c:v>
                </c:pt>
                <c:pt idx="103">
                  <c:v>10.57</c:v>
                </c:pt>
                <c:pt idx="104">
                  <c:v>10.54</c:v>
                </c:pt>
                <c:pt idx="105">
                  <c:v>10.49</c:v>
                </c:pt>
                <c:pt idx="106">
                  <c:v>10.47</c:v>
                </c:pt>
                <c:pt idx="107">
                  <c:v>10.45</c:v>
                </c:pt>
                <c:pt idx="108">
                  <c:v>10.41</c:v>
                </c:pt>
                <c:pt idx="109">
                  <c:v>10.62</c:v>
                </c:pt>
                <c:pt idx="110">
                  <c:v>11.87</c:v>
                </c:pt>
                <c:pt idx="111">
                  <c:v>11.77</c:v>
                </c:pt>
                <c:pt idx="112">
                  <c:v>11.73</c:v>
                </c:pt>
                <c:pt idx="113">
                  <c:v>11.69</c:v>
                </c:pt>
                <c:pt idx="114">
                  <c:v>11.63</c:v>
                </c:pt>
                <c:pt idx="115">
                  <c:v>11.6</c:v>
                </c:pt>
                <c:pt idx="116">
                  <c:v>11.57</c:v>
                </c:pt>
                <c:pt idx="117">
                  <c:v>11.54</c:v>
                </c:pt>
                <c:pt idx="118">
                  <c:v>11.51</c:v>
                </c:pt>
                <c:pt idx="119">
                  <c:v>12.38</c:v>
                </c:pt>
                <c:pt idx="120">
                  <c:v>12.96</c:v>
                </c:pt>
                <c:pt idx="121">
                  <c:v>12.87</c:v>
                </c:pt>
                <c:pt idx="122">
                  <c:v>12.81</c:v>
                </c:pt>
                <c:pt idx="123">
                  <c:v>12.75</c:v>
                </c:pt>
                <c:pt idx="124">
                  <c:v>12.71</c:v>
                </c:pt>
                <c:pt idx="125">
                  <c:v>12.68</c:v>
                </c:pt>
                <c:pt idx="126">
                  <c:v>12.64</c:v>
                </c:pt>
                <c:pt idx="127">
                  <c:v>12.62</c:v>
                </c:pt>
                <c:pt idx="128">
                  <c:v>12.59</c:v>
                </c:pt>
                <c:pt idx="129">
                  <c:v>13.21</c:v>
                </c:pt>
                <c:pt idx="130">
                  <c:v>14.2</c:v>
                </c:pt>
                <c:pt idx="131">
                  <c:v>14.08</c:v>
                </c:pt>
                <c:pt idx="132">
                  <c:v>13.99</c:v>
                </c:pt>
                <c:pt idx="133">
                  <c:v>13.95</c:v>
                </c:pt>
                <c:pt idx="134">
                  <c:v>13.9</c:v>
                </c:pt>
                <c:pt idx="135">
                  <c:v>13.87</c:v>
                </c:pt>
                <c:pt idx="136">
                  <c:v>13.82</c:v>
                </c:pt>
                <c:pt idx="137">
                  <c:v>13.79</c:v>
                </c:pt>
                <c:pt idx="138">
                  <c:v>13.77</c:v>
                </c:pt>
                <c:pt idx="139">
                  <c:v>14.11</c:v>
                </c:pt>
                <c:pt idx="140">
                  <c:v>15.32</c:v>
                </c:pt>
                <c:pt idx="141">
                  <c:v>15.16</c:v>
                </c:pt>
                <c:pt idx="142">
                  <c:v>15.1</c:v>
                </c:pt>
                <c:pt idx="143">
                  <c:v>15.06</c:v>
                </c:pt>
                <c:pt idx="144">
                  <c:v>15.01</c:v>
                </c:pt>
                <c:pt idx="145">
                  <c:v>14.96</c:v>
                </c:pt>
                <c:pt idx="146">
                  <c:v>14.93</c:v>
                </c:pt>
                <c:pt idx="147">
                  <c:v>14.91</c:v>
                </c:pt>
                <c:pt idx="148">
                  <c:v>14.89</c:v>
                </c:pt>
                <c:pt idx="149">
                  <c:v>15.96</c:v>
                </c:pt>
                <c:pt idx="150">
                  <c:v>16.36</c:v>
                </c:pt>
                <c:pt idx="151">
                  <c:v>16.260000000000002</c:v>
                </c:pt>
                <c:pt idx="152">
                  <c:v>16.21</c:v>
                </c:pt>
                <c:pt idx="153">
                  <c:v>16.16</c:v>
                </c:pt>
                <c:pt idx="154">
                  <c:v>16.09</c:v>
                </c:pt>
                <c:pt idx="155">
                  <c:v>16.059999999999999</c:v>
                </c:pt>
                <c:pt idx="156">
                  <c:v>16.04</c:v>
                </c:pt>
                <c:pt idx="157">
                  <c:v>16.010000000000002</c:v>
                </c:pt>
                <c:pt idx="158">
                  <c:v>15.97</c:v>
                </c:pt>
                <c:pt idx="159">
                  <c:v>16.77</c:v>
                </c:pt>
                <c:pt idx="160">
                  <c:v>17.489999999999998</c:v>
                </c:pt>
                <c:pt idx="161">
                  <c:v>17.39</c:v>
                </c:pt>
                <c:pt idx="162">
                  <c:v>17.329999999999998</c:v>
                </c:pt>
                <c:pt idx="163">
                  <c:v>17.25</c:v>
                </c:pt>
                <c:pt idx="164">
                  <c:v>17.22</c:v>
                </c:pt>
                <c:pt idx="165">
                  <c:v>17.190000000000001</c:v>
                </c:pt>
                <c:pt idx="166">
                  <c:v>17.14</c:v>
                </c:pt>
                <c:pt idx="167">
                  <c:v>17.100000000000001</c:v>
                </c:pt>
                <c:pt idx="168">
                  <c:v>17.079999999999998</c:v>
                </c:pt>
                <c:pt idx="169">
                  <c:v>17.63</c:v>
                </c:pt>
                <c:pt idx="170">
                  <c:v>18.7</c:v>
                </c:pt>
                <c:pt idx="171">
                  <c:v>18.55</c:v>
                </c:pt>
                <c:pt idx="172">
                  <c:v>18.489999999999998</c:v>
                </c:pt>
                <c:pt idx="173">
                  <c:v>18.45</c:v>
                </c:pt>
                <c:pt idx="174">
                  <c:v>18.41</c:v>
                </c:pt>
                <c:pt idx="175">
                  <c:v>18.36</c:v>
                </c:pt>
                <c:pt idx="176">
                  <c:v>18.309999999999999</c:v>
                </c:pt>
                <c:pt idx="177">
                  <c:v>18.29</c:v>
                </c:pt>
                <c:pt idx="178">
                  <c:v>18.260000000000002</c:v>
                </c:pt>
                <c:pt idx="179">
                  <c:v>18.52</c:v>
                </c:pt>
                <c:pt idx="180">
                  <c:v>19.739999999999998</c:v>
                </c:pt>
                <c:pt idx="181">
                  <c:v>19.66</c:v>
                </c:pt>
                <c:pt idx="182">
                  <c:v>19.600000000000001</c:v>
                </c:pt>
                <c:pt idx="183">
                  <c:v>19.55</c:v>
                </c:pt>
                <c:pt idx="184">
                  <c:v>19.5</c:v>
                </c:pt>
                <c:pt idx="185">
                  <c:v>19.45</c:v>
                </c:pt>
                <c:pt idx="186">
                  <c:v>19.420000000000002</c:v>
                </c:pt>
                <c:pt idx="187">
                  <c:v>19.39</c:v>
                </c:pt>
                <c:pt idx="188">
                  <c:v>19.36</c:v>
                </c:pt>
                <c:pt idx="189">
                  <c:v>20.38</c:v>
                </c:pt>
                <c:pt idx="190">
                  <c:v>20.89</c:v>
                </c:pt>
                <c:pt idx="191">
                  <c:v>20.8</c:v>
                </c:pt>
                <c:pt idx="192">
                  <c:v>20.73</c:v>
                </c:pt>
                <c:pt idx="193">
                  <c:v>20.66</c:v>
                </c:pt>
                <c:pt idx="194">
                  <c:v>20.61</c:v>
                </c:pt>
                <c:pt idx="195">
                  <c:v>20.58</c:v>
                </c:pt>
                <c:pt idx="196">
                  <c:v>20.55</c:v>
                </c:pt>
                <c:pt idx="197">
                  <c:v>20.51</c:v>
                </c:pt>
                <c:pt idx="198">
                  <c:v>20.47</c:v>
                </c:pt>
                <c:pt idx="199">
                  <c:v>21.23</c:v>
                </c:pt>
                <c:pt idx="200">
                  <c:v>22.09</c:v>
                </c:pt>
                <c:pt idx="201">
                  <c:v>21.97</c:v>
                </c:pt>
                <c:pt idx="202">
                  <c:v>21.88</c:v>
                </c:pt>
                <c:pt idx="203">
                  <c:v>21.83</c:v>
                </c:pt>
                <c:pt idx="204">
                  <c:v>21.79</c:v>
                </c:pt>
                <c:pt idx="205">
                  <c:v>21.76</c:v>
                </c:pt>
                <c:pt idx="206">
                  <c:v>21.72</c:v>
                </c:pt>
                <c:pt idx="207">
                  <c:v>21.66</c:v>
                </c:pt>
                <c:pt idx="208">
                  <c:v>21.63</c:v>
                </c:pt>
                <c:pt idx="209">
                  <c:v>22.07</c:v>
                </c:pt>
                <c:pt idx="210">
                  <c:v>23.2</c:v>
                </c:pt>
                <c:pt idx="211">
                  <c:v>23.05</c:v>
                </c:pt>
                <c:pt idx="212">
                  <c:v>22.98</c:v>
                </c:pt>
                <c:pt idx="213">
                  <c:v>22.93</c:v>
                </c:pt>
                <c:pt idx="214">
                  <c:v>22.9</c:v>
                </c:pt>
                <c:pt idx="215">
                  <c:v>22.86</c:v>
                </c:pt>
                <c:pt idx="216">
                  <c:v>22.8</c:v>
                </c:pt>
                <c:pt idx="217">
                  <c:v>22.77</c:v>
                </c:pt>
                <c:pt idx="218">
                  <c:v>22.75</c:v>
                </c:pt>
                <c:pt idx="219">
                  <c:v>22.96</c:v>
                </c:pt>
                <c:pt idx="220">
                  <c:v>24.33</c:v>
                </c:pt>
                <c:pt idx="221">
                  <c:v>24.23</c:v>
                </c:pt>
                <c:pt idx="222">
                  <c:v>24.17</c:v>
                </c:pt>
                <c:pt idx="223">
                  <c:v>24.11</c:v>
                </c:pt>
                <c:pt idx="224">
                  <c:v>24.05</c:v>
                </c:pt>
                <c:pt idx="225">
                  <c:v>24</c:v>
                </c:pt>
                <c:pt idx="226">
                  <c:v>23.97</c:v>
                </c:pt>
                <c:pt idx="227">
                  <c:v>23.94</c:v>
                </c:pt>
                <c:pt idx="228">
                  <c:v>23.91</c:v>
                </c:pt>
                <c:pt idx="229">
                  <c:v>24.87</c:v>
                </c:pt>
                <c:pt idx="230">
                  <c:v>25.5</c:v>
                </c:pt>
                <c:pt idx="231">
                  <c:v>25.38</c:v>
                </c:pt>
                <c:pt idx="232">
                  <c:v>25.31</c:v>
                </c:pt>
                <c:pt idx="233">
                  <c:v>25.24</c:v>
                </c:pt>
                <c:pt idx="234">
                  <c:v>25.19</c:v>
                </c:pt>
                <c:pt idx="235">
                  <c:v>25.15</c:v>
                </c:pt>
                <c:pt idx="236">
                  <c:v>25.11</c:v>
                </c:pt>
                <c:pt idx="237">
                  <c:v>25.07</c:v>
                </c:pt>
                <c:pt idx="238">
                  <c:v>25.03</c:v>
                </c:pt>
                <c:pt idx="239">
                  <c:v>25.66</c:v>
                </c:pt>
                <c:pt idx="240">
                  <c:v>26.61</c:v>
                </c:pt>
                <c:pt idx="241">
                  <c:v>26.49</c:v>
                </c:pt>
                <c:pt idx="242">
                  <c:v>26.38</c:v>
                </c:pt>
                <c:pt idx="243">
                  <c:v>26.33</c:v>
                </c:pt>
                <c:pt idx="244">
                  <c:v>26.29</c:v>
                </c:pt>
                <c:pt idx="245">
                  <c:v>26.25</c:v>
                </c:pt>
                <c:pt idx="246">
                  <c:v>26.19</c:v>
                </c:pt>
                <c:pt idx="247">
                  <c:v>26.16</c:v>
                </c:pt>
                <c:pt idx="248">
                  <c:v>26.12</c:v>
                </c:pt>
                <c:pt idx="249">
                  <c:v>26.51</c:v>
                </c:pt>
                <c:pt idx="250">
                  <c:v>27.86</c:v>
                </c:pt>
                <c:pt idx="251">
                  <c:v>27.68</c:v>
                </c:pt>
                <c:pt idx="252">
                  <c:v>27.6</c:v>
                </c:pt>
                <c:pt idx="253">
                  <c:v>27.55</c:v>
                </c:pt>
                <c:pt idx="254">
                  <c:v>27.5</c:v>
                </c:pt>
                <c:pt idx="255">
                  <c:v>27.43</c:v>
                </c:pt>
                <c:pt idx="256">
                  <c:v>27.39</c:v>
                </c:pt>
                <c:pt idx="257">
                  <c:v>27.35</c:v>
                </c:pt>
                <c:pt idx="258">
                  <c:v>27.32</c:v>
                </c:pt>
                <c:pt idx="259">
                  <c:v>28.5</c:v>
                </c:pt>
                <c:pt idx="260">
                  <c:v>28.9</c:v>
                </c:pt>
                <c:pt idx="261">
                  <c:v>28.79</c:v>
                </c:pt>
                <c:pt idx="262">
                  <c:v>28.72</c:v>
                </c:pt>
                <c:pt idx="263">
                  <c:v>28.67</c:v>
                </c:pt>
                <c:pt idx="264">
                  <c:v>28.58</c:v>
                </c:pt>
                <c:pt idx="265">
                  <c:v>28.55</c:v>
                </c:pt>
                <c:pt idx="266">
                  <c:v>28.51</c:v>
                </c:pt>
                <c:pt idx="267">
                  <c:v>28.47</c:v>
                </c:pt>
                <c:pt idx="268">
                  <c:v>28.41</c:v>
                </c:pt>
                <c:pt idx="269">
                  <c:v>29.26</c:v>
                </c:pt>
                <c:pt idx="270">
                  <c:v>29.97</c:v>
                </c:pt>
                <c:pt idx="271">
                  <c:v>29.85</c:v>
                </c:pt>
                <c:pt idx="272">
                  <c:v>29.77</c:v>
                </c:pt>
                <c:pt idx="273">
                  <c:v>29.69</c:v>
                </c:pt>
                <c:pt idx="274">
                  <c:v>29.64</c:v>
                </c:pt>
                <c:pt idx="275">
                  <c:v>29.59</c:v>
                </c:pt>
                <c:pt idx="276">
                  <c:v>29.57</c:v>
                </c:pt>
                <c:pt idx="277">
                  <c:v>29.5</c:v>
                </c:pt>
                <c:pt idx="278">
                  <c:v>29.47</c:v>
                </c:pt>
                <c:pt idx="279">
                  <c:v>30.05</c:v>
                </c:pt>
                <c:pt idx="280">
                  <c:v>31.17</c:v>
                </c:pt>
                <c:pt idx="281">
                  <c:v>30.99</c:v>
                </c:pt>
                <c:pt idx="282">
                  <c:v>30.91</c:v>
                </c:pt>
                <c:pt idx="283">
                  <c:v>30.85</c:v>
                </c:pt>
                <c:pt idx="284">
                  <c:v>30.81</c:v>
                </c:pt>
                <c:pt idx="285">
                  <c:v>30.76</c:v>
                </c:pt>
                <c:pt idx="286">
                  <c:v>30.69</c:v>
                </c:pt>
                <c:pt idx="287">
                  <c:v>30.65</c:v>
                </c:pt>
                <c:pt idx="288">
                  <c:v>30.61</c:v>
                </c:pt>
                <c:pt idx="289">
                  <c:v>30.89</c:v>
                </c:pt>
                <c:pt idx="290">
                  <c:v>32.119999999999997</c:v>
                </c:pt>
                <c:pt idx="291">
                  <c:v>32.020000000000003</c:v>
                </c:pt>
                <c:pt idx="292">
                  <c:v>31.94</c:v>
                </c:pt>
                <c:pt idx="293">
                  <c:v>31.88</c:v>
                </c:pt>
                <c:pt idx="294">
                  <c:v>31.83</c:v>
                </c:pt>
                <c:pt idx="295">
                  <c:v>31.76</c:v>
                </c:pt>
                <c:pt idx="296">
                  <c:v>31.71</c:v>
                </c:pt>
                <c:pt idx="297">
                  <c:v>31.67</c:v>
                </c:pt>
                <c:pt idx="298">
                  <c:v>31.63</c:v>
                </c:pt>
                <c:pt idx="299">
                  <c:v>32.729999999999997</c:v>
                </c:pt>
                <c:pt idx="300">
                  <c:v>33.21</c:v>
                </c:pt>
                <c:pt idx="301">
                  <c:v>33.090000000000003</c:v>
                </c:pt>
                <c:pt idx="302">
                  <c:v>33.01</c:v>
                </c:pt>
                <c:pt idx="303">
                  <c:v>32.94</c:v>
                </c:pt>
                <c:pt idx="304">
                  <c:v>32.85</c:v>
                </c:pt>
                <c:pt idx="305">
                  <c:v>32.799999999999997</c:v>
                </c:pt>
                <c:pt idx="306">
                  <c:v>32.76</c:v>
                </c:pt>
                <c:pt idx="307">
                  <c:v>32.72</c:v>
                </c:pt>
                <c:pt idx="308">
                  <c:v>32.659999999999997</c:v>
                </c:pt>
                <c:pt idx="309">
                  <c:v>33.39</c:v>
                </c:pt>
                <c:pt idx="310">
                  <c:v>34.17</c:v>
                </c:pt>
                <c:pt idx="311">
                  <c:v>34.03</c:v>
                </c:pt>
                <c:pt idx="312">
                  <c:v>33.909999999999997</c:v>
                </c:pt>
                <c:pt idx="313">
                  <c:v>33.840000000000003</c:v>
                </c:pt>
                <c:pt idx="314">
                  <c:v>33.78</c:v>
                </c:pt>
                <c:pt idx="315">
                  <c:v>33.74</c:v>
                </c:pt>
                <c:pt idx="316">
                  <c:v>33.69</c:v>
                </c:pt>
                <c:pt idx="317">
                  <c:v>33.619999999999997</c:v>
                </c:pt>
                <c:pt idx="318">
                  <c:v>33.58</c:v>
                </c:pt>
                <c:pt idx="319">
                  <c:v>34.04</c:v>
                </c:pt>
                <c:pt idx="320">
                  <c:v>35.17</c:v>
                </c:pt>
                <c:pt idx="321">
                  <c:v>34.96</c:v>
                </c:pt>
                <c:pt idx="322">
                  <c:v>34.880000000000003</c:v>
                </c:pt>
                <c:pt idx="323">
                  <c:v>34.799999999999997</c:v>
                </c:pt>
                <c:pt idx="324">
                  <c:v>34.74</c:v>
                </c:pt>
                <c:pt idx="325">
                  <c:v>34.68</c:v>
                </c:pt>
                <c:pt idx="326">
                  <c:v>34.61</c:v>
                </c:pt>
                <c:pt idx="327">
                  <c:v>34.56</c:v>
                </c:pt>
                <c:pt idx="328">
                  <c:v>34.520000000000003</c:v>
                </c:pt>
                <c:pt idx="329">
                  <c:v>34.729999999999997</c:v>
                </c:pt>
                <c:pt idx="330">
                  <c:v>35.97</c:v>
                </c:pt>
                <c:pt idx="331">
                  <c:v>35.83</c:v>
                </c:pt>
                <c:pt idx="332">
                  <c:v>35.74</c:v>
                </c:pt>
                <c:pt idx="333">
                  <c:v>35.659999999999997</c:v>
                </c:pt>
                <c:pt idx="334">
                  <c:v>35.56</c:v>
                </c:pt>
                <c:pt idx="335">
                  <c:v>35.5</c:v>
                </c:pt>
                <c:pt idx="336">
                  <c:v>35.46</c:v>
                </c:pt>
                <c:pt idx="337">
                  <c:v>35.4</c:v>
                </c:pt>
                <c:pt idx="338">
                  <c:v>35.340000000000003</c:v>
                </c:pt>
                <c:pt idx="339">
                  <c:v>36.22</c:v>
                </c:pt>
                <c:pt idx="340">
                  <c:v>36.71</c:v>
                </c:pt>
                <c:pt idx="341">
                  <c:v>36.54</c:v>
                </c:pt>
                <c:pt idx="342">
                  <c:v>36.450000000000003</c:v>
                </c:pt>
                <c:pt idx="343">
                  <c:v>36.31</c:v>
                </c:pt>
                <c:pt idx="344">
                  <c:v>36.24</c:v>
                </c:pt>
                <c:pt idx="345">
                  <c:v>36.17</c:v>
                </c:pt>
                <c:pt idx="346">
                  <c:v>36.11</c:v>
                </c:pt>
                <c:pt idx="347">
                  <c:v>36.049999999999997</c:v>
                </c:pt>
                <c:pt idx="348">
                  <c:v>35.97</c:v>
                </c:pt>
                <c:pt idx="349">
                  <c:v>36.520000000000003</c:v>
                </c:pt>
                <c:pt idx="350">
                  <c:v>37.229999999999997</c:v>
                </c:pt>
                <c:pt idx="351">
                  <c:v>37.04</c:v>
                </c:pt>
                <c:pt idx="352">
                  <c:v>36.840000000000003</c:v>
                </c:pt>
                <c:pt idx="353">
                  <c:v>36.729999999999997</c:v>
                </c:pt>
                <c:pt idx="354">
                  <c:v>36.630000000000003</c:v>
                </c:pt>
                <c:pt idx="355">
                  <c:v>36.54</c:v>
                </c:pt>
                <c:pt idx="356">
                  <c:v>36.409999999999997</c:v>
                </c:pt>
                <c:pt idx="357">
                  <c:v>36.32</c:v>
                </c:pt>
                <c:pt idx="358">
                  <c:v>36.229999999999997</c:v>
                </c:pt>
                <c:pt idx="359">
                  <c:v>36.49</c:v>
                </c:pt>
                <c:pt idx="360">
                  <c:v>37.29</c:v>
                </c:pt>
                <c:pt idx="361">
                  <c:v>36.81</c:v>
                </c:pt>
                <c:pt idx="362">
                  <c:v>36.549999999999997</c:v>
                </c:pt>
                <c:pt idx="363">
                  <c:v>36.32</c:v>
                </c:pt>
                <c:pt idx="364">
                  <c:v>36.119999999999997</c:v>
                </c:pt>
                <c:pt idx="365">
                  <c:v>35.83</c:v>
                </c:pt>
                <c:pt idx="366">
                  <c:v>35.659999999999997</c:v>
                </c:pt>
                <c:pt idx="367">
                  <c:v>35.49</c:v>
                </c:pt>
                <c:pt idx="368">
                  <c:v>35.340000000000003</c:v>
                </c:pt>
                <c:pt idx="369">
                  <c:v>35.36</c:v>
                </c:pt>
                <c:pt idx="370">
                  <c:v>36.08</c:v>
                </c:pt>
                <c:pt idx="371">
                  <c:v>35.85</c:v>
                </c:pt>
                <c:pt idx="372">
                  <c:v>35.67</c:v>
                </c:pt>
                <c:pt idx="373">
                  <c:v>35.53</c:v>
                </c:pt>
                <c:pt idx="374">
                  <c:v>35.33</c:v>
                </c:pt>
                <c:pt idx="375">
                  <c:v>35.229999999999997</c:v>
                </c:pt>
                <c:pt idx="376">
                  <c:v>35.119999999999997</c:v>
                </c:pt>
                <c:pt idx="377">
                  <c:v>35.03</c:v>
                </c:pt>
                <c:pt idx="378">
                  <c:v>34.9</c:v>
                </c:pt>
                <c:pt idx="379">
                  <c:v>35.51</c:v>
                </c:pt>
                <c:pt idx="380">
                  <c:v>35.85</c:v>
                </c:pt>
                <c:pt idx="381">
                  <c:v>35.65</c:v>
                </c:pt>
                <c:pt idx="382">
                  <c:v>35.51</c:v>
                </c:pt>
                <c:pt idx="383">
                  <c:v>35.340000000000003</c:v>
                </c:pt>
                <c:pt idx="384">
                  <c:v>35.24</c:v>
                </c:pt>
                <c:pt idx="385">
                  <c:v>35.15</c:v>
                </c:pt>
                <c:pt idx="386">
                  <c:v>35.07</c:v>
                </c:pt>
                <c:pt idx="387">
                  <c:v>34.950000000000003</c:v>
                </c:pt>
                <c:pt idx="388">
                  <c:v>34.869999999999997</c:v>
                </c:pt>
                <c:pt idx="389">
                  <c:v>35.24</c:v>
                </c:pt>
                <c:pt idx="390">
                  <c:v>35.81</c:v>
                </c:pt>
                <c:pt idx="391">
                  <c:v>35.61</c:v>
                </c:pt>
                <c:pt idx="392">
                  <c:v>35.42</c:v>
                </c:pt>
                <c:pt idx="393">
                  <c:v>35.31</c:v>
                </c:pt>
                <c:pt idx="394">
                  <c:v>35.229999999999997</c:v>
                </c:pt>
                <c:pt idx="395">
                  <c:v>35.130000000000003</c:v>
                </c:pt>
                <c:pt idx="396">
                  <c:v>35.01</c:v>
                </c:pt>
                <c:pt idx="397">
                  <c:v>34.94</c:v>
                </c:pt>
                <c:pt idx="398">
                  <c:v>34.86</c:v>
                </c:pt>
                <c:pt idx="399">
                  <c:v>35.020000000000003</c:v>
                </c:pt>
                <c:pt idx="400">
                  <c:v>35.659999999999997</c:v>
                </c:pt>
                <c:pt idx="401">
                  <c:v>35.49</c:v>
                </c:pt>
                <c:pt idx="402">
                  <c:v>35.35</c:v>
                </c:pt>
                <c:pt idx="403">
                  <c:v>35.25</c:v>
                </c:pt>
                <c:pt idx="404">
                  <c:v>35.15</c:v>
                </c:pt>
                <c:pt idx="405">
                  <c:v>35.020000000000003</c:v>
                </c:pt>
                <c:pt idx="406">
                  <c:v>34.93</c:v>
                </c:pt>
                <c:pt idx="407">
                  <c:v>34.85</c:v>
                </c:pt>
                <c:pt idx="408">
                  <c:v>34.770000000000003</c:v>
                </c:pt>
                <c:pt idx="409">
                  <c:v>35.44</c:v>
                </c:pt>
                <c:pt idx="410">
                  <c:v>35.590000000000003</c:v>
                </c:pt>
                <c:pt idx="411">
                  <c:v>35.409999999999997</c:v>
                </c:pt>
                <c:pt idx="412">
                  <c:v>35.28</c:v>
                </c:pt>
                <c:pt idx="413">
                  <c:v>35.159999999999997</c:v>
                </c:pt>
                <c:pt idx="414">
                  <c:v>35</c:v>
                </c:pt>
                <c:pt idx="415">
                  <c:v>34.92</c:v>
                </c:pt>
                <c:pt idx="416">
                  <c:v>34.81</c:v>
                </c:pt>
                <c:pt idx="417">
                  <c:v>34.74</c:v>
                </c:pt>
                <c:pt idx="418">
                  <c:v>34.630000000000003</c:v>
                </c:pt>
                <c:pt idx="419">
                  <c:v>35.08</c:v>
                </c:pt>
                <c:pt idx="420">
                  <c:v>35.450000000000003</c:v>
                </c:pt>
                <c:pt idx="421">
                  <c:v>35.26</c:v>
                </c:pt>
                <c:pt idx="422">
                  <c:v>35.06</c:v>
                </c:pt>
                <c:pt idx="423">
                  <c:v>34.950000000000003</c:v>
                </c:pt>
                <c:pt idx="424">
                  <c:v>34.85</c:v>
                </c:pt>
                <c:pt idx="425">
                  <c:v>34.76</c:v>
                </c:pt>
                <c:pt idx="426">
                  <c:v>34.67</c:v>
                </c:pt>
                <c:pt idx="427">
                  <c:v>34.549999999999997</c:v>
                </c:pt>
                <c:pt idx="428">
                  <c:v>34.46</c:v>
                </c:pt>
                <c:pt idx="429">
                  <c:v>34.69</c:v>
                </c:pt>
                <c:pt idx="430">
                  <c:v>35.22</c:v>
                </c:pt>
                <c:pt idx="431">
                  <c:v>34.93</c:v>
                </c:pt>
                <c:pt idx="432">
                  <c:v>34.799999999999997</c:v>
                </c:pt>
                <c:pt idx="433">
                  <c:v>34.659999999999997</c:v>
                </c:pt>
                <c:pt idx="434">
                  <c:v>34.54</c:v>
                </c:pt>
                <c:pt idx="435">
                  <c:v>34.43</c:v>
                </c:pt>
                <c:pt idx="436">
                  <c:v>34.26</c:v>
                </c:pt>
                <c:pt idx="437">
                  <c:v>34.15</c:v>
                </c:pt>
                <c:pt idx="438">
                  <c:v>34.03</c:v>
                </c:pt>
                <c:pt idx="439">
                  <c:v>34.08</c:v>
                </c:pt>
                <c:pt idx="440">
                  <c:v>34.47</c:v>
                </c:pt>
                <c:pt idx="441">
                  <c:v>34.18</c:v>
                </c:pt>
                <c:pt idx="442">
                  <c:v>33.93</c:v>
                </c:pt>
                <c:pt idx="443">
                  <c:v>33.69</c:v>
                </c:pt>
                <c:pt idx="444">
                  <c:v>33.340000000000003</c:v>
                </c:pt>
                <c:pt idx="445">
                  <c:v>33.119999999999997</c:v>
                </c:pt>
                <c:pt idx="446">
                  <c:v>32.92</c:v>
                </c:pt>
                <c:pt idx="447">
                  <c:v>32.74</c:v>
                </c:pt>
                <c:pt idx="448">
                  <c:v>32.56</c:v>
                </c:pt>
                <c:pt idx="449">
                  <c:v>32.880000000000003</c:v>
                </c:pt>
                <c:pt idx="450">
                  <c:v>32.880000000000003</c:v>
                </c:pt>
                <c:pt idx="451">
                  <c:v>32.619999999999997</c:v>
                </c:pt>
                <c:pt idx="452">
                  <c:v>32.42</c:v>
                </c:pt>
                <c:pt idx="453">
                  <c:v>32.159999999999997</c:v>
                </c:pt>
                <c:pt idx="454">
                  <c:v>32.03</c:v>
                </c:pt>
                <c:pt idx="455">
                  <c:v>31.89</c:v>
                </c:pt>
                <c:pt idx="456">
                  <c:v>31.78</c:v>
                </c:pt>
                <c:pt idx="457">
                  <c:v>31.67</c:v>
                </c:pt>
                <c:pt idx="458">
                  <c:v>31.52</c:v>
                </c:pt>
                <c:pt idx="459">
                  <c:v>31.81</c:v>
                </c:pt>
                <c:pt idx="460">
                  <c:v>32.07</c:v>
                </c:pt>
                <c:pt idx="461">
                  <c:v>31.86</c:v>
                </c:pt>
                <c:pt idx="462">
                  <c:v>31.65</c:v>
                </c:pt>
                <c:pt idx="463">
                  <c:v>31.53</c:v>
                </c:pt>
                <c:pt idx="464">
                  <c:v>31.42</c:v>
                </c:pt>
                <c:pt idx="465">
                  <c:v>31.33</c:v>
                </c:pt>
                <c:pt idx="466">
                  <c:v>31.19</c:v>
                </c:pt>
                <c:pt idx="467">
                  <c:v>31.12</c:v>
                </c:pt>
                <c:pt idx="468">
                  <c:v>31.03</c:v>
                </c:pt>
                <c:pt idx="469">
                  <c:v>31.17</c:v>
                </c:pt>
                <c:pt idx="470">
                  <c:v>31.62</c:v>
                </c:pt>
                <c:pt idx="471">
                  <c:v>31.35</c:v>
                </c:pt>
                <c:pt idx="472">
                  <c:v>31.23</c:v>
                </c:pt>
                <c:pt idx="473">
                  <c:v>31.13</c:v>
                </c:pt>
                <c:pt idx="474">
                  <c:v>31.03</c:v>
                </c:pt>
                <c:pt idx="475">
                  <c:v>30.91</c:v>
                </c:pt>
                <c:pt idx="476">
                  <c:v>30.82</c:v>
                </c:pt>
                <c:pt idx="477">
                  <c:v>30.76</c:v>
                </c:pt>
                <c:pt idx="478">
                  <c:v>30.68</c:v>
                </c:pt>
                <c:pt idx="479">
                  <c:v>30.71</c:v>
                </c:pt>
                <c:pt idx="480">
                  <c:v>31.15</c:v>
                </c:pt>
                <c:pt idx="481">
                  <c:v>31</c:v>
                </c:pt>
                <c:pt idx="482">
                  <c:v>30.88</c:v>
                </c:pt>
                <c:pt idx="483">
                  <c:v>30.79</c:v>
                </c:pt>
                <c:pt idx="484">
                  <c:v>30.66</c:v>
                </c:pt>
                <c:pt idx="485">
                  <c:v>30.57</c:v>
                </c:pt>
                <c:pt idx="486">
                  <c:v>30.51</c:v>
                </c:pt>
                <c:pt idx="487">
                  <c:v>30.43</c:v>
                </c:pt>
                <c:pt idx="488">
                  <c:v>30.34</c:v>
                </c:pt>
                <c:pt idx="489">
                  <c:v>30.72</c:v>
                </c:pt>
                <c:pt idx="490">
                  <c:v>30.87</c:v>
                </c:pt>
                <c:pt idx="491">
                  <c:v>30.72</c:v>
                </c:pt>
                <c:pt idx="492">
                  <c:v>30.61</c:v>
                </c:pt>
                <c:pt idx="493">
                  <c:v>30.47</c:v>
                </c:pt>
                <c:pt idx="494">
                  <c:v>30.38</c:v>
                </c:pt>
                <c:pt idx="495">
                  <c:v>30.31</c:v>
                </c:pt>
                <c:pt idx="496">
                  <c:v>30.24</c:v>
                </c:pt>
                <c:pt idx="497">
                  <c:v>30.14</c:v>
                </c:pt>
                <c:pt idx="498">
                  <c:v>30.07</c:v>
                </c:pt>
                <c:pt idx="499">
                  <c:v>30.29</c:v>
                </c:pt>
                <c:pt idx="500">
                  <c:v>30.59</c:v>
                </c:pt>
                <c:pt idx="501">
                  <c:v>30.42</c:v>
                </c:pt>
                <c:pt idx="502">
                  <c:v>30.27</c:v>
                </c:pt>
                <c:pt idx="503">
                  <c:v>30.18</c:v>
                </c:pt>
                <c:pt idx="504">
                  <c:v>30.11</c:v>
                </c:pt>
                <c:pt idx="505">
                  <c:v>30.03</c:v>
                </c:pt>
                <c:pt idx="506">
                  <c:v>29.93</c:v>
                </c:pt>
                <c:pt idx="507">
                  <c:v>29.87</c:v>
                </c:pt>
                <c:pt idx="508">
                  <c:v>29.81</c:v>
                </c:pt>
                <c:pt idx="509">
                  <c:v>29.92</c:v>
                </c:pt>
                <c:pt idx="510">
                  <c:v>30.26</c:v>
                </c:pt>
                <c:pt idx="511">
                  <c:v>30.14</c:v>
                </c:pt>
                <c:pt idx="512">
                  <c:v>30.04</c:v>
                </c:pt>
                <c:pt idx="513">
                  <c:v>29.96</c:v>
                </c:pt>
                <c:pt idx="514">
                  <c:v>29.88</c:v>
                </c:pt>
                <c:pt idx="515">
                  <c:v>29.79</c:v>
                </c:pt>
                <c:pt idx="516">
                  <c:v>29.72</c:v>
                </c:pt>
                <c:pt idx="517">
                  <c:v>29.65</c:v>
                </c:pt>
                <c:pt idx="518">
                  <c:v>29.61</c:v>
                </c:pt>
                <c:pt idx="519">
                  <c:v>30.01</c:v>
                </c:pt>
                <c:pt idx="520">
                  <c:v>30.06</c:v>
                </c:pt>
                <c:pt idx="521">
                  <c:v>29.93</c:v>
                </c:pt>
                <c:pt idx="522">
                  <c:v>29.84</c:v>
                </c:pt>
                <c:pt idx="523">
                  <c:v>29.76</c:v>
                </c:pt>
                <c:pt idx="524">
                  <c:v>29.66</c:v>
                </c:pt>
                <c:pt idx="525">
                  <c:v>29.58</c:v>
                </c:pt>
                <c:pt idx="526">
                  <c:v>29.53</c:v>
                </c:pt>
                <c:pt idx="527">
                  <c:v>29.47</c:v>
                </c:pt>
                <c:pt idx="528">
                  <c:v>29.39</c:v>
                </c:pt>
                <c:pt idx="529">
                  <c:v>29.69</c:v>
                </c:pt>
                <c:pt idx="530">
                  <c:v>29.87</c:v>
                </c:pt>
                <c:pt idx="531">
                  <c:v>29.74</c:v>
                </c:pt>
                <c:pt idx="532">
                  <c:v>29.6</c:v>
                </c:pt>
                <c:pt idx="533">
                  <c:v>29.52</c:v>
                </c:pt>
                <c:pt idx="534">
                  <c:v>29.46</c:v>
                </c:pt>
                <c:pt idx="535">
                  <c:v>29.39</c:v>
                </c:pt>
                <c:pt idx="536">
                  <c:v>29.33</c:v>
                </c:pt>
                <c:pt idx="537">
                  <c:v>29.25</c:v>
                </c:pt>
                <c:pt idx="538">
                  <c:v>29.2</c:v>
                </c:pt>
                <c:pt idx="539">
                  <c:v>29.36</c:v>
                </c:pt>
                <c:pt idx="540">
                  <c:v>29.7</c:v>
                </c:pt>
                <c:pt idx="541">
                  <c:v>29.51</c:v>
                </c:pt>
                <c:pt idx="542">
                  <c:v>29.41</c:v>
                </c:pt>
                <c:pt idx="543">
                  <c:v>29.34</c:v>
                </c:pt>
                <c:pt idx="544">
                  <c:v>29.27</c:v>
                </c:pt>
                <c:pt idx="545">
                  <c:v>29.21</c:v>
                </c:pt>
                <c:pt idx="546">
                  <c:v>29.13</c:v>
                </c:pt>
                <c:pt idx="547">
                  <c:v>29.07</c:v>
                </c:pt>
                <c:pt idx="548">
                  <c:v>29.02</c:v>
                </c:pt>
                <c:pt idx="549">
                  <c:v>29.08</c:v>
                </c:pt>
                <c:pt idx="550">
                  <c:v>29.41</c:v>
                </c:pt>
                <c:pt idx="551">
                  <c:v>29.3</c:v>
                </c:pt>
                <c:pt idx="552">
                  <c:v>29.22</c:v>
                </c:pt>
                <c:pt idx="553">
                  <c:v>29.13</c:v>
                </c:pt>
                <c:pt idx="554">
                  <c:v>29.03</c:v>
                </c:pt>
                <c:pt idx="555">
                  <c:v>28.98</c:v>
                </c:pt>
                <c:pt idx="556">
                  <c:v>28.93</c:v>
                </c:pt>
                <c:pt idx="557">
                  <c:v>28.87</c:v>
                </c:pt>
                <c:pt idx="558">
                  <c:v>28.83</c:v>
                </c:pt>
                <c:pt idx="559">
                  <c:v>29.13</c:v>
                </c:pt>
                <c:pt idx="560">
                  <c:v>29.2</c:v>
                </c:pt>
                <c:pt idx="561">
                  <c:v>29.08</c:v>
                </c:pt>
                <c:pt idx="562">
                  <c:v>28.99</c:v>
                </c:pt>
                <c:pt idx="563">
                  <c:v>28.88</c:v>
                </c:pt>
                <c:pt idx="564">
                  <c:v>28.82</c:v>
                </c:pt>
                <c:pt idx="565">
                  <c:v>28.76</c:v>
                </c:pt>
                <c:pt idx="566">
                  <c:v>28.7</c:v>
                </c:pt>
                <c:pt idx="567">
                  <c:v>28.65</c:v>
                </c:pt>
                <c:pt idx="568">
                  <c:v>28.58</c:v>
                </c:pt>
                <c:pt idx="569">
                  <c:v>28.79</c:v>
                </c:pt>
                <c:pt idx="570">
                  <c:v>28.98</c:v>
                </c:pt>
                <c:pt idx="571">
                  <c:v>28.85</c:v>
                </c:pt>
                <c:pt idx="572">
                  <c:v>28.72</c:v>
                </c:pt>
                <c:pt idx="573">
                  <c:v>28.64</c:v>
                </c:pt>
                <c:pt idx="574">
                  <c:v>28.59</c:v>
                </c:pt>
                <c:pt idx="575">
                  <c:v>28.52</c:v>
                </c:pt>
                <c:pt idx="576">
                  <c:v>28.44</c:v>
                </c:pt>
                <c:pt idx="577">
                  <c:v>28.38</c:v>
                </c:pt>
                <c:pt idx="578">
                  <c:v>28.33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FE-4875-8314-7723BF11A072}"/>
            </c:ext>
          </c:extLst>
        </c:ser>
        <c:ser>
          <c:idx val="1"/>
          <c:order val="1"/>
          <c:tx>
            <c:strRef>
              <c:f>par_h_yield_data_test3!$N$1</c:f>
              <c:strCache>
                <c:ptCount val="1"/>
                <c:pt idx="0">
                  <c:v>Weight_21.2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par_h_yield_data_test3!$N$2:$N$898</c:f>
              <c:numCache>
                <c:formatCode>General</c:formatCode>
                <c:ptCount val="897"/>
                <c:pt idx="0">
                  <c:v>0.25</c:v>
                </c:pt>
                <c:pt idx="1">
                  <c:v>0.37</c:v>
                </c:pt>
                <c:pt idx="2">
                  <c:v>0.35</c:v>
                </c:pt>
                <c:pt idx="3">
                  <c:v>0.35</c:v>
                </c:pt>
                <c:pt idx="4">
                  <c:v>0.35</c:v>
                </c:pt>
                <c:pt idx="5">
                  <c:v>0.34</c:v>
                </c:pt>
                <c:pt idx="6">
                  <c:v>0.35</c:v>
                </c:pt>
                <c:pt idx="7">
                  <c:v>0.34</c:v>
                </c:pt>
                <c:pt idx="8">
                  <c:v>0.34</c:v>
                </c:pt>
                <c:pt idx="9">
                  <c:v>0.34</c:v>
                </c:pt>
                <c:pt idx="10">
                  <c:v>0.67</c:v>
                </c:pt>
                <c:pt idx="11">
                  <c:v>1.1100000000000001</c:v>
                </c:pt>
                <c:pt idx="12">
                  <c:v>1.07</c:v>
                </c:pt>
                <c:pt idx="13">
                  <c:v>1.05</c:v>
                </c:pt>
                <c:pt idx="14">
                  <c:v>1.04</c:v>
                </c:pt>
                <c:pt idx="15">
                  <c:v>1.03</c:v>
                </c:pt>
                <c:pt idx="16">
                  <c:v>1.03</c:v>
                </c:pt>
                <c:pt idx="17">
                  <c:v>1.02</c:v>
                </c:pt>
                <c:pt idx="18">
                  <c:v>1.01</c:v>
                </c:pt>
                <c:pt idx="19">
                  <c:v>1.01</c:v>
                </c:pt>
                <c:pt idx="20">
                  <c:v>1.24</c:v>
                </c:pt>
                <c:pt idx="21">
                  <c:v>1.85</c:v>
                </c:pt>
                <c:pt idx="22">
                  <c:v>1.78</c:v>
                </c:pt>
                <c:pt idx="23">
                  <c:v>1.77</c:v>
                </c:pt>
                <c:pt idx="24">
                  <c:v>1.75</c:v>
                </c:pt>
                <c:pt idx="25">
                  <c:v>1.74</c:v>
                </c:pt>
                <c:pt idx="26">
                  <c:v>1.73</c:v>
                </c:pt>
                <c:pt idx="27">
                  <c:v>1.72</c:v>
                </c:pt>
                <c:pt idx="28">
                  <c:v>1.71</c:v>
                </c:pt>
                <c:pt idx="29">
                  <c:v>1.7</c:v>
                </c:pt>
                <c:pt idx="30">
                  <c:v>1.88</c:v>
                </c:pt>
                <c:pt idx="31">
                  <c:v>2.87</c:v>
                </c:pt>
                <c:pt idx="32">
                  <c:v>2.8</c:v>
                </c:pt>
                <c:pt idx="33">
                  <c:v>2.77</c:v>
                </c:pt>
                <c:pt idx="34">
                  <c:v>2.73</c:v>
                </c:pt>
                <c:pt idx="35">
                  <c:v>2.72</c:v>
                </c:pt>
                <c:pt idx="36">
                  <c:v>2.69</c:v>
                </c:pt>
                <c:pt idx="37">
                  <c:v>2.69</c:v>
                </c:pt>
                <c:pt idx="38">
                  <c:v>2.67</c:v>
                </c:pt>
                <c:pt idx="39">
                  <c:v>2.66</c:v>
                </c:pt>
                <c:pt idx="40">
                  <c:v>3.43</c:v>
                </c:pt>
                <c:pt idx="41">
                  <c:v>3.97</c:v>
                </c:pt>
                <c:pt idx="42">
                  <c:v>3.9</c:v>
                </c:pt>
                <c:pt idx="43">
                  <c:v>3.85</c:v>
                </c:pt>
                <c:pt idx="44">
                  <c:v>3.8</c:v>
                </c:pt>
                <c:pt idx="45">
                  <c:v>3.78</c:v>
                </c:pt>
                <c:pt idx="46">
                  <c:v>3.76</c:v>
                </c:pt>
                <c:pt idx="47">
                  <c:v>3.75</c:v>
                </c:pt>
                <c:pt idx="48">
                  <c:v>3.73</c:v>
                </c:pt>
                <c:pt idx="49">
                  <c:v>3.71</c:v>
                </c:pt>
                <c:pt idx="50">
                  <c:v>4.25</c:v>
                </c:pt>
                <c:pt idx="51">
                  <c:v>5.0999999999999996</c:v>
                </c:pt>
                <c:pt idx="52">
                  <c:v>5.01</c:v>
                </c:pt>
                <c:pt idx="53">
                  <c:v>4.93</c:v>
                </c:pt>
                <c:pt idx="54">
                  <c:v>4.9000000000000004</c:v>
                </c:pt>
                <c:pt idx="55">
                  <c:v>4.88</c:v>
                </c:pt>
                <c:pt idx="56">
                  <c:v>4.8600000000000003</c:v>
                </c:pt>
                <c:pt idx="57">
                  <c:v>4.84</c:v>
                </c:pt>
                <c:pt idx="58">
                  <c:v>4.82</c:v>
                </c:pt>
                <c:pt idx="59">
                  <c:v>4.8</c:v>
                </c:pt>
                <c:pt idx="60">
                  <c:v>5.12</c:v>
                </c:pt>
                <c:pt idx="61">
                  <c:v>6.29</c:v>
                </c:pt>
                <c:pt idx="62">
                  <c:v>6.15</c:v>
                </c:pt>
                <c:pt idx="63">
                  <c:v>6.11</c:v>
                </c:pt>
                <c:pt idx="64">
                  <c:v>6.07</c:v>
                </c:pt>
                <c:pt idx="65">
                  <c:v>6.04</c:v>
                </c:pt>
                <c:pt idx="66">
                  <c:v>6.01</c:v>
                </c:pt>
                <c:pt idx="67">
                  <c:v>5.98</c:v>
                </c:pt>
                <c:pt idx="68">
                  <c:v>5.97</c:v>
                </c:pt>
                <c:pt idx="69">
                  <c:v>5.96</c:v>
                </c:pt>
                <c:pt idx="70">
                  <c:v>6.99</c:v>
                </c:pt>
                <c:pt idx="71">
                  <c:v>7.38</c:v>
                </c:pt>
                <c:pt idx="72">
                  <c:v>7.3</c:v>
                </c:pt>
                <c:pt idx="73">
                  <c:v>7.25</c:v>
                </c:pt>
                <c:pt idx="74">
                  <c:v>7.2</c:v>
                </c:pt>
                <c:pt idx="75">
                  <c:v>7.17</c:v>
                </c:pt>
                <c:pt idx="76">
                  <c:v>7.14</c:v>
                </c:pt>
                <c:pt idx="77">
                  <c:v>7.12</c:v>
                </c:pt>
                <c:pt idx="78">
                  <c:v>7.1</c:v>
                </c:pt>
                <c:pt idx="79">
                  <c:v>7.07</c:v>
                </c:pt>
                <c:pt idx="80">
                  <c:v>7.82</c:v>
                </c:pt>
                <c:pt idx="81">
                  <c:v>8.49</c:v>
                </c:pt>
                <c:pt idx="82">
                  <c:v>8.4</c:v>
                </c:pt>
                <c:pt idx="83">
                  <c:v>8.35</c:v>
                </c:pt>
                <c:pt idx="84">
                  <c:v>8.3000000000000007</c:v>
                </c:pt>
                <c:pt idx="85">
                  <c:v>8.27</c:v>
                </c:pt>
                <c:pt idx="86">
                  <c:v>8.25</c:v>
                </c:pt>
                <c:pt idx="87">
                  <c:v>8.2200000000000006</c:v>
                </c:pt>
                <c:pt idx="88">
                  <c:v>8.18</c:v>
                </c:pt>
                <c:pt idx="89">
                  <c:v>8.17</c:v>
                </c:pt>
                <c:pt idx="90">
                  <c:v>8.65</c:v>
                </c:pt>
                <c:pt idx="91">
                  <c:v>9.6300000000000008</c:v>
                </c:pt>
                <c:pt idx="92">
                  <c:v>9.5</c:v>
                </c:pt>
                <c:pt idx="93">
                  <c:v>9.4499999999999993</c:v>
                </c:pt>
                <c:pt idx="94">
                  <c:v>9.42</c:v>
                </c:pt>
                <c:pt idx="95">
                  <c:v>9.3800000000000008</c:v>
                </c:pt>
                <c:pt idx="96">
                  <c:v>9.35</c:v>
                </c:pt>
                <c:pt idx="97">
                  <c:v>9.32</c:v>
                </c:pt>
                <c:pt idx="98">
                  <c:v>9.3000000000000007</c:v>
                </c:pt>
                <c:pt idx="99">
                  <c:v>9.2799999999999994</c:v>
                </c:pt>
                <c:pt idx="100">
                  <c:v>9.5399999999999991</c:v>
                </c:pt>
                <c:pt idx="101">
                  <c:v>10.68</c:v>
                </c:pt>
                <c:pt idx="102">
                  <c:v>10.61</c:v>
                </c:pt>
                <c:pt idx="103">
                  <c:v>10.55</c:v>
                </c:pt>
                <c:pt idx="104">
                  <c:v>10.51</c:v>
                </c:pt>
                <c:pt idx="105">
                  <c:v>10.48</c:v>
                </c:pt>
                <c:pt idx="106">
                  <c:v>10.44</c:v>
                </c:pt>
                <c:pt idx="107">
                  <c:v>10.42</c:v>
                </c:pt>
                <c:pt idx="108">
                  <c:v>10.39</c:v>
                </c:pt>
                <c:pt idx="109">
                  <c:v>10.37</c:v>
                </c:pt>
                <c:pt idx="110">
                  <c:v>11.41</c:v>
                </c:pt>
                <c:pt idx="111">
                  <c:v>11.91</c:v>
                </c:pt>
                <c:pt idx="112">
                  <c:v>11.81</c:v>
                </c:pt>
                <c:pt idx="113">
                  <c:v>11.76</c:v>
                </c:pt>
                <c:pt idx="114">
                  <c:v>11.72</c:v>
                </c:pt>
                <c:pt idx="115">
                  <c:v>11.67</c:v>
                </c:pt>
                <c:pt idx="116">
                  <c:v>11.63</c:v>
                </c:pt>
                <c:pt idx="117">
                  <c:v>11.61</c:v>
                </c:pt>
                <c:pt idx="118">
                  <c:v>11.59</c:v>
                </c:pt>
                <c:pt idx="119">
                  <c:v>11.56</c:v>
                </c:pt>
                <c:pt idx="120">
                  <c:v>12.25</c:v>
                </c:pt>
                <c:pt idx="121">
                  <c:v>13.05</c:v>
                </c:pt>
                <c:pt idx="122">
                  <c:v>12.95</c:v>
                </c:pt>
                <c:pt idx="123">
                  <c:v>12.87</c:v>
                </c:pt>
                <c:pt idx="124">
                  <c:v>12.83</c:v>
                </c:pt>
                <c:pt idx="125">
                  <c:v>12.79</c:v>
                </c:pt>
                <c:pt idx="126">
                  <c:v>12.77</c:v>
                </c:pt>
                <c:pt idx="127">
                  <c:v>12.73</c:v>
                </c:pt>
                <c:pt idx="128">
                  <c:v>12.69</c:v>
                </c:pt>
                <c:pt idx="129">
                  <c:v>12.68</c:v>
                </c:pt>
                <c:pt idx="130">
                  <c:v>13.11</c:v>
                </c:pt>
                <c:pt idx="131">
                  <c:v>14.18</c:v>
                </c:pt>
                <c:pt idx="132">
                  <c:v>14.03</c:v>
                </c:pt>
                <c:pt idx="133">
                  <c:v>13.98</c:v>
                </c:pt>
                <c:pt idx="134">
                  <c:v>13.94</c:v>
                </c:pt>
                <c:pt idx="135">
                  <c:v>13.9</c:v>
                </c:pt>
                <c:pt idx="136">
                  <c:v>13.88</c:v>
                </c:pt>
                <c:pt idx="137">
                  <c:v>13.83</c:v>
                </c:pt>
                <c:pt idx="138">
                  <c:v>13.81</c:v>
                </c:pt>
                <c:pt idx="139">
                  <c:v>13.78</c:v>
                </c:pt>
                <c:pt idx="140">
                  <c:v>13.99</c:v>
                </c:pt>
                <c:pt idx="141">
                  <c:v>15.24</c:v>
                </c:pt>
                <c:pt idx="142">
                  <c:v>15.16</c:v>
                </c:pt>
                <c:pt idx="143">
                  <c:v>15.11</c:v>
                </c:pt>
                <c:pt idx="144">
                  <c:v>15.06</c:v>
                </c:pt>
                <c:pt idx="145">
                  <c:v>15.01</c:v>
                </c:pt>
                <c:pt idx="146">
                  <c:v>14.98</c:v>
                </c:pt>
                <c:pt idx="147">
                  <c:v>14.94</c:v>
                </c:pt>
                <c:pt idx="148">
                  <c:v>14.92</c:v>
                </c:pt>
                <c:pt idx="149">
                  <c:v>14.9</c:v>
                </c:pt>
                <c:pt idx="150">
                  <c:v>15.86</c:v>
                </c:pt>
                <c:pt idx="151">
                  <c:v>16.46</c:v>
                </c:pt>
                <c:pt idx="152">
                  <c:v>16.36</c:v>
                </c:pt>
                <c:pt idx="153">
                  <c:v>16.3</c:v>
                </c:pt>
                <c:pt idx="154">
                  <c:v>16.23</c:v>
                </c:pt>
                <c:pt idx="155">
                  <c:v>16.2</c:v>
                </c:pt>
                <c:pt idx="156">
                  <c:v>16.16</c:v>
                </c:pt>
                <c:pt idx="157">
                  <c:v>16.13</c:v>
                </c:pt>
                <c:pt idx="158">
                  <c:v>16.11</c:v>
                </c:pt>
                <c:pt idx="159">
                  <c:v>16.07</c:v>
                </c:pt>
                <c:pt idx="160">
                  <c:v>16.68</c:v>
                </c:pt>
                <c:pt idx="161">
                  <c:v>17.579999999999998</c:v>
                </c:pt>
                <c:pt idx="162">
                  <c:v>17.48</c:v>
                </c:pt>
                <c:pt idx="163">
                  <c:v>17.39</c:v>
                </c:pt>
                <c:pt idx="164">
                  <c:v>17.350000000000001</c:v>
                </c:pt>
                <c:pt idx="165">
                  <c:v>17.3</c:v>
                </c:pt>
                <c:pt idx="166">
                  <c:v>17.28</c:v>
                </c:pt>
                <c:pt idx="167">
                  <c:v>17.23</c:v>
                </c:pt>
                <c:pt idx="168">
                  <c:v>17.21</c:v>
                </c:pt>
                <c:pt idx="169">
                  <c:v>17.18</c:v>
                </c:pt>
                <c:pt idx="170">
                  <c:v>17.54</c:v>
                </c:pt>
                <c:pt idx="171">
                  <c:v>18.760000000000002</c:v>
                </c:pt>
                <c:pt idx="172">
                  <c:v>18.600000000000001</c:v>
                </c:pt>
                <c:pt idx="173">
                  <c:v>18.55</c:v>
                </c:pt>
                <c:pt idx="174">
                  <c:v>18.5</c:v>
                </c:pt>
                <c:pt idx="175">
                  <c:v>18.46</c:v>
                </c:pt>
                <c:pt idx="176">
                  <c:v>18.41</c:v>
                </c:pt>
                <c:pt idx="177">
                  <c:v>18.39</c:v>
                </c:pt>
                <c:pt idx="178">
                  <c:v>18.36</c:v>
                </c:pt>
                <c:pt idx="179">
                  <c:v>18.329999999999998</c:v>
                </c:pt>
                <c:pt idx="180">
                  <c:v>18.510000000000002</c:v>
                </c:pt>
                <c:pt idx="181">
                  <c:v>19.920000000000002</c:v>
                </c:pt>
                <c:pt idx="182">
                  <c:v>19.82</c:v>
                </c:pt>
                <c:pt idx="183">
                  <c:v>19.760000000000002</c:v>
                </c:pt>
                <c:pt idx="184">
                  <c:v>19.72</c:v>
                </c:pt>
                <c:pt idx="185">
                  <c:v>19.66</c:v>
                </c:pt>
                <c:pt idx="186">
                  <c:v>19.62</c:v>
                </c:pt>
                <c:pt idx="187">
                  <c:v>19.59</c:v>
                </c:pt>
                <c:pt idx="188">
                  <c:v>19.559999999999999</c:v>
                </c:pt>
                <c:pt idx="189">
                  <c:v>19.52</c:v>
                </c:pt>
                <c:pt idx="190">
                  <c:v>20.38</c:v>
                </c:pt>
                <c:pt idx="191">
                  <c:v>21.09</c:v>
                </c:pt>
                <c:pt idx="192">
                  <c:v>20.98</c:v>
                </c:pt>
                <c:pt idx="193">
                  <c:v>20.92</c:v>
                </c:pt>
                <c:pt idx="194">
                  <c:v>20.85</c:v>
                </c:pt>
                <c:pt idx="195">
                  <c:v>20.8</c:v>
                </c:pt>
                <c:pt idx="196">
                  <c:v>20.78</c:v>
                </c:pt>
                <c:pt idx="197">
                  <c:v>20.74</c:v>
                </c:pt>
                <c:pt idx="198">
                  <c:v>20.7</c:v>
                </c:pt>
                <c:pt idx="199">
                  <c:v>20.67</c:v>
                </c:pt>
                <c:pt idx="200">
                  <c:v>21.24</c:v>
                </c:pt>
                <c:pt idx="201">
                  <c:v>22.3</c:v>
                </c:pt>
                <c:pt idx="202">
                  <c:v>22.18</c:v>
                </c:pt>
                <c:pt idx="203">
                  <c:v>22.09</c:v>
                </c:pt>
                <c:pt idx="204">
                  <c:v>22.04</c:v>
                </c:pt>
                <c:pt idx="205">
                  <c:v>22</c:v>
                </c:pt>
                <c:pt idx="206">
                  <c:v>21.96</c:v>
                </c:pt>
                <c:pt idx="207">
                  <c:v>21.92</c:v>
                </c:pt>
                <c:pt idx="208">
                  <c:v>21.88</c:v>
                </c:pt>
                <c:pt idx="209">
                  <c:v>21.86</c:v>
                </c:pt>
                <c:pt idx="210">
                  <c:v>22.16</c:v>
                </c:pt>
                <c:pt idx="211">
                  <c:v>23.41</c:v>
                </c:pt>
                <c:pt idx="212">
                  <c:v>23.31</c:v>
                </c:pt>
                <c:pt idx="213">
                  <c:v>23.25</c:v>
                </c:pt>
                <c:pt idx="214">
                  <c:v>23.2</c:v>
                </c:pt>
                <c:pt idx="215">
                  <c:v>23.16</c:v>
                </c:pt>
                <c:pt idx="216">
                  <c:v>23.1</c:v>
                </c:pt>
                <c:pt idx="217">
                  <c:v>23.07</c:v>
                </c:pt>
                <c:pt idx="218">
                  <c:v>23.03</c:v>
                </c:pt>
                <c:pt idx="219">
                  <c:v>23.02</c:v>
                </c:pt>
                <c:pt idx="220">
                  <c:v>24.06</c:v>
                </c:pt>
                <c:pt idx="221">
                  <c:v>24.54</c:v>
                </c:pt>
                <c:pt idx="222">
                  <c:v>24.44</c:v>
                </c:pt>
                <c:pt idx="223">
                  <c:v>24.36</c:v>
                </c:pt>
                <c:pt idx="224">
                  <c:v>24.31</c:v>
                </c:pt>
                <c:pt idx="225">
                  <c:v>24.25</c:v>
                </c:pt>
                <c:pt idx="226">
                  <c:v>24.21</c:v>
                </c:pt>
                <c:pt idx="227">
                  <c:v>24.18</c:v>
                </c:pt>
                <c:pt idx="228">
                  <c:v>24.16</c:v>
                </c:pt>
                <c:pt idx="229">
                  <c:v>24.11</c:v>
                </c:pt>
                <c:pt idx="230">
                  <c:v>24.92</c:v>
                </c:pt>
                <c:pt idx="231">
                  <c:v>25.79</c:v>
                </c:pt>
                <c:pt idx="232">
                  <c:v>25.67</c:v>
                </c:pt>
                <c:pt idx="233">
                  <c:v>25.57</c:v>
                </c:pt>
                <c:pt idx="234">
                  <c:v>25.52</c:v>
                </c:pt>
                <c:pt idx="235">
                  <c:v>25.47</c:v>
                </c:pt>
                <c:pt idx="236">
                  <c:v>25.43</c:v>
                </c:pt>
                <c:pt idx="237">
                  <c:v>25.39</c:v>
                </c:pt>
                <c:pt idx="238">
                  <c:v>25.35</c:v>
                </c:pt>
                <c:pt idx="239">
                  <c:v>25.31</c:v>
                </c:pt>
                <c:pt idx="240">
                  <c:v>25.78</c:v>
                </c:pt>
                <c:pt idx="241">
                  <c:v>26.94</c:v>
                </c:pt>
                <c:pt idx="242">
                  <c:v>26.77</c:v>
                </c:pt>
                <c:pt idx="243">
                  <c:v>26.7</c:v>
                </c:pt>
                <c:pt idx="244">
                  <c:v>26.65</c:v>
                </c:pt>
                <c:pt idx="245">
                  <c:v>26.6</c:v>
                </c:pt>
                <c:pt idx="246">
                  <c:v>26.57</c:v>
                </c:pt>
                <c:pt idx="247">
                  <c:v>26.51</c:v>
                </c:pt>
                <c:pt idx="248">
                  <c:v>26.47</c:v>
                </c:pt>
                <c:pt idx="249">
                  <c:v>26.45</c:v>
                </c:pt>
                <c:pt idx="250">
                  <c:v>26.66</c:v>
                </c:pt>
                <c:pt idx="251">
                  <c:v>27.94</c:v>
                </c:pt>
                <c:pt idx="252">
                  <c:v>27.83</c:v>
                </c:pt>
                <c:pt idx="253">
                  <c:v>27.76</c:v>
                </c:pt>
                <c:pt idx="254">
                  <c:v>27.71</c:v>
                </c:pt>
                <c:pt idx="255">
                  <c:v>27.65</c:v>
                </c:pt>
                <c:pt idx="256">
                  <c:v>27.6</c:v>
                </c:pt>
                <c:pt idx="257">
                  <c:v>27.57</c:v>
                </c:pt>
                <c:pt idx="258">
                  <c:v>27.54</c:v>
                </c:pt>
                <c:pt idx="259">
                  <c:v>27.5</c:v>
                </c:pt>
                <c:pt idx="260">
                  <c:v>28.51</c:v>
                </c:pt>
                <c:pt idx="261">
                  <c:v>29.09</c:v>
                </c:pt>
                <c:pt idx="262">
                  <c:v>28.97</c:v>
                </c:pt>
                <c:pt idx="263">
                  <c:v>28.89</c:v>
                </c:pt>
                <c:pt idx="264">
                  <c:v>28.81</c:v>
                </c:pt>
                <c:pt idx="265">
                  <c:v>28.77</c:v>
                </c:pt>
                <c:pt idx="266">
                  <c:v>28.72</c:v>
                </c:pt>
                <c:pt idx="267">
                  <c:v>28.68</c:v>
                </c:pt>
                <c:pt idx="268">
                  <c:v>28.64</c:v>
                </c:pt>
                <c:pt idx="269">
                  <c:v>28.59</c:v>
                </c:pt>
                <c:pt idx="270">
                  <c:v>29.24</c:v>
                </c:pt>
                <c:pt idx="271">
                  <c:v>30.12</c:v>
                </c:pt>
                <c:pt idx="272">
                  <c:v>29.99</c:v>
                </c:pt>
                <c:pt idx="273">
                  <c:v>29.87</c:v>
                </c:pt>
                <c:pt idx="274">
                  <c:v>29.82</c:v>
                </c:pt>
                <c:pt idx="275">
                  <c:v>29.77</c:v>
                </c:pt>
                <c:pt idx="276">
                  <c:v>29.72</c:v>
                </c:pt>
                <c:pt idx="277">
                  <c:v>29.66</c:v>
                </c:pt>
                <c:pt idx="278">
                  <c:v>29.62</c:v>
                </c:pt>
                <c:pt idx="279">
                  <c:v>29.59</c:v>
                </c:pt>
                <c:pt idx="280">
                  <c:v>29.99</c:v>
                </c:pt>
                <c:pt idx="281">
                  <c:v>31.2</c:v>
                </c:pt>
                <c:pt idx="282">
                  <c:v>31</c:v>
                </c:pt>
                <c:pt idx="283">
                  <c:v>30.92</c:v>
                </c:pt>
                <c:pt idx="284">
                  <c:v>30.86</c:v>
                </c:pt>
                <c:pt idx="285">
                  <c:v>30.81</c:v>
                </c:pt>
                <c:pt idx="286">
                  <c:v>30.72</c:v>
                </c:pt>
                <c:pt idx="287">
                  <c:v>30.68</c:v>
                </c:pt>
                <c:pt idx="288">
                  <c:v>30.64</c:v>
                </c:pt>
                <c:pt idx="289">
                  <c:v>30.61</c:v>
                </c:pt>
                <c:pt idx="290">
                  <c:v>30.78</c:v>
                </c:pt>
                <c:pt idx="291">
                  <c:v>32.03</c:v>
                </c:pt>
                <c:pt idx="292">
                  <c:v>31.92</c:v>
                </c:pt>
                <c:pt idx="293">
                  <c:v>31.84</c:v>
                </c:pt>
                <c:pt idx="294">
                  <c:v>31.77</c:v>
                </c:pt>
                <c:pt idx="295">
                  <c:v>31.68</c:v>
                </c:pt>
                <c:pt idx="296">
                  <c:v>31.62</c:v>
                </c:pt>
                <c:pt idx="297">
                  <c:v>31.58</c:v>
                </c:pt>
                <c:pt idx="298">
                  <c:v>31.54</c:v>
                </c:pt>
                <c:pt idx="299">
                  <c:v>31.48</c:v>
                </c:pt>
                <c:pt idx="300">
                  <c:v>32.35</c:v>
                </c:pt>
                <c:pt idx="301">
                  <c:v>32.950000000000003</c:v>
                </c:pt>
                <c:pt idx="302">
                  <c:v>32.81</c:v>
                </c:pt>
                <c:pt idx="303">
                  <c:v>32.69</c:v>
                </c:pt>
                <c:pt idx="304">
                  <c:v>32.58</c:v>
                </c:pt>
                <c:pt idx="305">
                  <c:v>32.51</c:v>
                </c:pt>
                <c:pt idx="306">
                  <c:v>32.450000000000003</c:v>
                </c:pt>
                <c:pt idx="307">
                  <c:v>32.39</c:v>
                </c:pt>
                <c:pt idx="308">
                  <c:v>32.32</c:v>
                </c:pt>
                <c:pt idx="309">
                  <c:v>32.270000000000003</c:v>
                </c:pt>
                <c:pt idx="310">
                  <c:v>32.799999999999997</c:v>
                </c:pt>
                <c:pt idx="311">
                  <c:v>33.630000000000003</c:v>
                </c:pt>
                <c:pt idx="312">
                  <c:v>33.43</c:v>
                </c:pt>
                <c:pt idx="313">
                  <c:v>33.229999999999997</c:v>
                </c:pt>
                <c:pt idx="314">
                  <c:v>33.130000000000003</c:v>
                </c:pt>
                <c:pt idx="315">
                  <c:v>33.04</c:v>
                </c:pt>
                <c:pt idx="316">
                  <c:v>32.94</c:v>
                </c:pt>
                <c:pt idx="317">
                  <c:v>32.81</c:v>
                </c:pt>
                <c:pt idx="318">
                  <c:v>32.72</c:v>
                </c:pt>
                <c:pt idx="319">
                  <c:v>32.64</c:v>
                </c:pt>
                <c:pt idx="320">
                  <c:v>32.840000000000003</c:v>
                </c:pt>
                <c:pt idx="321">
                  <c:v>33.56</c:v>
                </c:pt>
                <c:pt idx="322">
                  <c:v>33.299999999999997</c:v>
                </c:pt>
                <c:pt idx="323">
                  <c:v>33.1</c:v>
                </c:pt>
                <c:pt idx="324">
                  <c:v>32.93</c:v>
                </c:pt>
                <c:pt idx="325">
                  <c:v>32.78</c:v>
                </c:pt>
                <c:pt idx="326">
                  <c:v>32.58</c:v>
                </c:pt>
                <c:pt idx="327">
                  <c:v>32.46</c:v>
                </c:pt>
                <c:pt idx="328">
                  <c:v>32.340000000000003</c:v>
                </c:pt>
                <c:pt idx="329">
                  <c:v>32.229999999999997</c:v>
                </c:pt>
                <c:pt idx="330">
                  <c:v>32.97</c:v>
                </c:pt>
                <c:pt idx="331">
                  <c:v>33.11</c:v>
                </c:pt>
                <c:pt idx="332">
                  <c:v>32.89</c:v>
                </c:pt>
                <c:pt idx="333">
                  <c:v>32.74</c:v>
                </c:pt>
                <c:pt idx="334">
                  <c:v>32.61</c:v>
                </c:pt>
                <c:pt idx="335">
                  <c:v>32.44</c:v>
                </c:pt>
                <c:pt idx="336">
                  <c:v>32.340000000000003</c:v>
                </c:pt>
                <c:pt idx="337">
                  <c:v>32.24</c:v>
                </c:pt>
                <c:pt idx="338">
                  <c:v>32.159999999999997</c:v>
                </c:pt>
                <c:pt idx="339">
                  <c:v>32.04</c:v>
                </c:pt>
                <c:pt idx="340">
                  <c:v>32.61</c:v>
                </c:pt>
                <c:pt idx="341">
                  <c:v>33.020000000000003</c:v>
                </c:pt>
                <c:pt idx="342">
                  <c:v>32.82</c:v>
                </c:pt>
                <c:pt idx="343">
                  <c:v>32.68</c:v>
                </c:pt>
                <c:pt idx="344">
                  <c:v>32.49</c:v>
                </c:pt>
                <c:pt idx="345">
                  <c:v>32.39</c:v>
                </c:pt>
                <c:pt idx="346">
                  <c:v>32.29</c:v>
                </c:pt>
                <c:pt idx="347">
                  <c:v>32.21</c:v>
                </c:pt>
                <c:pt idx="348">
                  <c:v>32.08</c:v>
                </c:pt>
                <c:pt idx="349">
                  <c:v>32.01</c:v>
                </c:pt>
                <c:pt idx="350">
                  <c:v>32.31</c:v>
                </c:pt>
                <c:pt idx="351">
                  <c:v>32.93</c:v>
                </c:pt>
                <c:pt idx="352">
                  <c:v>32.64</c:v>
                </c:pt>
                <c:pt idx="353">
                  <c:v>32.5</c:v>
                </c:pt>
                <c:pt idx="354">
                  <c:v>32.39</c:v>
                </c:pt>
                <c:pt idx="355">
                  <c:v>32.28</c:v>
                </c:pt>
                <c:pt idx="356">
                  <c:v>32.18</c:v>
                </c:pt>
                <c:pt idx="357">
                  <c:v>32.049999999999997</c:v>
                </c:pt>
                <c:pt idx="358">
                  <c:v>31.97</c:v>
                </c:pt>
                <c:pt idx="359">
                  <c:v>31.89</c:v>
                </c:pt>
                <c:pt idx="360">
                  <c:v>32.020000000000003</c:v>
                </c:pt>
                <c:pt idx="361">
                  <c:v>32.71</c:v>
                </c:pt>
                <c:pt idx="362">
                  <c:v>32.54</c:v>
                </c:pt>
                <c:pt idx="363">
                  <c:v>32.4</c:v>
                </c:pt>
                <c:pt idx="364">
                  <c:v>32.29</c:v>
                </c:pt>
                <c:pt idx="365">
                  <c:v>32.200000000000003</c:v>
                </c:pt>
                <c:pt idx="366">
                  <c:v>32.06</c:v>
                </c:pt>
                <c:pt idx="367">
                  <c:v>31.98</c:v>
                </c:pt>
                <c:pt idx="368">
                  <c:v>31.9</c:v>
                </c:pt>
                <c:pt idx="369">
                  <c:v>31.83</c:v>
                </c:pt>
                <c:pt idx="370">
                  <c:v>32.44</c:v>
                </c:pt>
                <c:pt idx="371">
                  <c:v>32.630000000000003</c:v>
                </c:pt>
                <c:pt idx="372">
                  <c:v>32.47</c:v>
                </c:pt>
                <c:pt idx="373">
                  <c:v>32.33</c:v>
                </c:pt>
                <c:pt idx="374">
                  <c:v>32.17</c:v>
                </c:pt>
                <c:pt idx="375">
                  <c:v>32.090000000000003</c:v>
                </c:pt>
                <c:pt idx="376">
                  <c:v>32</c:v>
                </c:pt>
                <c:pt idx="377">
                  <c:v>31.93</c:v>
                </c:pt>
                <c:pt idx="378">
                  <c:v>31.85</c:v>
                </c:pt>
                <c:pt idx="379">
                  <c:v>31.75</c:v>
                </c:pt>
                <c:pt idx="380">
                  <c:v>32.159999999999997</c:v>
                </c:pt>
                <c:pt idx="381">
                  <c:v>32.57</c:v>
                </c:pt>
                <c:pt idx="382">
                  <c:v>32.369999999999997</c:v>
                </c:pt>
                <c:pt idx="383">
                  <c:v>32.159999999999997</c:v>
                </c:pt>
                <c:pt idx="384">
                  <c:v>32.049999999999997</c:v>
                </c:pt>
                <c:pt idx="385">
                  <c:v>31.95</c:v>
                </c:pt>
                <c:pt idx="386">
                  <c:v>31.85</c:v>
                </c:pt>
                <c:pt idx="387">
                  <c:v>31.74</c:v>
                </c:pt>
                <c:pt idx="388">
                  <c:v>31.61</c:v>
                </c:pt>
                <c:pt idx="389">
                  <c:v>31.51</c:v>
                </c:pt>
                <c:pt idx="390">
                  <c:v>31.71</c:v>
                </c:pt>
                <c:pt idx="391">
                  <c:v>32.229999999999997</c:v>
                </c:pt>
                <c:pt idx="392">
                  <c:v>31.85</c:v>
                </c:pt>
                <c:pt idx="393">
                  <c:v>31.67</c:v>
                </c:pt>
                <c:pt idx="394">
                  <c:v>31.49</c:v>
                </c:pt>
                <c:pt idx="395">
                  <c:v>31.33</c:v>
                </c:pt>
                <c:pt idx="396">
                  <c:v>31.12</c:v>
                </c:pt>
                <c:pt idx="397">
                  <c:v>30.97</c:v>
                </c:pt>
                <c:pt idx="398">
                  <c:v>30.84</c:v>
                </c:pt>
                <c:pt idx="399">
                  <c:v>30.71</c:v>
                </c:pt>
                <c:pt idx="400">
                  <c:v>30.73</c:v>
                </c:pt>
                <c:pt idx="401">
                  <c:v>31.16</c:v>
                </c:pt>
                <c:pt idx="402">
                  <c:v>30.94</c:v>
                </c:pt>
                <c:pt idx="403">
                  <c:v>30.77</c:v>
                </c:pt>
                <c:pt idx="404">
                  <c:v>30.61</c:v>
                </c:pt>
                <c:pt idx="405">
                  <c:v>30.43</c:v>
                </c:pt>
                <c:pt idx="406">
                  <c:v>30.32</c:v>
                </c:pt>
                <c:pt idx="407">
                  <c:v>30.21</c:v>
                </c:pt>
                <c:pt idx="408">
                  <c:v>30.12</c:v>
                </c:pt>
                <c:pt idx="409">
                  <c:v>30.04</c:v>
                </c:pt>
                <c:pt idx="410">
                  <c:v>30.44</c:v>
                </c:pt>
                <c:pt idx="411">
                  <c:v>30.6</c:v>
                </c:pt>
                <c:pt idx="412">
                  <c:v>30.41</c:v>
                </c:pt>
                <c:pt idx="413">
                  <c:v>30.28</c:v>
                </c:pt>
                <c:pt idx="414">
                  <c:v>30.12</c:v>
                </c:pt>
                <c:pt idx="415">
                  <c:v>30.03</c:v>
                </c:pt>
                <c:pt idx="416">
                  <c:v>29.95</c:v>
                </c:pt>
                <c:pt idx="417">
                  <c:v>29.87</c:v>
                </c:pt>
                <c:pt idx="418">
                  <c:v>29.76</c:v>
                </c:pt>
                <c:pt idx="419">
                  <c:v>29.7</c:v>
                </c:pt>
                <c:pt idx="420">
                  <c:v>29.98</c:v>
                </c:pt>
                <c:pt idx="421">
                  <c:v>30.33</c:v>
                </c:pt>
                <c:pt idx="422">
                  <c:v>30.17</c:v>
                </c:pt>
                <c:pt idx="423">
                  <c:v>30</c:v>
                </c:pt>
                <c:pt idx="424">
                  <c:v>29.91</c:v>
                </c:pt>
                <c:pt idx="425">
                  <c:v>29.84</c:v>
                </c:pt>
                <c:pt idx="426">
                  <c:v>29.76</c:v>
                </c:pt>
                <c:pt idx="427">
                  <c:v>29.66</c:v>
                </c:pt>
                <c:pt idx="428">
                  <c:v>29.61</c:v>
                </c:pt>
                <c:pt idx="429">
                  <c:v>29.54</c:v>
                </c:pt>
                <c:pt idx="430">
                  <c:v>29.69</c:v>
                </c:pt>
                <c:pt idx="431">
                  <c:v>30.21</c:v>
                </c:pt>
                <c:pt idx="432">
                  <c:v>29.97</c:v>
                </c:pt>
                <c:pt idx="433">
                  <c:v>29.86</c:v>
                </c:pt>
                <c:pt idx="434">
                  <c:v>29.78</c:v>
                </c:pt>
                <c:pt idx="435">
                  <c:v>29.71</c:v>
                </c:pt>
                <c:pt idx="436">
                  <c:v>29.59</c:v>
                </c:pt>
                <c:pt idx="437">
                  <c:v>29.55</c:v>
                </c:pt>
                <c:pt idx="438">
                  <c:v>29.48</c:v>
                </c:pt>
                <c:pt idx="439">
                  <c:v>29.42</c:v>
                </c:pt>
                <c:pt idx="440">
                  <c:v>29.92</c:v>
                </c:pt>
                <c:pt idx="441">
                  <c:v>29.97</c:v>
                </c:pt>
                <c:pt idx="442">
                  <c:v>29.83</c:v>
                </c:pt>
                <c:pt idx="443">
                  <c:v>29.74</c:v>
                </c:pt>
                <c:pt idx="444">
                  <c:v>29.65</c:v>
                </c:pt>
                <c:pt idx="445">
                  <c:v>29.53</c:v>
                </c:pt>
                <c:pt idx="446">
                  <c:v>29.47</c:v>
                </c:pt>
                <c:pt idx="447">
                  <c:v>29.41</c:v>
                </c:pt>
                <c:pt idx="448">
                  <c:v>29.35</c:v>
                </c:pt>
                <c:pt idx="449">
                  <c:v>29.27</c:v>
                </c:pt>
                <c:pt idx="450">
                  <c:v>29.63</c:v>
                </c:pt>
                <c:pt idx="451">
                  <c:v>29.83</c:v>
                </c:pt>
                <c:pt idx="452">
                  <c:v>29.69</c:v>
                </c:pt>
                <c:pt idx="453">
                  <c:v>29.59</c:v>
                </c:pt>
                <c:pt idx="454">
                  <c:v>29.47</c:v>
                </c:pt>
                <c:pt idx="455">
                  <c:v>29.39</c:v>
                </c:pt>
                <c:pt idx="456">
                  <c:v>29.34</c:v>
                </c:pt>
                <c:pt idx="457">
                  <c:v>29.27</c:v>
                </c:pt>
                <c:pt idx="458">
                  <c:v>29.18</c:v>
                </c:pt>
                <c:pt idx="459">
                  <c:v>29.13</c:v>
                </c:pt>
                <c:pt idx="460">
                  <c:v>29.34</c:v>
                </c:pt>
                <c:pt idx="461">
                  <c:v>29.71</c:v>
                </c:pt>
                <c:pt idx="462">
                  <c:v>29.49</c:v>
                </c:pt>
                <c:pt idx="463">
                  <c:v>29.41</c:v>
                </c:pt>
                <c:pt idx="464">
                  <c:v>29.33</c:v>
                </c:pt>
                <c:pt idx="465">
                  <c:v>29.26</c:v>
                </c:pt>
                <c:pt idx="466">
                  <c:v>29.19</c:v>
                </c:pt>
                <c:pt idx="467">
                  <c:v>29.1</c:v>
                </c:pt>
                <c:pt idx="468">
                  <c:v>29.05</c:v>
                </c:pt>
                <c:pt idx="469">
                  <c:v>28.99</c:v>
                </c:pt>
                <c:pt idx="470">
                  <c:v>29.1</c:v>
                </c:pt>
                <c:pt idx="471">
                  <c:v>29.51</c:v>
                </c:pt>
                <c:pt idx="472">
                  <c:v>29.38</c:v>
                </c:pt>
                <c:pt idx="473">
                  <c:v>29.3</c:v>
                </c:pt>
                <c:pt idx="474">
                  <c:v>29.21</c:v>
                </c:pt>
                <c:pt idx="475">
                  <c:v>29.15</c:v>
                </c:pt>
                <c:pt idx="476">
                  <c:v>29.05</c:v>
                </c:pt>
                <c:pt idx="477">
                  <c:v>29</c:v>
                </c:pt>
                <c:pt idx="478">
                  <c:v>28.94</c:v>
                </c:pt>
                <c:pt idx="479">
                  <c:v>28.89</c:v>
                </c:pt>
                <c:pt idx="480">
                  <c:v>29.31</c:v>
                </c:pt>
                <c:pt idx="481">
                  <c:v>29.38</c:v>
                </c:pt>
                <c:pt idx="482">
                  <c:v>29.26</c:v>
                </c:pt>
                <c:pt idx="483">
                  <c:v>29.18</c:v>
                </c:pt>
                <c:pt idx="484">
                  <c:v>29.07</c:v>
                </c:pt>
                <c:pt idx="485">
                  <c:v>29</c:v>
                </c:pt>
                <c:pt idx="486">
                  <c:v>28.95</c:v>
                </c:pt>
                <c:pt idx="487">
                  <c:v>28.89</c:v>
                </c:pt>
                <c:pt idx="488">
                  <c:v>28.84</c:v>
                </c:pt>
                <c:pt idx="489">
                  <c:v>28.76</c:v>
                </c:pt>
                <c:pt idx="490">
                  <c:v>29.07</c:v>
                </c:pt>
                <c:pt idx="491">
                  <c:v>29.3</c:v>
                </c:pt>
                <c:pt idx="492">
                  <c:v>29.17</c:v>
                </c:pt>
                <c:pt idx="493">
                  <c:v>29.05</c:v>
                </c:pt>
                <c:pt idx="494">
                  <c:v>28.98</c:v>
                </c:pt>
                <c:pt idx="495">
                  <c:v>28.91</c:v>
                </c:pt>
                <c:pt idx="496">
                  <c:v>28.86</c:v>
                </c:pt>
                <c:pt idx="497">
                  <c:v>28.8</c:v>
                </c:pt>
                <c:pt idx="498">
                  <c:v>28.73</c:v>
                </c:pt>
                <c:pt idx="499">
                  <c:v>28.69</c:v>
                </c:pt>
                <c:pt idx="500">
                  <c:v>28.85</c:v>
                </c:pt>
                <c:pt idx="501">
                  <c:v>29.24</c:v>
                </c:pt>
                <c:pt idx="502">
                  <c:v>29.06</c:v>
                </c:pt>
                <c:pt idx="503">
                  <c:v>28.97</c:v>
                </c:pt>
                <c:pt idx="504">
                  <c:v>28.91</c:v>
                </c:pt>
                <c:pt idx="505">
                  <c:v>28.85</c:v>
                </c:pt>
                <c:pt idx="506">
                  <c:v>28.76</c:v>
                </c:pt>
                <c:pt idx="507">
                  <c:v>28.71</c:v>
                </c:pt>
                <c:pt idx="508">
                  <c:v>28.66</c:v>
                </c:pt>
                <c:pt idx="509">
                  <c:v>28.62</c:v>
                </c:pt>
                <c:pt idx="510">
                  <c:v>28.68</c:v>
                </c:pt>
                <c:pt idx="511">
                  <c:v>29.07</c:v>
                </c:pt>
                <c:pt idx="512">
                  <c:v>28.97</c:v>
                </c:pt>
                <c:pt idx="513">
                  <c:v>28.89</c:v>
                </c:pt>
                <c:pt idx="514">
                  <c:v>28.81</c:v>
                </c:pt>
                <c:pt idx="515">
                  <c:v>28.72</c:v>
                </c:pt>
                <c:pt idx="516">
                  <c:v>28.68</c:v>
                </c:pt>
                <c:pt idx="517">
                  <c:v>28.62</c:v>
                </c:pt>
                <c:pt idx="518">
                  <c:v>28.58</c:v>
                </c:pt>
                <c:pt idx="519">
                  <c:v>28.54</c:v>
                </c:pt>
                <c:pt idx="520">
                  <c:v>28.89</c:v>
                </c:pt>
                <c:pt idx="521">
                  <c:v>29</c:v>
                </c:pt>
                <c:pt idx="522">
                  <c:v>28.88</c:v>
                </c:pt>
                <c:pt idx="523">
                  <c:v>28.79</c:v>
                </c:pt>
                <c:pt idx="524">
                  <c:v>28.7</c:v>
                </c:pt>
                <c:pt idx="525">
                  <c:v>28.65</c:v>
                </c:pt>
                <c:pt idx="526">
                  <c:v>28.59</c:v>
                </c:pt>
                <c:pt idx="527">
                  <c:v>28.55</c:v>
                </c:pt>
                <c:pt idx="528">
                  <c:v>28.5</c:v>
                </c:pt>
                <c:pt idx="529">
                  <c:v>28.43</c:v>
                </c:pt>
                <c:pt idx="530">
                  <c:v>28.66</c:v>
                </c:pt>
                <c:pt idx="531">
                  <c:v>28.92</c:v>
                </c:pt>
                <c:pt idx="532">
                  <c:v>28.79</c:v>
                </c:pt>
                <c:pt idx="533">
                  <c:v>28.67</c:v>
                </c:pt>
                <c:pt idx="534">
                  <c:v>28.62</c:v>
                </c:pt>
                <c:pt idx="535">
                  <c:v>28.56</c:v>
                </c:pt>
                <c:pt idx="536">
                  <c:v>28.5</c:v>
                </c:pt>
                <c:pt idx="537">
                  <c:v>28.43</c:v>
                </c:pt>
                <c:pt idx="538">
                  <c:v>28.38</c:v>
                </c:pt>
                <c:pt idx="539">
                  <c:v>28.34</c:v>
                </c:pt>
                <c:pt idx="540">
                  <c:v>28.45</c:v>
                </c:pt>
                <c:pt idx="541">
                  <c:v>28.81</c:v>
                </c:pt>
                <c:pt idx="542">
                  <c:v>28.63</c:v>
                </c:pt>
                <c:pt idx="543">
                  <c:v>28.56</c:v>
                </c:pt>
                <c:pt idx="544">
                  <c:v>28.49</c:v>
                </c:pt>
                <c:pt idx="545">
                  <c:v>28.43</c:v>
                </c:pt>
                <c:pt idx="546">
                  <c:v>28.35</c:v>
                </c:pt>
                <c:pt idx="547">
                  <c:v>28.31</c:v>
                </c:pt>
                <c:pt idx="548">
                  <c:v>28.26</c:v>
                </c:pt>
                <c:pt idx="549">
                  <c:v>28.21</c:v>
                </c:pt>
                <c:pt idx="550">
                  <c:v>28.6</c:v>
                </c:pt>
                <c:pt idx="551">
                  <c:v>28.6</c:v>
                </c:pt>
                <c:pt idx="552">
                  <c:v>28.51</c:v>
                </c:pt>
                <c:pt idx="553">
                  <c:v>28.42</c:v>
                </c:pt>
                <c:pt idx="554">
                  <c:v>28.37</c:v>
                </c:pt>
                <c:pt idx="555">
                  <c:v>28.27</c:v>
                </c:pt>
                <c:pt idx="556">
                  <c:v>28.21</c:v>
                </c:pt>
                <c:pt idx="557">
                  <c:v>28.17</c:v>
                </c:pt>
                <c:pt idx="558">
                  <c:v>28.11</c:v>
                </c:pt>
                <c:pt idx="559">
                  <c:v>28.06</c:v>
                </c:pt>
                <c:pt idx="560">
                  <c:v>28.35</c:v>
                </c:pt>
                <c:pt idx="561">
                  <c:v>28.47</c:v>
                </c:pt>
                <c:pt idx="562">
                  <c:v>28.36</c:v>
                </c:pt>
                <c:pt idx="563">
                  <c:v>28.27</c:v>
                </c:pt>
                <c:pt idx="564">
                  <c:v>28.18</c:v>
                </c:pt>
                <c:pt idx="565">
                  <c:v>28.12</c:v>
                </c:pt>
                <c:pt idx="566">
                  <c:v>28.06</c:v>
                </c:pt>
                <c:pt idx="567">
                  <c:v>28.01</c:v>
                </c:pt>
                <c:pt idx="568">
                  <c:v>27.94</c:v>
                </c:pt>
                <c:pt idx="569">
                  <c:v>27.89</c:v>
                </c:pt>
                <c:pt idx="570">
                  <c:v>28.06</c:v>
                </c:pt>
                <c:pt idx="571">
                  <c:v>28.28</c:v>
                </c:pt>
                <c:pt idx="572">
                  <c:v>28.11</c:v>
                </c:pt>
                <c:pt idx="573">
                  <c:v>28.03</c:v>
                </c:pt>
                <c:pt idx="574">
                  <c:v>27.96</c:v>
                </c:pt>
                <c:pt idx="575">
                  <c:v>27.9</c:v>
                </c:pt>
                <c:pt idx="576">
                  <c:v>27.85</c:v>
                </c:pt>
                <c:pt idx="577">
                  <c:v>27.76</c:v>
                </c:pt>
                <c:pt idx="578">
                  <c:v>27.71</c:v>
                </c:pt>
                <c:pt idx="579">
                  <c:v>27.67</c:v>
                </c:pt>
                <c:pt idx="580">
                  <c:v>27.73</c:v>
                </c:pt>
                <c:pt idx="581">
                  <c:v>27.97</c:v>
                </c:pt>
                <c:pt idx="582">
                  <c:v>27.86</c:v>
                </c:pt>
                <c:pt idx="583">
                  <c:v>27.77</c:v>
                </c:pt>
                <c:pt idx="584">
                  <c:v>27.7</c:v>
                </c:pt>
                <c:pt idx="585">
                  <c:v>27.64</c:v>
                </c:pt>
                <c:pt idx="586">
                  <c:v>27.54</c:v>
                </c:pt>
                <c:pt idx="587">
                  <c:v>27.48</c:v>
                </c:pt>
                <c:pt idx="588">
                  <c:v>27.42</c:v>
                </c:pt>
                <c:pt idx="589">
                  <c:v>27.37</c:v>
                </c:pt>
                <c:pt idx="590">
                  <c:v>27.67</c:v>
                </c:pt>
                <c:pt idx="591">
                  <c:v>27.68</c:v>
                </c:pt>
                <c:pt idx="592">
                  <c:v>27.54</c:v>
                </c:pt>
                <c:pt idx="593">
                  <c:v>27.45</c:v>
                </c:pt>
                <c:pt idx="594">
                  <c:v>27.37</c:v>
                </c:pt>
                <c:pt idx="595">
                  <c:v>27.26</c:v>
                </c:pt>
                <c:pt idx="596">
                  <c:v>27.19</c:v>
                </c:pt>
                <c:pt idx="597">
                  <c:v>27.12</c:v>
                </c:pt>
                <c:pt idx="598">
                  <c:v>27.06</c:v>
                </c:pt>
                <c:pt idx="599">
                  <c:v>26.97</c:v>
                </c:pt>
                <c:pt idx="600">
                  <c:v>27.16</c:v>
                </c:pt>
                <c:pt idx="601">
                  <c:v>27.28</c:v>
                </c:pt>
                <c:pt idx="602">
                  <c:v>27.12</c:v>
                </c:pt>
                <c:pt idx="603">
                  <c:v>26.98</c:v>
                </c:pt>
                <c:pt idx="604">
                  <c:v>26.89</c:v>
                </c:pt>
                <c:pt idx="605">
                  <c:v>26.82</c:v>
                </c:pt>
                <c:pt idx="606">
                  <c:v>26.75</c:v>
                </c:pt>
                <c:pt idx="607">
                  <c:v>26.67</c:v>
                </c:pt>
                <c:pt idx="608">
                  <c:v>26.58</c:v>
                </c:pt>
                <c:pt idx="609">
                  <c:v>26.51</c:v>
                </c:pt>
                <c:pt idx="610">
                  <c:v>26.6</c:v>
                </c:pt>
                <c:pt idx="611">
                  <c:v>26.79</c:v>
                </c:pt>
                <c:pt idx="612">
                  <c:v>26.58</c:v>
                </c:pt>
                <c:pt idx="613">
                  <c:v>26.5</c:v>
                </c:pt>
                <c:pt idx="614">
                  <c:v>26.41</c:v>
                </c:pt>
                <c:pt idx="615">
                  <c:v>26.34</c:v>
                </c:pt>
                <c:pt idx="616">
                  <c:v>26.26</c:v>
                </c:pt>
                <c:pt idx="617">
                  <c:v>26.16</c:v>
                </c:pt>
                <c:pt idx="618">
                  <c:v>26.09</c:v>
                </c:pt>
                <c:pt idx="619">
                  <c:v>26.02</c:v>
                </c:pt>
                <c:pt idx="620">
                  <c:v>26.05</c:v>
                </c:pt>
                <c:pt idx="621">
                  <c:v>26.26</c:v>
                </c:pt>
                <c:pt idx="622">
                  <c:v>26.14</c:v>
                </c:pt>
                <c:pt idx="623">
                  <c:v>26.05</c:v>
                </c:pt>
                <c:pt idx="624">
                  <c:v>25.97</c:v>
                </c:pt>
                <c:pt idx="625">
                  <c:v>25.87</c:v>
                </c:pt>
                <c:pt idx="626">
                  <c:v>25.8</c:v>
                </c:pt>
                <c:pt idx="627">
                  <c:v>25.74</c:v>
                </c:pt>
                <c:pt idx="628">
                  <c:v>25.68</c:v>
                </c:pt>
                <c:pt idx="629">
                  <c:v>25.63</c:v>
                </c:pt>
                <c:pt idx="630">
                  <c:v>25.84</c:v>
                </c:pt>
                <c:pt idx="631">
                  <c:v>25.87</c:v>
                </c:pt>
                <c:pt idx="632">
                  <c:v>25.76</c:v>
                </c:pt>
                <c:pt idx="633">
                  <c:v>25.68</c:v>
                </c:pt>
                <c:pt idx="634">
                  <c:v>25.57</c:v>
                </c:pt>
                <c:pt idx="635">
                  <c:v>25.51</c:v>
                </c:pt>
                <c:pt idx="636">
                  <c:v>25.46</c:v>
                </c:pt>
                <c:pt idx="637">
                  <c:v>25.41</c:v>
                </c:pt>
                <c:pt idx="638">
                  <c:v>25.35</c:v>
                </c:pt>
                <c:pt idx="639">
                  <c:v>25.29</c:v>
                </c:pt>
                <c:pt idx="640">
                  <c:v>25.45</c:v>
                </c:pt>
                <c:pt idx="641">
                  <c:v>25.6</c:v>
                </c:pt>
                <c:pt idx="642">
                  <c:v>25.49</c:v>
                </c:pt>
                <c:pt idx="643">
                  <c:v>25.37</c:v>
                </c:pt>
                <c:pt idx="644">
                  <c:v>25.31</c:v>
                </c:pt>
                <c:pt idx="645">
                  <c:v>25.26</c:v>
                </c:pt>
                <c:pt idx="646">
                  <c:v>25.2</c:v>
                </c:pt>
                <c:pt idx="647">
                  <c:v>25.14</c:v>
                </c:pt>
                <c:pt idx="648">
                  <c:v>25.09</c:v>
                </c:pt>
                <c:pt idx="649">
                  <c:v>25.05</c:v>
                </c:pt>
                <c:pt idx="650">
                  <c:v>25.13</c:v>
                </c:pt>
                <c:pt idx="651">
                  <c:v>25.37</c:v>
                </c:pt>
                <c:pt idx="652">
                  <c:v>25.22</c:v>
                </c:pt>
                <c:pt idx="653">
                  <c:v>25.16</c:v>
                </c:pt>
                <c:pt idx="654">
                  <c:v>25.11</c:v>
                </c:pt>
                <c:pt idx="655">
                  <c:v>25.06</c:v>
                </c:pt>
                <c:pt idx="656">
                  <c:v>24.99</c:v>
                </c:pt>
                <c:pt idx="657">
                  <c:v>24.95</c:v>
                </c:pt>
                <c:pt idx="658">
                  <c:v>24.91</c:v>
                </c:pt>
                <c:pt idx="659">
                  <c:v>24.87</c:v>
                </c:pt>
                <c:pt idx="660">
                  <c:v>25.14</c:v>
                </c:pt>
                <c:pt idx="661">
                  <c:v>25.14</c:v>
                </c:pt>
                <c:pt idx="662">
                  <c:v>25.06</c:v>
                </c:pt>
                <c:pt idx="663">
                  <c:v>24.99</c:v>
                </c:pt>
                <c:pt idx="664">
                  <c:v>24.94</c:v>
                </c:pt>
                <c:pt idx="665">
                  <c:v>24.88</c:v>
                </c:pt>
                <c:pt idx="666">
                  <c:v>24.83</c:v>
                </c:pt>
                <c:pt idx="667">
                  <c:v>24.79</c:v>
                </c:pt>
                <c:pt idx="668">
                  <c:v>24.76</c:v>
                </c:pt>
                <c:pt idx="669">
                  <c:v>24.71</c:v>
                </c:pt>
                <c:pt idx="670">
                  <c:v>24.92</c:v>
                </c:pt>
                <c:pt idx="671">
                  <c:v>25.02</c:v>
                </c:pt>
                <c:pt idx="672">
                  <c:v>24.93</c:v>
                </c:pt>
                <c:pt idx="673">
                  <c:v>24.86</c:v>
                </c:pt>
                <c:pt idx="674">
                  <c:v>24.79</c:v>
                </c:pt>
                <c:pt idx="675">
                  <c:v>24.76</c:v>
                </c:pt>
                <c:pt idx="676">
                  <c:v>24.71</c:v>
                </c:pt>
                <c:pt idx="677">
                  <c:v>24.67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FE-4875-8314-7723BF11A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846272"/>
        <c:axId val="560824672"/>
      </c:lineChart>
      <c:catAx>
        <c:axId val="560846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0824672"/>
        <c:crosses val="autoZero"/>
        <c:auto val="1"/>
        <c:lblAlgn val="ctr"/>
        <c:lblOffset val="100"/>
        <c:noMultiLvlLbl val="0"/>
      </c:catAx>
      <c:valAx>
        <c:axId val="5608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084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par_h_yield_data_test3!$O$1</c:f>
              <c:strCache>
                <c:ptCount val="1"/>
                <c:pt idx="0">
                  <c:v>Weight_24.1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par_h_yield_data_test3!$O$2:$O$898</c:f>
              <c:numCache>
                <c:formatCode>General</c:formatCode>
                <c:ptCount val="897"/>
                <c:pt idx="0">
                  <c:v>1</c:v>
                </c:pt>
                <c:pt idx="1">
                  <c:v>0.7</c:v>
                </c:pt>
                <c:pt idx="2">
                  <c:v>1.22</c:v>
                </c:pt>
                <c:pt idx="3">
                  <c:v>1.17</c:v>
                </c:pt>
                <c:pt idx="4">
                  <c:v>1.1399999999999999</c:v>
                </c:pt>
                <c:pt idx="5">
                  <c:v>1.1100000000000001</c:v>
                </c:pt>
                <c:pt idx="6">
                  <c:v>1.1000000000000001</c:v>
                </c:pt>
                <c:pt idx="7">
                  <c:v>1.0900000000000001</c:v>
                </c:pt>
                <c:pt idx="8">
                  <c:v>1.08</c:v>
                </c:pt>
                <c:pt idx="9">
                  <c:v>1.07</c:v>
                </c:pt>
                <c:pt idx="10">
                  <c:v>1.07</c:v>
                </c:pt>
                <c:pt idx="11">
                  <c:v>1.7</c:v>
                </c:pt>
                <c:pt idx="12">
                  <c:v>2.81</c:v>
                </c:pt>
                <c:pt idx="13">
                  <c:v>2.72</c:v>
                </c:pt>
                <c:pt idx="14">
                  <c:v>2.65</c:v>
                </c:pt>
                <c:pt idx="15">
                  <c:v>2.63</c:v>
                </c:pt>
                <c:pt idx="16">
                  <c:v>2.6</c:v>
                </c:pt>
                <c:pt idx="17">
                  <c:v>2.57</c:v>
                </c:pt>
                <c:pt idx="18">
                  <c:v>2.56</c:v>
                </c:pt>
                <c:pt idx="19">
                  <c:v>2.54</c:v>
                </c:pt>
                <c:pt idx="20">
                  <c:v>2.5299999999999998</c:v>
                </c:pt>
                <c:pt idx="21">
                  <c:v>2.88</c:v>
                </c:pt>
                <c:pt idx="22">
                  <c:v>4.22</c:v>
                </c:pt>
                <c:pt idx="23">
                  <c:v>4.1399999999999997</c:v>
                </c:pt>
                <c:pt idx="24">
                  <c:v>4.09</c:v>
                </c:pt>
                <c:pt idx="25">
                  <c:v>4.0599999999999996</c:v>
                </c:pt>
                <c:pt idx="26">
                  <c:v>4.04</c:v>
                </c:pt>
                <c:pt idx="27">
                  <c:v>3.99</c:v>
                </c:pt>
                <c:pt idx="28">
                  <c:v>3.97</c:v>
                </c:pt>
                <c:pt idx="29">
                  <c:v>3.96</c:v>
                </c:pt>
                <c:pt idx="30">
                  <c:v>3.95</c:v>
                </c:pt>
                <c:pt idx="31">
                  <c:v>5.08</c:v>
                </c:pt>
                <c:pt idx="32">
                  <c:v>5.57</c:v>
                </c:pt>
                <c:pt idx="33">
                  <c:v>5.48</c:v>
                </c:pt>
                <c:pt idx="34">
                  <c:v>5.43</c:v>
                </c:pt>
                <c:pt idx="35">
                  <c:v>5.4</c:v>
                </c:pt>
                <c:pt idx="36">
                  <c:v>5.34</c:v>
                </c:pt>
                <c:pt idx="37">
                  <c:v>5.32</c:v>
                </c:pt>
                <c:pt idx="38">
                  <c:v>5.3</c:v>
                </c:pt>
                <c:pt idx="39">
                  <c:v>5.28</c:v>
                </c:pt>
                <c:pt idx="40">
                  <c:v>5.25</c:v>
                </c:pt>
                <c:pt idx="41">
                  <c:v>6.14</c:v>
                </c:pt>
                <c:pt idx="42">
                  <c:v>7</c:v>
                </c:pt>
                <c:pt idx="43">
                  <c:v>6.9</c:v>
                </c:pt>
                <c:pt idx="44">
                  <c:v>6.83</c:v>
                </c:pt>
                <c:pt idx="45">
                  <c:v>6.78</c:v>
                </c:pt>
                <c:pt idx="46">
                  <c:v>6.74</c:v>
                </c:pt>
                <c:pt idx="47">
                  <c:v>6.71</c:v>
                </c:pt>
                <c:pt idx="48">
                  <c:v>6.69</c:v>
                </c:pt>
                <c:pt idx="49">
                  <c:v>6.64</c:v>
                </c:pt>
                <c:pt idx="50">
                  <c:v>6.62</c:v>
                </c:pt>
                <c:pt idx="51">
                  <c:v>7.16</c:v>
                </c:pt>
                <c:pt idx="52">
                  <c:v>8.32</c:v>
                </c:pt>
                <c:pt idx="53">
                  <c:v>8.17</c:v>
                </c:pt>
                <c:pt idx="54">
                  <c:v>8.11</c:v>
                </c:pt>
                <c:pt idx="55">
                  <c:v>8.06</c:v>
                </c:pt>
                <c:pt idx="56">
                  <c:v>8.0299999999999994</c:v>
                </c:pt>
                <c:pt idx="57">
                  <c:v>8</c:v>
                </c:pt>
                <c:pt idx="58">
                  <c:v>7.96</c:v>
                </c:pt>
                <c:pt idx="59">
                  <c:v>7.94</c:v>
                </c:pt>
                <c:pt idx="60">
                  <c:v>7.91</c:v>
                </c:pt>
                <c:pt idx="61">
                  <c:v>8.19</c:v>
                </c:pt>
                <c:pt idx="62">
                  <c:v>9.56</c:v>
                </c:pt>
                <c:pt idx="63">
                  <c:v>9.4600000000000009</c:v>
                </c:pt>
                <c:pt idx="64">
                  <c:v>9.4</c:v>
                </c:pt>
                <c:pt idx="65">
                  <c:v>9.35</c:v>
                </c:pt>
                <c:pt idx="66">
                  <c:v>9.32</c:v>
                </c:pt>
                <c:pt idx="67">
                  <c:v>9.27</c:v>
                </c:pt>
                <c:pt idx="68">
                  <c:v>9.24</c:v>
                </c:pt>
                <c:pt idx="69">
                  <c:v>9.2200000000000006</c:v>
                </c:pt>
                <c:pt idx="70">
                  <c:v>9.1999999999999993</c:v>
                </c:pt>
                <c:pt idx="71">
                  <c:v>10.35</c:v>
                </c:pt>
                <c:pt idx="72">
                  <c:v>10.96</c:v>
                </c:pt>
                <c:pt idx="73">
                  <c:v>10.86</c:v>
                </c:pt>
                <c:pt idx="74">
                  <c:v>10.8</c:v>
                </c:pt>
                <c:pt idx="75">
                  <c:v>10.72</c:v>
                </c:pt>
                <c:pt idx="76">
                  <c:v>10.69</c:v>
                </c:pt>
                <c:pt idx="77">
                  <c:v>10.66</c:v>
                </c:pt>
                <c:pt idx="78">
                  <c:v>10.62</c:v>
                </c:pt>
                <c:pt idx="79">
                  <c:v>10.59</c:v>
                </c:pt>
                <c:pt idx="80">
                  <c:v>10.56</c:v>
                </c:pt>
                <c:pt idx="81">
                  <c:v>11.35</c:v>
                </c:pt>
                <c:pt idx="82">
                  <c:v>12.32</c:v>
                </c:pt>
                <c:pt idx="83">
                  <c:v>12.21</c:v>
                </c:pt>
                <c:pt idx="84">
                  <c:v>12.11</c:v>
                </c:pt>
                <c:pt idx="85">
                  <c:v>12.07</c:v>
                </c:pt>
                <c:pt idx="86">
                  <c:v>12.03</c:v>
                </c:pt>
                <c:pt idx="87">
                  <c:v>12</c:v>
                </c:pt>
                <c:pt idx="88">
                  <c:v>11.96</c:v>
                </c:pt>
                <c:pt idx="89">
                  <c:v>11.92</c:v>
                </c:pt>
                <c:pt idx="90">
                  <c:v>11.9</c:v>
                </c:pt>
                <c:pt idx="91">
                  <c:v>12.37</c:v>
                </c:pt>
                <c:pt idx="92">
                  <c:v>13.67</c:v>
                </c:pt>
                <c:pt idx="93">
                  <c:v>13.5</c:v>
                </c:pt>
                <c:pt idx="94">
                  <c:v>13.44</c:v>
                </c:pt>
                <c:pt idx="95">
                  <c:v>13.39</c:v>
                </c:pt>
                <c:pt idx="96">
                  <c:v>13.35</c:v>
                </c:pt>
                <c:pt idx="97">
                  <c:v>13.3</c:v>
                </c:pt>
                <c:pt idx="98">
                  <c:v>13.27</c:v>
                </c:pt>
                <c:pt idx="99">
                  <c:v>13.24</c:v>
                </c:pt>
                <c:pt idx="100">
                  <c:v>13.21</c:v>
                </c:pt>
                <c:pt idx="101">
                  <c:v>13.44</c:v>
                </c:pt>
                <c:pt idx="102">
                  <c:v>14.96</c:v>
                </c:pt>
                <c:pt idx="103">
                  <c:v>14.87</c:v>
                </c:pt>
                <c:pt idx="104">
                  <c:v>14.81</c:v>
                </c:pt>
                <c:pt idx="105">
                  <c:v>14.76</c:v>
                </c:pt>
                <c:pt idx="106">
                  <c:v>14.7</c:v>
                </c:pt>
                <c:pt idx="107">
                  <c:v>14.66</c:v>
                </c:pt>
                <c:pt idx="108">
                  <c:v>14.63</c:v>
                </c:pt>
                <c:pt idx="109">
                  <c:v>14.6</c:v>
                </c:pt>
                <c:pt idx="110">
                  <c:v>14.57</c:v>
                </c:pt>
                <c:pt idx="111">
                  <c:v>15.59</c:v>
                </c:pt>
                <c:pt idx="112">
                  <c:v>16.3</c:v>
                </c:pt>
                <c:pt idx="113">
                  <c:v>16.2</c:v>
                </c:pt>
                <c:pt idx="114">
                  <c:v>16.14</c:v>
                </c:pt>
                <c:pt idx="115">
                  <c:v>16.07</c:v>
                </c:pt>
                <c:pt idx="116">
                  <c:v>16.02</c:v>
                </c:pt>
                <c:pt idx="117">
                  <c:v>15.99</c:v>
                </c:pt>
                <c:pt idx="118">
                  <c:v>15.96</c:v>
                </c:pt>
                <c:pt idx="119">
                  <c:v>15.91</c:v>
                </c:pt>
                <c:pt idx="120">
                  <c:v>15.88</c:v>
                </c:pt>
                <c:pt idx="121">
                  <c:v>16.61</c:v>
                </c:pt>
                <c:pt idx="122">
                  <c:v>17.73</c:v>
                </c:pt>
                <c:pt idx="123">
                  <c:v>17.62</c:v>
                </c:pt>
                <c:pt idx="124">
                  <c:v>17.52</c:v>
                </c:pt>
                <c:pt idx="125">
                  <c:v>17.47</c:v>
                </c:pt>
                <c:pt idx="126">
                  <c:v>17.43</c:v>
                </c:pt>
                <c:pt idx="127">
                  <c:v>17.39</c:v>
                </c:pt>
                <c:pt idx="128">
                  <c:v>17.329999999999998</c:v>
                </c:pt>
                <c:pt idx="129">
                  <c:v>17.309999999999999</c:v>
                </c:pt>
                <c:pt idx="130">
                  <c:v>17.27</c:v>
                </c:pt>
                <c:pt idx="131">
                  <c:v>17.66</c:v>
                </c:pt>
                <c:pt idx="132">
                  <c:v>19.07</c:v>
                </c:pt>
                <c:pt idx="133">
                  <c:v>18.899999999999999</c:v>
                </c:pt>
                <c:pt idx="134">
                  <c:v>18.84</c:v>
                </c:pt>
                <c:pt idx="135">
                  <c:v>18.79</c:v>
                </c:pt>
                <c:pt idx="136">
                  <c:v>18.739999999999998</c:v>
                </c:pt>
                <c:pt idx="137">
                  <c:v>18.690000000000001</c:v>
                </c:pt>
                <c:pt idx="138">
                  <c:v>18.649999999999999</c:v>
                </c:pt>
                <c:pt idx="139">
                  <c:v>18.62</c:v>
                </c:pt>
                <c:pt idx="140">
                  <c:v>18.600000000000001</c:v>
                </c:pt>
                <c:pt idx="141">
                  <c:v>19.899999999999999</c:v>
                </c:pt>
                <c:pt idx="142">
                  <c:v>20.41</c:v>
                </c:pt>
                <c:pt idx="143">
                  <c:v>20.309999999999999</c:v>
                </c:pt>
                <c:pt idx="144">
                  <c:v>20.23</c:v>
                </c:pt>
                <c:pt idx="145">
                  <c:v>20.18</c:v>
                </c:pt>
                <c:pt idx="146">
                  <c:v>20.12</c:v>
                </c:pt>
                <c:pt idx="147">
                  <c:v>20.07</c:v>
                </c:pt>
                <c:pt idx="148">
                  <c:v>20.04</c:v>
                </c:pt>
                <c:pt idx="149">
                  <c:v>20</c:v>
                </c:pt>
                <c:pt idx="150">
                  <c:v>19.96</c:v>
                </c:pt>
                <c:pt idx="151">
                  <c:v>20.93</c:v>
                </c:pt>
                <c:pt idx="152">
                  <c:v>21.8</c:v>
                </c:pt>
                <c:pt idx="153">
                  <c:v>21.7</c:v>
                </c:pt>
                <c:pt idx="154">
                  <c:v>21.63</c:v>
                </c:pt>
                <c:pt idx="155">
                  <c:v>21.54</c:v>
                </c:pt>
                <c:pt idx="156">
                  <c:v>21.5</c:v>
                </c:pt>
                <c:pt idx="157">
                  <c:v>21.46</c:v>
                </c:pt>
                <c:pt idx="158">
                  <c:v>21.42</c:v>
                </c:pt>
                <c:pt idx="159">
                  <c:v>21.37</c:v>
                </c:pt>
                <c:pt idx="160">
                  <c:v>21.34</c:v>
                </c:pt>
                <c:pt idx="161">
                  <c:v>21.92</c:v>
                </c:pt>
                <c:pt idx="162">
                  <c:v>23.15</c:v>
                </c:pt>
                <c:pt idx="163">
                  <c:v>22.98</c:v>
                </c:pt>
                <c:pt idx="164">
                  <c:v>22.92</c:v>
                </c:pt>
                <c:pt idx="165">
                  <c:v>22.87</c:v>
                </c:pt>
                <c:pt idx="166">
                  <c:v>22.82</c:v>
                </c:pt>
                <c:pt idx="167">
                  <c:v>22.78</c:v>
                </c:pt>
                <c:pt idx="168">
                  <c:v>22.72</c:v>
                </c:pt>
                <c:pt idx="169">
                  <c:v>22.69</c:v>
                </c:pt>
                <c:pt idx="170">
                  <c:v>22.67</c:v>
                </c:pt>
                <c:pt idx="171">
                  <c:v>22.97</c:v>
                </c:pt>
                <c:pt idx="172">
                  <c:v>24.38</c:v>
                </c:pt>
                <c:pt idx="173">
                  <c:v>24.29</c:v>
                </c:pt>
                <c:pt idx="174">
                  <c:v>24.22</c:v>
                </c:pt>
                <c:pt idx="175">
                  <c:v>24.17</c:v>
                </c:pt>
                <c:pt idx="176">
                  <c:v>24.12</c:v>
                </c:pt>
                <c:pt idx="177">
                  <c:v>24.05</c:v>
                </c:pt>
                <c:pt idx="178">
                  <c:v>24.03</c:v>
                </c:pt>
                <c:pt idx="179">
                  <c:v>23.99</c:v>
                </c:pt>
                <c:pt idx="180">
                  <c:v>23.95</c:v>
                </c:pt>
                <c:pt idx="181">
                  <c:v>25.13</c:v>
                </c:pt>
                <c:pt idx="182">
                  <c:v>25.72</c:v>
                </c:pt>
                <c:pt idx="183">
                  <c:v>25.61</c:v>
                </c:pt>
                <c:pt idx="184">
                  <c:v>25.54</c:v>
                </c:pt>
                <c:pt idx="185">
                  <c:v>25.45</c:v>
                </c:pt>
                <c:pt idx="186">
                  <c:v>25.41</c:v>
                </c:pt>
                <c:pt idx="187">
                  <c:v>25.37</c:v>
                </c:pt>
                <c:pt idx="188">
                  <c:v>25.33</c:v>
                </c:pt>
                <c:pt idx="189">
                  <c:v>25.29</c:v>
                </c:pt>
                <c:pt idx="190">
                  <c:v>25.24</c:v>
                </c:pt>
                <c:pt idx="191">
                  <c:v>26.04</c:v>
                </c:pt>
                <c:pt idx="192">
                  <c:v>26.99</c:v>
                </c:pt>
                <c:pt idx="193">
                  <c:v>26.87</c:v>
                </c:pt>
                <c:pt idx="194">
                  <c:v>26.76</c:v>
                </c:pt>
                <c:pt idx="195">
                  <c:v>26.72</c:v>
                </c:pt>
                <c:pt idx="196">
                  <c:v>26.67</c:v>
                </c:pt>
                <c:pt idx="197">
                  <c:v>26.62</c:v>
                </c:pt>
                <c:pt idx="198">
                  <c:v>26.58</c:v>
                </c:pt>
                <c:pt idx="199">
                  <c:v>26.53</c:v>
                </c:pt>
                <c:pt idx="200">
                  <c:v>26.5</c:v>
                </c:pt>
                <c:pt idx="201">
                  <c:v>26.98</c:v>
                </c:pt>
                <c:pt idx="202">
                  <c:v>28.24</c:v>
                </c:pt>
                <c:pt idx="203">
                  <c:v>28.07</c:v>
                </c:pt>
                <c:pt idx="204">
                  <c:v>28.01</c:v>
                </c:pt>
                <c:pt idx="205">
                  <c:v>27.94</c:v>
                </c:pt>
                <c:pt idx="206">
                  <c:v>27.9</c:v>
                </c:pt>
                <c:pt idx="207">
                  <c:v>27.86</c:v>
                </c:pt>
                <c:pt idx="208">
                  <c:v>27.81</c:v>
                </c:pt>
                <c:pt idx="209">
                  <c:v>27.77</c:v>
                </c:pt>
                <c:pt idx="210">
                  <c:v>27.74</c:v>
                </c:pt>
                <c:pt idx="211">
                  <c:v>27.98</c:v>
                </c:pt>
                <c:pt idx="212">
                  <c:v>29.48</c:v>
                </c:pt>
                <c:pt idx="213">
                  <c:v>29.38</c:v>
                </c:pt>
                <c:pt idx="214">
                  <c:v>29.3</c:v>
                </c:pt>
                <c:pt idx="215">
                  <c:v>29.24</c:v>
                </c:pt>
                <c:pt idx="216">
                  <c:v>29.17</c:v>
                </c:pt>
                <c:pt idx="217">
                  <c:v>29.13</c:v>
                </c:pt>
                <c:pt idx="218">
                  <c:v>29.09</c:v>
                </c:pt>
                <c:pt idx="219">
                  <c:v>29.06</c:v>
                </c:pt>
                <c:pt idx="220">
                  <c:v>29.02</c:v>
                </c:pt>
                <c:pt idx="221">
                  <c:v>30</c:v>
                </c:pt>
                <c:pt idx="222">
                  <c:v>30.67</c:v>
                </c:pt>
                <c:pt idx="223">
                  <c:v>30.55</c:v>
                </c:pt>
                <c:pt idx="224">
                  <c:v>30.48</c:v>
                </c:pt>
                <c:pt idx="225">
                  <c:v>30.39</c:v>
                </c:pt>
                <c:pt idx="226">
                  <c:v>30.35</c:v>
                </c:pt>
                <c:pt idx="227">
                  <c:v>30.3</c:v>
                </c:pt>
                <c:pt idx="228">
                  <c:v>30.27</c:v>
                </c:pt>
                <c:pt idx="229">
                  <c:v>30.24</c:v>
                </c:pt>
                <c:pt idx="230">
                  <c:v>30.18</c:v>
                </c:pt>
                <c:pt idx="231">
                  <c:v>30.88</c:v>
                </c:pt>
                <c:pt idx="232">
                  <c:v>31.93</c:v>
                </c:pt>
                <c:pt idx="233">
                  <c:v>31.8</c:v>
                </c:pt>
                <c:pt idx="234">
                  <c:v>31.69</c:v>
                </c:pt>
                <c:pt idx="235">
                  <c:v>31.64</c:v>
                </c:pt>
                <c:pt idx="236">
                  <c:v>31.58</c:v>
                </c:pt>
                <c:pt idx="237">
                  <c:v>31.53</c:v>
                </c:pt>
                <c:pt idx="238">
                  <c:v>31.48</c:v>
                </c:pt>
                <c:pt idx="239">
                  <c:v>31.43</c:v>
                </c:pt>
                <c:pt idx="240">
                  <c:v>31.4</c:v>
                </c:pt>
                <c:pt idx="241">
                  <c:v>31.75</c:v>
                </c:pt>
                <c:pt idx="242">
                  <c:v>32.97</c:v>
                </c:pt>
                <c:pt idx="243">
                  <c:v>32.81</c:v>
                </c:pt>
                <c:pt idx="244">
                  <c:v>32.75</c:v>
                </c:pt>
                <c:pt idx="245">
                  <c:v>32.69</c:v>
                </c:pt>
                <c:pt idx="246">
                  <c:v>32.630000000000003</c:v>
                </c:pt>
                <c:pt idx="247">
                  <c:v>32.57</c:v>
                </c:pt>
                <c:pt idx="248">
                  <c:v>32.54</c:v>
                </c:pt>
                <c:pt idx="249">
                  <c:v>32.5</c:v>
                </c:pt>
                <c:pt idx="250">
                  <c:v>32.47</c:v>
                </c:pt>
                <c:pt idx="251">
                  <c:v>32.630000000000003</c:v>
                </c:pt>
                <c:pt idx="252">
                  <c:v>34.06</c:v>
                </c:pt>
                <c:pt idx="253">
                  <c:v>33.94</c:v>
                </c:pt>
                <c:pt idx="254">
                  <c:v>33.869999999999997</c:v>
                </c:pt>
                <c:pt idx="255">
                  <c:v>33.81</c:v>
                </c:pt>
                <c:pt idx="256">
                  <c:v>33.74</c:v>
                </c:pt>
                <c:pt idx="257">
                  <c:v>33.700000000000003</c:v>
                </c:pt>
                <c:pt idx="258">
                  <c:v>33.659999999999997</c:v>
                </c:pt>
                <c:pt idx="259">
                  <c:v>33.619999999999997</c:v>
                </c:pt>
                <c:pt idx="260">
                  <c:v>33.57</c:v>
                </c:pt>
                <c:pt idx="261">
                  <c:v>34.4</c:v>
                </c:pt>
                <c:pt idx="262">
                  <c:v>35.090000000000003</c:v>
                </c:pt>
                <c:pt idx="263">
                  <c:v>34.979999999999997</c:v>
                </c:pt>
                <c:pt idx="264">
                  <c:v>34.909999999999997</c:v>
                </c:pt>
                <c:pt idx="265">
                  <c:v>34.82</c:v>
                </c:pt>
                <c:pt idx="266">
                  <c:v>34.770000000000003</c:v>
                </c:pt>
                <c:pt idx="267">
                  <c:v>34.729999999999997</c:v>
                </c:pt>
                <c:pt idx="268">
                  <c:v>34.69</c:v>
                </c:pt>
                <c:pt idx="269">
                  <c:v>34.64</c:v>
                </c:pt>
                <c:pt idx="270">
                  <c:v>34.590000000000003</c:v>
                </c:pt>
                <c:pt idx="271">
                  <c:v>35.130000000000003</c:v>
                </c:pt>
                <c:pt idx="272">
                  <c:v>36.159999999999997</c:v>
                </c:pt>
                <c:pt idx="273">
                  <c:v>36.03</c:v>
                </c:pt>
                <c:pt idx="274">
                  <c:v>35.92</c:v>
                </c:pt>
                <c:pt idx="275">
                  <c:v>35.86</c:v>
                </c:pt>
                <c:pt idx="276">
                  <c:v>35.81</c:v>
                </c:pt>
                <c:pt idx="277">
                  <c:v>35.76</c:v>
                </c:pt>
                <c:pt idx="278">
                  <c:v>35.71</c:v>
                </c:pt>
                <c:pt idx="279">
                  <c:v>35.659999999999997</c:v>
                </c:pt>
                <c:pt idx="280">
                  <c:v>35.64</c:v>
                </c:pt>
                <c:pt idx="281">
                  <c:v>35.92</c:v>
                </c:pt>
                <c:pt idx="282">
                  <c:v>37.19</c:v>
                </c:pt>
                <c:pt idx="283">
                  <c:v>37.08</c:v>
                </c:pt>
                <c:pt idx="284">
                  <c:v>37</c:v>
                </c:pt>
                <c:pt idx="285">
                  <c:v>36.94</c:v>
                </c:pt>
                <c:pt idx="286">
                  <c:v>36.880000000000003</c:v>
                </c:pt>
                <c:pt idx="287">
                  <c:v>36.82</c:v>
                </c:pt>
                <c:pt idx="288">
                  <c:v>36.770000000000003</c:v>
                </c:pt>
                <c:pt idx="289">
                  <c:v>36.729999999999997</c:v>
                </c:pt>
                <c:pt idx="290">
                  <c:v>36.700000000000003</c:v>
                </c:pt>
                <c:pt idx="291">
                  <c:v>37.700000000000003</c:v>
                </c:pt>
                <c:pt idx="292">
                  <c:v>38.159999999999997</c:v>
                </c:pt>
                <c:pt idx="293">
                  <c:v>38.04</c:v>
                </c:pt>
                <c:pt idx="294">
                  <c:v>37.96</c:v>
                </c:pt>
                <c:pt idx="295">
                  <c:v>37.880000000000003</c:v>
                </c:pt>
                <c:pt idx="296">
                  <c:v>37.82</c:v>
                </c:pt>
                <c:pt idx="297">
                  <c:v>37.76</c:v>
                </c:pt>
                <c:pt idx="298">
                  <c:v>37.71</c:v>
                </c:pt>
                <c:pt idx="299">
                  <c:v>37.67</c:v>
                </c:pt>
                <c:pt idx="300">
                  <c:v>37.6</c:v>
                </c:pt>
                <c:pt idx="301">
                  <c:v>38.299999999999997</c:v>
                </c:pt>
                <c:pt idx="302">
                  <c:v>39.04</c:v>
                </c:pt>
                <c:pt idx="303">
                  <c:v>38.89</c:v>
                </c:pt>
                <c:pt idx="304">
                  <c:v>38.75</c:v>
                </c:pt>
                <c:pt idx="305">
                  <c:v>38.67</c:v>
                </c:pt>
                <c:pt idx="306">
                  <c:v>38.590000000000003</c:v>
                </c:pt>
                <c:pt idx="307">
                  <c:v>38.51</c:v>
                </c:pt>
                <c:pt idx="308">
                  <c:v>38.450000000000003</c:v>
                </c:pt>
                <c:pt idx="309">
                  <c:v>38.33</c:v>
                </c:pt>
                <c:pt idx="310">
                  <c:v>38.25</c:v>
                </c:pt>
                <c:pt idx="311">
                  <c:v>38.65</c:v>
                </c:pt>
                <c:pt idx="312">
                  <c:v>39.57</c:v>
                </c:pt>
                <c:pt idx="313">
                  <c:v>39.11</c:v>
                </c:pt>
                <c:pt idx="314">
                  <c:v>38.869999999999997</c:v>
                </c:pt>
                <c:pt idx="315">
                  <c:v>38.659999999999997</c:v>
                </c:pt>
                <c:pt idx="316">
                  <c:v>38.47</c:v>
                </c:pt>
                <c:pt idx="317">
                  <c:v>38.29</c:v>
                </c:pt>
                <c:pt idx="318">
                  <c:v>38.049999999999997</c:v>
                </c:pt>
                <c:pt idx="319">
                  <c:v>37.89</c:v>
                </c:pt>
                <c:pt idx="320">
                  <c:v>37.74</c:v>
                </c:pt>
                <c:pt idx="321">
                  <c:v>37.82</c:v>
                </c:pt>
                <c:pt idx="322">
                  <c:v>38.47</c:v>
                </c:pt>
                <c:pt idx="323">
                  <c:v>38.049999999999997</c:v>
                </c:pt>
                <c:pt idx="324">
                  <c:v>37.64</c:v>
                </c:pt>
                <c:pt idx="325">
                  <c:v>37.18</c:v>
                </c:pt>
                <c:pt idx="326">
                  <c:v>36.520000000000003</c:v>
                </c:pt>
                <c:pt idx="327">
                  <c:v>36.14</c:v>
                </c:pt>
                <c:pt idx="328">
                  <c:v>35.83</c:v>
                </c:pt>
                <c:pt idx="329">
                  <c:v>35.58</c:v>
                </c:pt>
                <c:pt idx="330">
                  <c:v>35.369999999999997</c:v>
                </c:pt>
                <c:pt idx="331">
                  <c:v>36</c:v>
                </c:pt>
                <c:pt idx="332">
                  <c:v>36.229999999999997</c:v>
                </c:pt>
                <c:pt idx="333">
                  <c:v>35.94</c:v>
                </c:pt>
                <c:pt idx="334">
                  <c:v>35.74</c:v>
                </c:pt>
                <c:pt idx="335">
                  <c:v>35.49</c:v>
                </c:pt>
                <c:pt idx="336">
                  <c:v>35.36</c:v>
                </c:pt>
                <c:pt idx="337">
                  <c:v>35.22</c:v>
                </c:pt>
                <c:pt idx="338">
                  <c:v>35.119999999999997</c:v>
                </c:pt>
                <c:pt idx="339">
                  <c:v>35.01</c:v>
                </c:pt>
                <c:pt idx="340">
                  <c:v>34.880000000000003</c:v>
                </c:pt>
                <c:pt idx="341">
                  <c:v>35.340000000000003</c:v>
                </c:pt>
                <c:pt idx="342">
                  <c:v>35.89</c:v>
                </c:pt>
                <c:pt idx="343">
                  <c:v>35.67</c:v>
                </c:pt>
                <c:pt idx="344">
                  <c:v>35.46</c:v>
                </c:pt>
                <c:pt idx="345">
                  <c:v>35.340000000000003</c:v>
                </c:pt>
                <c:pt idx="346">
                  <c:v>35.24</c:v>
                </c:pt>
                <c:pt idx="347">
                  <c:v>35.14</c:v>
                </c:pt>
                <c:pt idx="348">
                  <c:v>35.020000000000003</c:v>
                </c:pt>
                <c:pt idx="349">
                  <c:v>34.94</c:v>
                </c:pt>
                <c:pt idx="350">
                  <c:v>34.86</c:v>
                </c:pt>
                <c:pt idx="351">
                  <c:v>35.090000000000003</c:v>
                </c:pt>
                <c:pt idx="352">
                  <c:v>35.840000000000003</c:v>
                </c:pt>
                <c:pt idx="353">
                  <c:v>35.56</c:v>
                </c:pt>
                <c:pt idx="354">
                  <c:v>35.43</c:v>
                </c:pt>
                <c:pt idx="355">
                  <c:v>35.33</c:v>
                </c:pt>
                <c:pt idx="356">
                  <c:v>35.24</c:v>
                </c:pt>
                <c:pt idx="357">
                  <c:v>35.119999999999997</c:v>
                </c:pt>
                <c:pt idx="358">
                  <c:v>35.04</c:v>
                </c:pt>
                <c:pt idx="359">
                  <c:v>34.97</c:v>
                </c:pt>
                <c:pt idx="360">
                  <c:v>34.909999999999997</c:v>
                </c:pt>
                <c:pt idx="361">
                  <c:v>34.99</c:v>
                </c:pt>
                <c:pt idx="362">
                  <c:v>35.85</c:v>
                </c:pt>
                <c:pt idx="363">
                  <c:v>35.67</c:v>
                </c:pt>
                <c:pt idx="364">
                  <c:v>35.54</c:v>
                </c:pt>
                <c:pt idx="365">
                  <c:v>35.44</c:v>
                </c:pt>
                <c:pt idx="366">
                  <c:v>35.29</c:v>
                </c:pt>
                <c:pt idx="367">
                  <c:v>35.21</c:v>
                </c:pt>
                <c:pt idx="368">
                  <c:v>35.14</c:v>
                </c:pt>
                <c:pt idx="369">
                  <c:v>35.06</c:v>
                </c:pt>
                <c:pt idx="370">
                  <c:v>34.96</c:v>
                </c:pt>
                <c:pt idx="371">
                  <c:v>35.520000000000003</c:v>
                </c:pt>
                <c:pt idx="372">
                  <c:v>35.83</c:v>
                </c:pt>
                <c:pt idx="373">
                  <c:v>35.64</c:v>
                </c:pt>
                <c:pt idx="374">
                  <c:v>35.51</c:v>
                </c:pt>
                <c:pt idx="375">
                  <c:v>35.35</c:v>
                </c:pt>
                <c:pt idx="376">
                  <c:v>35.24</c:v>
                </c:pt>
                <c:pt idx="377">
                  <c:v>35.159999999999997</c:v>
                </c:pt>
                <c:pt idx="378">
                  <c:v>35.08</c:v>
                </c:pt>
                <c:pt idx="379">
                  <c:v>34.97</c:v>
                </c:pt>
                <c:pt idx="380">
                  <c:v>34.89</c:v>
                </c:pt>
                <c:pt idx="381">
                  <c:v>35.21</c:v>
                </c:pt>
                <c:pt idx="382">
                  <c:v>35.68</c:v>
                </c:pt>
                <c:pt idx="383">
                  <c:v>35.47</c:v>
                </c:pt>
                <c:pt idx="384">
                  <c:v>35.26</c:v>
                </c:pt>
                <c:pt idx="385">
                  <c:v>35.14</c:v>
                </c:pt>
                <c:pt idx="386">
                  <c:v>35.03</c:v>
                </c:pt>
                <c:pt idx="387">
                  <c:v>34.93</c:v>
                </c:pt>
                <c:pt idx="388">
                  <c:v>34.78</c:v>
                </c:pt>
                <c:pt idx="389">
                  <c:v>34.69</c:v>
                </c:pt>
                <c:pt idx="390">
                  <c:v>34.6</c:v>
                </c:pt>
                <c:pt idx="391">
                  <c:v>34.729999999999997</c:v>
                </c:pt>
                <c:pt idx="392">
                  <c:v>35.17</c:v>
                </c:pt>
                <c:pt idx="393">
                  <c:v>34.950000000000003</c:v>
                </c:pt>
                <c:pt idx="394">
                  <c:v>34.76</c:v>
                </c:pt>
                <c:pt idx="395">
                  <c:v>34.61</c:v>
                </c:pt>
                <c:pt idx="396">
                  <c:v>34.450000000000003</c:v>
                </c:pt>
                <c:pt idx="397">
                  <c:v>34.229999999999997</c:v>
                </c:pt>
                <c:pt idx="398">
                  <c:v>34.1</c:v>
                </c:pt>
                <c:pt idx="399">
                  <c:v>33.97</c:v>
                </c:pt>
                <c:pt idx="400">
                  <c:v>33.83</c:v>
                </c:pt>
                <c:pt idx="401">
                  <c:v>34.28</c:v>
                </c:pt>
                <c:pt idx="402">
                  <c:v>34.229999999999997</c:v>
                </c:pt>
                <c:pt idx="403">
                  <c:v>33.97</c:v>
                </c:pt>
                <c:pt idx="404">
                  <c:v>33.76</c:v>
                </c:pt>
                <c:pt idx="405">
                  <c:v>33.58</c:v>
                </c:pt>
                <c:pt idx="406">
                  <c:v>33.33</c:v>
                </c:pt>
                <c:pt idx="407">
                  <c:v>33.19</c:v>
                </c:pt>
                <c:pt idx="408">
                  <c:v>33.06</c:v>
                </c:pt>
                <c:pt idx="409">
                  <c:v>32.92</c:v>
                </c:pt>
                <c:pt idx="410">
                  <c:v>32.74</c:v>
                </c:pt>
                <c:pt idx="411">
                  <c:v>33.06</c:v>
                </c:pt>
                <c:pt idx="412">
                  <c:v>33.159999999999997</c:v>
                </c:pt>
                <c:pt idx="413">
                  <c:v>32.82</c:v>
                </c:pt>
                <c:pt idx="414">
                  <c:v>32.24</c:v>
                </c:pt>
                <c:pt idx="415">
                  <c:v>31.57</c:v>
                </c:pt>
                <c:pt idx="416">
                  <c:v>30.67</c:v>
                </c:pt>
                <c:pt idx="417">
                  <c:v>29.84</c:v>
                </c:pt>
                <c:pt idx="418">
                  <c:v>29.16</c:v>
                </c:pt>
                <c:pt idx="419">
                  <c:v>28.21</c:v>
                </c:pt>
                <c:pt idx="420">
                  <c:v>27.5</c:v>
                </c:pt>
                <c:pt idx="421">
                  <c:v>26.93</c:v>
                </c:pt>
                <c:pt idx="422">
                  <c:v>26.33</c:v>
                </c:pt>
                <c:pt idx="423">
                  <c:v>25.5</c:v>
                </c:pt>
                <c:pt idx="424">
                  <c:v>25.18</c:v>
                </c:pt>
                <c:pt idx="425">
                  <c:v>24.94</c:v>
                </c:pt>
                <c:pt idx="426">
                  <c:v>24.76</c:v>
                </c:pt>
                <c:pt idx="427">
                  <c:v>24.6</c:v>
                </c:pt>
                <c:pt idx="428">
                  <c:v>24.4</c:v>
                </c:pt>
                <c:pt idx="429">
                  <c:v>24.28</c:v>
                </c:pt>
                <c:pt idx="430">
                  <c:v>24.19</c:v>
                </c:pt>
                <c:pt idx="431">
                  <c:v>24.21</c:v>
                </c:pt>
                <c:pt idx="432">
                  <c:v>24.42</c:v>
                </c:pt>
                <c:pt idx="433">
                  <c:v>24.28</c:v>
                </c:pt>
                <c:pt idx="434">
                  <c:v>24.16</c:v>
                </c:pt>
                <c:pt idx="435">
                  <c:v>24.07</c:v>
                </c:pt>
                <c:pt idx="436">
                  <c:v>23.98</c:v>
                </c:pt>
                <c:pt idx="437">
                  <c:v>23.87</c:v>
                </c:pt>
                <c:pt idx="438">
                  <c:v>23.8</c:v>
                </c:pt>
                <c:pt idx="439">
                  <c:v>23.74</c:v>
                </c:pt>
                <c:pt idx="440">
                  <c:v>23.68</c:v>
                </c:pt>
                <c:pt idx="441">
                  <c:v>23.99</c:v>
                </c:pt>
                <c:pt idx="442">
                  <c:v>24.04</c:v>
                </c:pt>
                <c:pt idx="443">
                  <c:v>23.92</c:v>
                </c:pt>
                <c:pt idx="444">
                  <c:v>23.82</c:v>
                </c:pt>
                <c:pt idx="445">
                  <c:v>23.72</c:v>
                </c:pt>
                <c:pt idx="446">
                  <c:v>23.65</c:v>
                </c:pt>
                <c:pt idx="447">
                  <c:v>23.59</c:v>
                </c:pt>
                <c:pt idx="448">
                  <c:v>23.53</c:v>
                </c:pt>
                <c:pt idx="449">
                  <c:v>23.49</c:v>
                </c:pt>
                <c:pt idx="450">
                  <c:v>23.42</c:v>
                </c:pt>
                <c:pt idx="451">
                  <c:v>23.62</c:v>
                </c:pt>
                <c:pt idx="452">
                  <c:v>23.79</c:v>
                </c:pt>
                <c:pt idx="453">
                  <c:v>23.69</c:v>
                </c:pt>
                <c:pt idx="454">
                  <c:v>23.58</c:v>
                </c:pt>
                <c:pt idx="455">
                  <c:v>23.52</c:v>
                </c:pt>
                <c:pt idx="456">
                  <c:v>23.46</c:v>
                </c:pt>
                <c:pt idx="457">
                  <c:v>23.41</c:v>
                </c:pt>
                <c:pt idx="458">
                  <c:v>23.37</c:v>
                </c:pt>
                <c:pt idx="459">
                  <c:v>23.3</c:v>
                </c:pt>
                <c:pt idx="460">
                  <c:v>23.26</c:v>
                </c:pt>
                <c:pt idx="461">
                  <c:v>23.38</c:v>
                </c:pt>
                <c:pt idx="462">
                  <c:v>23.69</c:v>
                </c:pt>
                <c:pt idx="463">
                  <c:v>23.53</c:v>
                </c:pt>
                <c:pt idx="464">
                  <c:v>23.46</c:v>
                </c:pt>
                <c:pt idx="465">
                  <c:v>23.41</c:v>
                </c:pt>
                <c:pt idx="466">
                  <c:v>23.35</c:v>
                </c:pt>
                <c:pt idx="467">
                  <c:v>23.28</c:v>
                </c:pt>
                <c:pt idx="468">
                  <c:v>23.25</c:v>
                </c:pt>
                <c:pt idx="469">
                  <c:v>23.2</c:v>
                </c:pt>
                <c:pt idx="470">
                  <c:v>23.16</c:v>
                </c:pt>
                <c:pt idx="471">
                  <c:v>23.2</c:v>
                </c:pt>
                <c:pt idx="472">
                  <c:v>23.53</c:v>
                </c:pt>
                <c:pt idx="473">
                  <c:v>23.44</c:v>
                </c:pt>
                <c:pt idx="474">
                  <c:v>23.37</c:v>
                </c:pt>
                <c:pt idx="475">
                  <c:v>23.31</c:v>
                </c:pt>
                <c:pt idx="476">
                  <c:v>23.25</c:v>
                </c:pt>
                <c:pt idx="477">
                  <c:v>23.2</c:v>
                </c:pt>
                <c:pt idx="478">
                  <c:v>23.16</c:v>
                </c:pt>
                <c:pt idx="479">
                  <c:v>23.12</c:v>
                </c:pt>
                <c:pt idx="480">
                  <c:v>23.07</c:v>
                </c:pt>
                <c:pt idx="481">
                  <c:v>23.34</c:v>
                </c:pt>
                <c:pt idx="482">
                  <c:v>23.45</c:v>
                </c:pt>
                <c:pt idx="483">
                  <c:v>23.36</c:v>
                </c:pt>
                <c:pt idx="484">
                  <c:v>23.29</c:v>
                </c:pt>
                <c:pt idx="485">
                  <c:v>23.22</c:v>
                </c:pt>
                <c:pt idx="486">
                  <c:v>23.17</c:v>
                </c:pt>
                <c:pt idx="487">
                  <c:v>23.12</c:v>
                </c:pt>
                <c:pt idx="488">
                  <c:v>23.09</c:v>
                </c:pt>
                <c:pt idx="489">
                  <c:v>23.03</c:v>
                </c:pt>
                <c:pt idx="490">
                  <c:v>23.01</c:v>
                </c:pt>
                <c:pt idx="491">
                  <c:v>23.18</c:v>
                </c:pt>
                <c:pt idx="492">
                  <c:v>23.42</c:v>
                </c:pt>
                <c:pt idx="493">
                  <c:v>23.31</c:v>
                </c:pt>
                <c:pt idx="494">
                  <c:v>23.21</c:v>
                </c:pt>
                <c:pt idx="495">
                  <c:v>23.17</c:v>
                </c:pt>
                <c:pt idx="496">
                  <c:v>23.12</c:v>
                </c:pt>
                <c:pt idx="497">
                  <c:v>23.08</c:v>
                </c:pt>
                <c:pt idx="498">
                  <c:v>23.02</c:v>
                </c:pt>
                <c:pt idx="499">
                  <c:v>22.99</c:v>
                </c:pt>
                <c:pt idx="500">
                  <c:v>22.95</c:v>
                </c:pt>
                <c:pt idx="501">
                  <c:v>23.03</c:v>
                </c:pt>
                <c:pt idx="502">
                  <c:v>23.37</c:v>
                </c:pt>
                <c:pt idx="503">
                  <c:v>23.22</c:v>
                </c:pt>
                <c:pt idx="504">
                  <c:v>23.16</c:v>
                </c:pt>
                <c:pt idx="505">
                  <c:v>23.1</c:v>
                </c:pt>
                <c:pt idx="506">
                  <c:v>23.05</c:v>
                </c:pt>
                <c:pt idx="507">
                  <c:v>23</c:v>
                </c:pt>
                <c:pt idx="508">
                  <c:v>22.95</c:v>
                </c:pt>
                <c:pt idx="509">
                  <c:v>22.93</c:v>
                </c:pt>
                <c:pt idx="510">
                  <c:v>22.88</c:v>
                </c:pt>
                <c:pt idx="511">
                  <c:v>23.19</c:v>
                </c:pt>
                <c:pt idx="512">
                  <c:v>23.22</c:v>
                </c:pt>
                <c:pt idx="513">
                  <c:v>23.14</c:v>
                </c:pt>
                <c:pt idx="514">
                  <c:v>23.08</c:v>
                </c:pt>
                <c:pt idx="515">
                  <c:v>23.01</c:v>
                </c:pt>
                <c:pt idx="516">
                  <c:v>22.96</c:v>
                </c:pt>
                <c:pt idx="517">
                  <c:v>22.91</c:v>
                </c:pt>
                <c:pt idx="518">
                  <c:v>22.88</c:v>
                </c:pt>
                <c:pt idx="519">
                  <c:v>22.84</c:v>
                </c:pt>
                <c:pt idx="520">
                  <c:v>22.79</c:v>
                </c:pt>
                <c:pt idx="521">
                  <c:v>23.04</c:v>
                </c:pt>
                <c:pt idx="522">
                  <c:v>23.18</c:v>
                </c:pt>
                <c:pt idx="523">
                  <c:v>23.07</c:v>
                </c:pt>
                <c:pt idx="524">
                  <c:v>23.01</c:v>
                </c:pt>
                <c:pt idx="525">
                  <c:v>22.93</c:v>
                </c:pt>
                <c:pt idx="526">
                  <c:v>22.88</c:v>
                </c:pt>
                <c:pt idx="527">
                  <c:v>22.85</c:v>
                </c:pt>
                <c:pt idx="528">
                  <c:v>22.81</c:v>
                </c:pt>
                <c:pt idx="529">
                  <c:v>22.75</c:v>
                </c:pt>
                <c:pt idx="530">
                  <c:v>22.72</c:v>
                </c:pt>
                <c:pt idx="531">
                  <c:v>22.85</c:v>
                </c:pt>
                <c:pt idx="532">
                  <c:v>23.07</c:v>
                </c:pt>
                <c:pt idx="533">
                  <c:v>22.94</c:v>
                </c:pt>
                <c:pt idx="534">
                  <c:v>22.88</c:v>
                </c:pt>
                <c:pt idx="535">
                  <c:v>22.81</c:v>
                </c:pt>
                <c:pt idx="536">
                  <c:v>22.77</c:v>
                </c:pt>
                <c:pt idx="537">
                  <c:v>22.73</c:v>
                </c:pt>
                <c:pt idx="538">
                  <c:v>22.68</c:v>
                </c:pt>
                <c:pt idx="539">
                  <c:v>22.64</c:v>
                </c:pt>
                <c:pt idx="540">
                  <c:v>22.6</c:v>
                </c:pt>
                <c:pt idx="541">
                  <c:v>22.66</c:v>
                </c:pt>
                <c:pt idx="542">
                  <c:v>22.9</c:v>
                </c:pt>
                <c:pt idx="543">
                  <c:v>22.81</c:v>
                </c:pt>
                <c:pt idx="544">
                  <c:v>22.75</c:v>
                </c:pt>
                <c:pt idx="545">
                  <c:v>22.7</c:v>
                </c:pt>
                <c:pt idx="546">
                  <c:v>22.65</c:v>
                </c:pt>
                <c:pt idx="547">
                  <c:v>22.59</c:v>
                </c:pt>
                <c:pt idx="548">
                  <c:v>22.54</c:v>
                </c:pt>
                <c:pt idx="549">
                  <c:v>22.5</c:v>
                </c:pt>
                <c:pt idx="550">
                  <c:v>22.48</c:v>
                </c:pt>
                <c:pt idx="551">
                  <c:v>22.76</c:v>
                </c:pt>
                <c:pt idx="552">
                  <c:v>22.8</c:v>
                </c:pt>
                <c:pt idx="553">
                  <c:v>22.7</c:v>
                </c:pt>
                <c:pt idx="554">
                  <c:v>22.64</c:v>
                </c:pt>
                <c:pt idx="555">
                  <c:v>22.57</c:v>
                </c:pt>
                <c:pt idx="556">
                  <c:v>22.51</c:v>
                </c:pt>
                <c:pt idx="557">
                  <c:v>22.47</c:v>
                </c:pt>
                <c:pt idx="558">
                  <c:v>22.43</c:v>
                </c:pt>
                <c:pt idx="559">
                  <c:v>22.4</c:v>
                </c:pt>
                <c:pt idx="560">
                  <c:v>22.35</c:v>
                </c:pt>
                <c:pt idx="561">
                  <c:v>22.52</c:v>
                </c:pt>
                <c:pt idx="562">
                  <c:v>22.65</c:v>
                </c:pt>
                <c:pt idx="563">
                  <c:v>22.56</c:v>
                </c:pt>
                <c:pt idx="564">
                  <c:v>22.47</c:v>
                </c:pt>
                <c:pt idx="565">
                  <c:v>22.42</c:v>
                </c:pt>
                <c:pt idx="566">
                  <c:v>22.36</c:v>
                </c:pt>
                <c:pt idx="567">
                  <c:v>22.32</c:v>
                </c:pt>
                <c:pt idx="568">
                  <c:v>22.29</c:v>
                </c:pt>
                <c:pt idx="569">
                  <c:v>22.23</c:v>
                </c:pt>
                <c:pt idx="570">
                  <c:v>22.2</c:v>
                </c:pt>
                <c:pt idx="571">
                  <c:v>22.3</c:v>
                </c:pt>
                <c:pt idx="572">
                  <c:v>22.54</c:v>
                </c:pt>
                <c:pt idx="573">
                  <c:v>22.4</c:v>
                </c:pt>
                <c:pt idx="574">
                  <c:v>22.33</c:v>
                </c:pt>
                <c:pt idx="575">
                  <c:v>22.29</c:v>
                </c:pt>
                <c:pt idx="576">
                  <c:v>22.24</c:v>
                </c:pt>
                <c:pt idx="577">
                  <c:v>22.18</c:v>
                </c:pt>
                <c:pt idx="578">
                  <c:v>22.14</c:v>
                </c:pt>
                <c:pt idx="579">
                  <c:v>22.1</c:v>
                </c:pt>
                <c:pt idx="580">
                  <c:v>22.07</c:v>
                </c:pt>
                <c:pt idx="581">
                  <c:v>22.11</c:v>
                </c:pt>
                <c:pt idx="582">
                  <c:v>22.34</c:v>
                </c:pt>
                <c:pt idx="583">
                  <c:v>22.26</c:v>
                </c:pt>
                <c:pt idx="584">
                  <c:v>22.2</c:v>
                </c:pt>
                <c:pt idx="585">
                  <c:v>22.16</c:v>
                </c:pt>
                <c:pt idx="586">
                  <c:v>22.09</c:v>
                </c:pt>
                <c:pt idx="587">
                  <c:v>22.05</c:v>
                </c:pt>
                <c:pt idx="588">
                  <c:v>22.02</c:v>
                </c:pt>
                <c:pt idx="589">
                  <c:v>21.98</c:v>
                </c:pt>
                <c:pt idx="590">
                  <c:v>21.95</c:v>
                </c:pt>
                <c:pt idx="591">
                  <c:v>22.17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1C-4813-B558-2838D91F0D97}"/>
            </c:ext>
          </c:extLst>
        </c:ser>
        <c:ser>
          <c:idx val="1"/>
          <c:order val="1"/>
          <c:tx>
            <c:strRef>
              <c:f>par_h_yield_data_test3!$P$1</c:f>
              <c:strCache>
                <c:ptCount val="1"/>
                <c:pt idx="0">
                  <c:v>Weight_24.2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par_h_yield_data_test3!$P$2:$P$898</c:f>
              <c:numCache>
                <c:formatCode>General</c:formatCode>
                <c:ptCount val="897"/>
                <c:pt idx="0">
                  <c:v>0.43</c:v>
                </c:pt>
                <c:pt idx="1">
                  <c:v>4</c:v>
                </c:pt>
                <c:pt idx="2">
                  <c:v>0.32</c:v>
                </c:pt>
                <c:pt idx="3">
                  <c:v>5.81</c:v>
                </c:pt>
                <c:pt idx="4">
                  <c:v>3.14</c:v>
                </c:pt>
                <c:pt idx="5">
                  <c:v>0.43</c:v>
                </c:pt>
                <c:pt idx="6">
                  <c:v>0.15</c:v>
                </c:pt>
                <c:pt idx="7">
                  <c:v>0.14000000000000001</c:v>
                </c:pt>
                <c:pt idx="8">
                  <c:v>0.14000000000000001</c:v>
                </c:pt>
                <c:pt idx="9">
                  <c:v>0.14000000000000001</c:v>
                </c:pt>
                <c:pt idx="10">
                  <c:v>0.14000000000000001</c:v>
                </c:pt>
                <c:pt idx="11">
                  <c:v>0.14000000000000001</c:v>
                </c:pt>
                <c:pt idx="12">
                  <c:v>0.14000000000000001</c:v>
                </c:pt>
                <c:pt idx="13">
                  <c:v>0.15</c:v>
                </c:pt>
                <c:pt idx="14">
                  <c:v>0.13</c:v>
                </c:pt>
                <c:pt idx="15">
                  <c:v>0.49</c:v>
                </c:pt>
                <c:pt idx="16">
                  <c:v>0.61</c:v>
                </c:pt>
                <c:pt idx="17">
                  <c:v>0.59</c:v>
                </c:pt>
                <c:pt idx="18">
                  <c:v>0.59</c:v>
                </c:pt>
                <c:pt idx="19">
                  <c:v>0.56999999999999995</c:v>
                </c:pt>
                <c:pt idx="20">
                  <c:v>0.56999999999999995</c:v>
                </c:pt>
                <c:pt idx="21">
                  <c:v>0.56999999999999995</c:v>
                </c:pt>
                <c:pt idx="22">
                  <c:v>0.56000000000000005</c:v>
                </c:pt>
                <c:pt idx="23">
                  <c:v>0.56000000000000005</c:v>
                </c:pt>
                <c:pt idx="24">
                  <c:v>0.56999999999999995</c:v>
                </c:pt>
                <c:pt idx="25">
                  <c:v>1.38</c:v>
                </c:pt>
                <c:pt idx="26">
                  <c:v>2.1</c:v>
                </c:pt>
                <c:pt idx="27">
                  <c:v>2.02</c:v>
                </c:pt>
                <c:pt idx="28">
                  <c:v>1.99</c:v>
                </c:pt>
                <c:pt idx="29">
                  <c:v>1.96</c:v>
                </c:pt>
                <c:pt idx="30">
                  <c:v>1.95</c:v>
                </c:pt>
                <c:pt idx="31">
                  <c:v>1.93</c:v>
                </c:pt>
                <c:pt idx="32">
                  <c:v>1.93</c:v>
                </c:pt>
                <c:pt idx="33">
                  <c:v>1.91</c:v>
                </c:pt>
                <c:pt idx="34">
                  <c:v>1.91</c:v>
                </c:pt>
                <c:pt idx="35">
                  <c:v>2.52</c:v>
                </c:pt>
                <c:pt idx="36">
                  <c:v>3.7</c:v>
                </c:pt>
                <c:pt idx="37">
                  <c:v>3.6</c:v>
                </c:pt>
                <c:pt idx="38">
                  <c:v>3.54</c:v>
                </c:pt>
                <c:pt idx="39">
                  <c:v>3.51</c:v>
                </c:pt>
                <c:pt idx="40">
                  <c:v>3.49</c:v>
                </c:pt>
                <c:pt idx="41">
                  <c:v>3.47</c:v>
                </c:pt>
                <c:pt idx="42">
                  <c:v>3.45</c:v>
                </c:pt>
                <c:pt idx="43">
                  <c:v>3.43</c:v>
                </c:pt>
                <c:pt idx="44">
                  <c:v>3.42</c:v>
                </c:pt>
                <c:pt idx="45">
                  <c:v>3.74</c:v>
                </c:pt>
                <c:pt idx="46">
                  <c:v>5.08</c:v>
                </c:pt>
                <c:pt idx="47">
                  <c:v>5.01</c:v>
                </c:pt>
                <c:pt idx="48">
                  <c:v>4.96</c:v>
                </c:pt>
                <c:pt idx="49">
                  <c:v>4.92</c:v>
                </c:pt>
                <c:pt idx="50">
                  <c:v>4.91</c:v>
                </c:pt>
                <c:pt idx="51">
                  <c:v>4.88</c:v>
                </c:pt>
                <c:pt idx="52">
                  <c:v>4.8600000000000003</c:v>
                </c:pt>
                <c:pt idx="53">
                  <c:v>4.84</c:v>
                </c:pt>
                <c:pt idx="54">
                  <c:v>4.83</c:v>
                </c:pt>
                <c:pt idx="55">
                  <c:v>6.05</c:v>
                </c:pt>
                <c:pt idx="56">
                  <c:v>6.61</c:v>
                </c:pt>
                <c:pt idx="57">
                  <c:v>6.53</c:v>
                </c:pt>
                <c:pt idx="58">
                  <c:v>6.48</c:v>
                </c:pt>
                <c:pt idx="59">
                  <c:v>6.44</c:v>
                </c:pt>
                <c:pt idx="60">
                  <c:v>6.41</c:v>
                </c:pt>
                <c:pt idx="61">
                  <c:v>6.37</c:v>
                </c:pt>
                <c:pt idx="62">
                  <c:v>6.36</c:v>
                </c:pt>
                <c:pt idx="63">
                  <c:v>6.34</c:v>
                </c:pt>
                <c:pt idx="64">
                  <c:v>6.31</c:v>
                </c:pt>
                <c:pt idx="65">
                  <c:v>7.15</c:v>
                </c:pt>
                <c:pt idx="66">
                  <c:v>8.0399999999999991</c:v>
                </c:pt>
                <c:pt idx="67">
                  <c:v>7.94</c:v>
                </c:pt>
                <c:pt idx="68">
                  <c:v>7.86</c:v>
                </c:pt>
                <c:pt idx="69">
                  <c:v>7.83</c:v>
                </c:pt>
                <c:pt idx="70">
                  <c:v>7.8</c:v>
                </c:pt>
                <c:pt idx="71">
                  <c:v>7.78</c:v>
                </c:pt>
                <c:pt idx="72">
                  <c:v>7.76</c:v>
                </c:pt>
                <c:pt idx="73">
                  <c:v>7.72</c:v>
                </c:pt>
                <c:pt idx="74">
                  <c:v>7.71</c:v>
                </c:pt>
                <c:pt idx="75">
                  <c:v>8.24</c:v>
                </c:pt>
                <c:pt idx="76">
                  <c:v>9.48</c:v>
                </c:pt>
                <c:pt idx="77">
                  <c:v>9.34</c:v>
                </c:pt>
                <c:pt idx="78">
                  <c:v>9.2899999999999991</c:v>
                </c:pt>
                <c:pt idx="79">
                  <c:v>9.24</c:v>
                </c:pt>
                <c:pt idx="80">
                  <c:v>9.2100000000000009</c:v>
                </c:pt>
                <c:pt idx="81">
                  <c:v>9.19</c:v>
                </c:pt>
                <c:pt idx="82">
                  <c:v>9.15</c:v>
                </c:pt>
                <c:pt idx="83">
                  <c:v>9.1300000000000008</c:v>
                </c:pt>
                <c:pt idx="84">
                  <c:v>9.1</c:v>
                </c:pt>
                <c:pt idx="85">
                  <c:v>9.41</c:v>
                </c:pt>
                <c:pt idx="86">
                  <c:v>10.9</c:v>
                </c:pt>
                <c:pt idx="87">
                  <c:v>10.82</c:v>
                </c:pt>
                <c:pt idx="88">
                  <c:v>10.76</c:v>
                </c:pt>
                <c:pt idx="89">
                  <c:v>10.72</c:v>
                </c:pt>
                <c:pt idx="90">
                  <c:v>10.68</c:v>
                </c:pt>
                <c:pt idx="91">
                  <c:v>10.65</c:v>
                </c:pt>
                <c:pt idx="92">
                  <c:v>10.62</c:v>
                </c:pt>
                <c:pt idx="93">
                  <c:v>10.6</c:v>
                </c:pt>
                <c:pt idx="94">
                  <c:v>10.57</c:v>
                </c:pt>
                <c:pt idx="95">
                  <c:v>11.68</c:v>
                </c:pt>
                <c:pt idx="96">
                  <c:v>12.32</c:v>
                </c:pt>
                <c:pt idx="97">
                  <c:v>12.22</c:v>
                </c:pt>
                <c:pt idx="98">
                  <c:v>12.16</c:v>
                </c:pt>
                <c:pt idx="99">
                  <c:v>12.1</c:v>
                </c:pt>
                <c:pt idx="100">
                  <c:v>12.06</c:v>
                </c:pt>
                <c:pt idx="101">
                  <c:v>12.03</c:v>
                </c:pt>
                <c:pt idx="102">
                  <c:v>12.01</c:v>
                </c:pt>
                <c:pt idx="103">
                  <c:v>11.98</c:v>
                </c:pt>
                <c:pt idx="104">
                  <c:v>11.95</c:v>
                </c:pt>
                <c:pt idx="105">
                  <c:v>12.71</c:v>
                </c:pt>
                <c:pt idx="106">
                  <c:v>13.69</c:v>
                </c:pt>
                <c:pt idx="107">
                  <c:v>13.59</c:v>
                </c:pt>
                <c:pt idx="108">
                  <c:v>13.5</c:v>
                </c:pt>
                <c:pt idx="109">
                  <c:v>13.46</c:v>
                </c:pt>
                <c:pt idx="110">
                  <c:v>13.43</c:v>
                </c:pt>
                <c:pt idx="111">
                  <c:v>13.4</c:v>
                </c:pt>
                <c:pt idx="112">
                  <c:v>13.37</c:v>
                </c:pt>
                <c:pt idx="113">
                  <c:v>13.33</c:v>
                </c:pt>
                <c:pt idx="114">
                  <c:v>13.31</c:v>
                </c:pt>
                <c:pt idx="115">
                  <c:v>13.78</c:v>
                </c:pt>
                <c:pt idx="116">
                  <c:v>15.12</c:v>
                </c:pt>
                <c:pt idx="117">
                  <c:v>14.96</c:v>
                </c:pt>
                <c:pt idx="118">
                  <c:v>14.91</c:v>
                </c:pt>
                <c:pt idx="119">
                  <c:v>14.86</c:v>
                </c:pt>
                <c:pt idx="120">
                  <c:v>14.83</c:v>
                </c:pt>
                <c:pt idx="121">
                  <c:v>14.78</c:v>
                </c:pt>
                <c:pt idx="122">
                  <c:v>14.75</c:v>
                </c:pt>
                <c:pt idx="123">
                  <c:v>14.72</c:v>
                </c:pt>
                <c:pt idx="124">
                  <c:v>14.7</c:v>
                </c:pt>
                <c:pt idx="125">
                  <c:v>14.93</c:v>
                </c:pt>
                <c:pt idx="126">
                  <c:v>16.489999999999998</c:v>
                </c:pt>
                <c:pt idx="127">
                  <c:v>16.399999999999999</c:v>
                </c:pt>
                <c:pt idx="128">
                  <c:v>16.34</c:v>
                </c:pt>
                <c:pt idx="129">
                  <c:v>16.29</c:v>
                </c:pt>
                <c:pt idx="130">
                  <c:v>16.239999999999998</c:v>
                </c:pt>
                <c:pt idx="131">
                  <c:v>16.2</c:v>
                </c:pt>
                <c:pt idx="132">
                  <c:v>16.170000000000002</c:v>
                </c:pt>
                <c:pt idx="133">
                  <c:v>16.149999999999999</c:v>
                </c:pt>
                <c:pt idx="134">
                  <c:v>16.11</c:v>
                </c:pt>
                <c:pt idx="135">
                  <c:v>17.18</c:v>
                </c:pt>
                <c:pt idx="136">
                  <c:v>17.95</c:v>
                </c:pt>
                <c:pt idx="137">
                  <c:v>17.84</c:v>
                </c:pt>
                <c:pt idx="138">
                  <c:v>17.78</c:v>
                </c:pt>
                <c:pt idx="139">
                  <c:v>17.7</c:v>
                </c:pt>
                <c:pt idx="140">
                  <c:v>17.66</c:v>
                </c:pt>
                <c:pt idx="141">
                  <c:v>17.63</c:v>
                </c:pt>
                <c:pt idx="142">
                  <c:v>17.600000000000001</c:v>
                </c:pt>
                <c:pt idx="143">
                  <c:v>17.57</c:v>
                </c:pt>
                <c:pt idx="144">
                  <c:v>17.54</c:v>
                </c:pt>
                <c:pt idx="145">
                  <c:v>18.239999999999998</c:v>
                </c:pt>
                <c:pt idx="146">
                  <c:v>19.41</c:v>
                </c:pt>
                <c:pt idx="147">
                  <c:v>19.29</c:v>
                </c:pt>
                <c:pt idx="148">
                  <c:v>19.190000000000001</c:v>
                </c:pt>
                <c:pt idx="149">
                  <c:v>19.14</c:v>
                </c:pt>
                <c:pt idx="150">
                  <c:v>19.100000000000001</c:v>
                </c:pt>
                <c:pt idx="151">
                  <c:v>19.07</c:v>
                </c:pt>
                <c:pt idx="152">
                  <c:v>19.02</c:v>
                </c:pt>
                <c:pt idx="153">
                  <c:v>18.989999999999998</c:v>
                </c:pt>
                <c:pt idx="154">
                  <c:v>18.96</c:v>
                </c:pt>
                <c:pt idx="155">
                  <c:v>19.329999999999998</c:v>
                </c:pt>
                <c:pt idx="156">
                  <c:v>20.76</c:v>
                </c:pt>
                <c:pt idx="157">
                  <c:v>20.6</c:v>
                </c:pt>
                <c:pt idx="158">
                  <c:v>20.54</c:v>
                </c:pt>
                <c:pt idx="159">
                  <c:v>20.49</c:v>
                </c:pt>
                <c:pt idx="160">
                  <c:v>20.440000000000001</c:v>
                </c:pt>
                <c:pt idx="161">
                  <c:v>20.39</c:v>
                </c:pt>
                <c:pt idx="162">
                  <c:v>20.36</c:v>
                </c:pt>
                <c:pt idx="163">
                  <c:v>20.32</c:v>
                </c:pt>
                <c:pt idx="164">
                  <c:v>20.3</c:v>
                </c:pt>
                <c:pt idx="165">
                  <c:v>21.59</c:v>
                </c:pt>
                <c:pt idx="166">
                  <c:v>22.11</c:v>
                </c:pt>
                <c:pt idx="167">
                  <c:v>22.02</c:v>
                </c:pt>
                <c:pt idx="168">
                  <c:v>21.95</c:v>
                </c:pt>
                <c:pt idx="169">
                  <c:v>21.89</c:v>
                </c:pt>
                <c:pt idx="170">
                  <c:v>21.83</c:v>
                </c:pt>
                <c:pt idx="171">
                  <c:v>21.78</c:v>
                </c:pt>
                <c:pt idx="172">
                  <c:v>21.76</c:v>
                </c:pt>
                <c:pt idx="173">
                  <c:v>21.73</c:v>
                </c:pt>
                <c:pt idx="174">
                  <c:v>21.69</c:v>
                </c:pt>
                <c:pt idx="175">
                  <c:v>22.58</c:v>
                </c:pt>
                <c:pt idx="176">
                  <c:v>23.46</c:v>
                </c:pt>
                <c:pt idx="177">
                  <c:v>23.34</c:v>
                </c:pt>
                <c:pt idx="178">
                  <c:v>23.27</c:v>
                </c:pt>
                <c:pt idx="179">
                  <c:v>23.2</c:v>
                </c:pt>
                <c:pt idx="180">
                  <c:v>23.16</c:v>
                </c:pt>
                <c:pt idx="181">
                  <c:v>23.13</c:v>
                </c:pt>
                <c:pt idx="182">
                  <c:v>23.09</c:v>
                </c:pt>
                <c:pt idx="183">
                  <c:v>23.05</c:v>
                </c:pt>
                <c:pt idx="184">
                  <c:v>23.02</c:v>
                </c:pt>
                <c:pt idx="185">
                  <c:v>23.56</c:v>
                </c:pt>
                <c:pt idx="186">
                  <c:v>24.75</c:v>
                </c:pt>
                <c:pt idx="187">
                  <c:v>24.58</c:v>
                </c:pt>
                <c:pt idx="188">
                  <c:v>24.53</c:v>
                </c:pt>
                <c:pt idx="189">
                  <c:v>24.48</c:v>
                </c:pt>
                <c:pt idx="190">
                  <c:v>24.43</c:v>
                </c:pt>
                <c:pt idx="191">
                  <c:v>24.39</c:v>
                </c:pt>
                <c:pt idx="192">
                  <c:v>24.34</c:v>
                </c:pt>
                <c:pt idx="193">
                  <c:v>24.31</c:v>
                </c:pt>
                <c:pt idx="194">
                  <c:v>24.28</c:v>
                </c:pt>
                <c:pt idx="195">
                  <c:v>24.56</c:v>
                </c:pt>
                <c:pt idx="196">
                  <c:v>25.91</c:v>
                </c:pt>
                <c:pt idx="197">
                  <c:v>25.81</c:v>
                </c:pt>
                <c:pt idx="198">
                  <c:v>25.75</c:v>
                </c:pt>
                <c:pt idx="199">
                  <c:v>25.7</c:v>
                </c:pt>
                <c:pt idx="200">
                  <c:v>25.66</c:v>
                </c:pt>
                <c:pt idx="201">
                  <c:v>25.6</c:v>
                </c:pt>
                <c:pt idx="202">
                  <c:v>25.57</c:v>
                </c:pt>
                <c:pt idx="203">
                  <c:v>25.53</c:v>
                </c:pt>
                <c:pt idx="204">
                  <c:v>25.51</c:v>
                </c:pt>
                <c:pt idx="205">
                  <c:v>26.61</c:v>
                </c:pt>
                <c:pt idx="206">
                  <c:v>27.2</c:v>
                </c:pt>
                <c:pt idx="207">
                  <c:v>27.09</c:v>
                </c:pt>
                <c:pt idx="208">
                  <c:v>27.02</c:v>
                </c:pt>
                <c:pt idx="209">
                  <c:v>26.94</c:v>
                </c:pt>
                <c:pt idx="210">
                  <c:v>26.9</c:v>
                </c:pt>
                <c:pt idx="211">
                  <c:v>26.87</c:v>
                </c:pt>
                <c:pt idx="212">
                  <c:v>26.83</c:v>
                </c:pt>
                <c:pt idx="213">
                  <c:v>26.8</c:v>
                </c:pt>
                <c:pt idx="214">
                  <c:v>26.75</c:v>
                </c:pt>
                <c:pt idx="215">
                  <c:v>27.57</c:v>
                </c:pt>
                <c:pt idx="216">
                  <c:v>28.56</c:v>
                </c:pt>
                <c:pt idx="217">
                  <c:v>28.43</c:v>
                </c:pt>
                <c:pt idx="218">
                  <c:v>28.33</c:v>
                </c:pt>
                <c:pt idx="219">
                  <c:v>28.28</c:v>
                </c:pt>
                <c:pt idx="220">
                  <c:v>28.23</c:v>
                </c:pt>
                <c:pt idx="221">
                  <c:v>28.2</c:v>
                </c:pt>
                <c:pt idx="222">
                  <c:v>28.16</c:v>
                </c:pt>
                <c:pt idx="223">
                  <c:v>28.11</c:v>
                </c:pt>
                <c:pt idx="224">
                  <c:v>28.07</c:v>
                </c:pt>
                <c:pt idx="225">
                  <c:v>28.53</c:v>
                </c:pt>
                <c:pt idx="226">
                  <c:v>29.76</c:v>
                </c:pt>
                <c:pt idx="227">
                  <c:v>29.6</c:v>
                </c:pt>
                <c:pt idx="228">
                  <c:v>29.53</c:v>
                </c:pt>
                <c:pt idx="229">
                  <c:v>29.48</c:v>
                </c:pt>
                <c:pt idx="230">
                  <c:v>29.43</c:v>
                </c:pt>
                <c:pt idx="231">
                  <c:v>29.37</c:v>
                </c:pt>
                <c:pt idx="232">
                  <c:v>29.33</c:v>
                </c:pt>
                <c:pt idx="233">
                  <c:v>29.3</c:v>
                </c:pt>
                <c:pt idx="234">
                  <c:v>29.26</c:v>
                </c:pt>
                <c:pt idx="235">
                  <c:v>29.48</c:v>
                </c:pt>
                <c:pt idx="236">
                  <c:v>30.81</c:v>
                </c:pt>
                <c:pt idx="237">
                  <c:v>30.71</c:v>
                </c:pt>
                <c:pt idx="238">
                  <c:v>30.64</c:v>
                </c:pt>
                <c:pt idx="239">
                  <c:v>30.59</c:v>
                </c:pt>
                <c:pt idx="240">
                  <c:v>30.51</c:v>
                </c:pt>
                <c:pt idx="241">
                  <c:v>30.48</c:v>
                </c:pt>
                <c:pt idx="242">
                  <c:v>30.45</c:v>
                </c:pt>
                <c:pt idx="243">
                  <c:v>30.42</c:v>
                </c:pt>
                <c:pt idx="244">
                  <c:v>30.38</c:v>
                </c:pt>
                <c:pt idx="245">
                  <c:v>31.37</c:v>
                </c:pt>
                <c:pt idx="246">
                  <c:v>32.03</c:v>
                </c:pt>
                <c:pt idx="247">
                  <c:v>31.92</c:v>
                </c:pt>
                <c:pt idx="248">
                  <c:v>31.84</c:v>
                </c:pt>
                <c:pt idx="249">
                  <c:v>31.76</c:v>
                </c:pt>
                <c:pt idx="250">
                  <c:v>31.72</c:v>
                </c:pt>
                <c:pt idx="251">
                  <c:v>31.68</c:v>
                </c:pt>
                <c:pt idx="252">
                  <c:v>31.64</c:v>
                </c:pt>
                <c:pt idx="253">
                  <c:v>31.61</c:v>
                </c:pt>
                <c:pt idx="254">
                  <c:v>31.56</c:v>
                </c:pt>
                <c:pt idx="255">
                  <c:v>32.14</c:v>
                </c:pt>
                <c:pt idx="256">
                  <c:v>33.06</c:v>
                </c:pt>
                <c:pt idx="257">
                  <c:v>32.93</c:v>
                </c:pt>
                <c:pt idx="258">
                  <c:v>32.840000000000003</c:v>
                </c:pt>
                <c:pt idx="259">
                  <c:v>32.78</c:v>
                </c:pt>
                <c:pt idx="260">
                  <c:v>32.729999999999997</c:v>
                </c:pt>
                <c:pt idx="261">
                  <c:v>32.700000000000003</c:v>
                </c:pt>
                <c:pt idx="262">
                  <c:v>32.64</c:v>
                </c:pt>
                <c:pt idx="263">
                  <c:v>32.61</c:v>
                </c:pt>
                <c:pt idx="264">
                  <c:v>32.57</c:v>
                </c:pt>
                <c:pt idx="265">
                  <c:v>32.94</c:v>
                </c:pt>
                <c:pt idx="266">
                  <c:v>34.26</c:v>
                </c:pt>
                <c:pt idx="267">
                  <c:v>34.06</c:v>
                </c:pt>
                <c:pt idx="268">
                  <c:v>33.99</c:v>
                </c:pt>
                <c:pt idx="269">
                  <c:v>33.93</c:v>
                </c:pt>
                <c:pt idx="270">
                  <c:v>33.880000000000003</c:v>
                </c:pt>
                <c:pt idx="271">
                  <c:v>33.82</c:v>
                </c:pt>
                <c:pt idx="272">
                  <c:v>33.78</c:v>
                </c:pt>
                <c:pt idx="273">
                  <c:v>33.74</c:v>
                </c:pt>
                <c:pt idx="274">
                  <c:v>33.700000000000003</c:v>
                </c:pt>
                <c:pt idx="275">
                  <c:v>34.81</c:v>
                </c:pt>
                <c:pt idx="276">
                  <c:v>35.18</c:v>
                </c:pt>
                <c:pt idx="277">
                  <c:v>35.08</c:v>
                </c:pt>
                <c:pt idx="278">
                  <c:v>34.99</c:v>
                </c:pt>
                <c:pt idx="279">
                  <c:v>34.92</c:v>
                </c:pt>
                <c:pt idx="280">
                  <c:v>34.83</c:v>
                </c:pt>
                <c:pt idx="281">
                  <c:v>34.78</c:v>
                </c:pt>
                <c:pt idx="282">
                  <c:v>34.729999999999997</c:v>
                </c:pt>
                <c:pt idx="283">
                  <c:v>34.68</c:v>
                </c:pt>
                <c:pt idx="284">
                  <c:v>34.619999999999997</c:v>
                </c:pt>
                <c:pt idx="285">
                  <c:v>35.409999999999997</c:v>
                </c:pt>
                <c:pt idx="286">
                  <c:v>36.03</c:v>
                </c:pt>
                <c:pt idx="287">
                  <c:v>35.86</c:v>
                </c:pt>
                <c:pt idx="288">
                  <c:v>35.729999999999997</c:v>
                </c:pt>
                <c:pt idx="289">
                  <c:v>35.56</c:v>
                </c:pt>
                <c:pt idx="290">
                  <c:v>35.450000000000003</c:v>
                </c:pt>
                <c:pt idx="291">
                  <c:v>35.35</c:v>
                </c:pt>
                <c:pt idx="292">
                  <c:v>35.24</c:v>
                </c:pt>
                <c:pt idx="293">
                  <c:v>35.1</c:v>
                </c:pt>
                <c:pt idx="294">
                  <c:v>35.01</c:v>
                </c:pt>
                <c:pt idx="295">
                  <c:v>35.479999999999997</c:v>
                </c:pt>
                <c:pt idx="296">
                  <c:v>36.33</c:v>
                </c:pt>
                <c:pt idx="297">
                  <c:v>36.03</c:v>
                </c:pt>
                <c:pt idx="298">
                  <c:v>35.72</c:v>
                </c:pt>
                <c:pt idx="299">
                  <c:v>35.54</c:v>
                </c:pt>
                <c:pt idx="300">
                  <c:v>35.36</c:v>
                </c:pt>
                <c:pt idx="301">
                  <c:v>35.17</c:v>
                </c:pt>
                <c:pt idx="302">
                  <c:v>34.9</c:v>
                </c:pt>
                <c:pt idx="303">
                  <c:v>34.71</c:v>
                </c:pt>
                <c:pt idx="304">
                  <c:v>34.51</c:v>
                </c:pt>
                <c:pt idx="305">
                  <c:v>34.54</c:v>
                </c:pt>
                <c:pt idx="306">
                  <c:v>34.79</c:v>
                </c:pt>
                <c:pt idx="307">
                  <c:v>34.29</c:v>
                </c:pt>
                <c:pt idx="308">
                  <c:v>33.94</c:v>
                </c:pt>
                <c:pt idx="309">
                  <c:v>33.64</c:v>
                </c:pt>
                <c:pt idx="310">
                  <c:v>33.409999999999997</c:v>
                </c:pt>
                <c:pt idx="311">
                  <c:v>33.130000000000003</c:v>
                </c:pt>
                <c:pt idx="312">
                  <c:v>32.979999999999997</c:v>
                </c:pt>
                <c:pt idx="313">
                  <c:v>32.840000000000003</c:v>
                </c:pt>
                <c:pt idx="314">
                  <c:v>32.72</c:v>
                </c:pt>
                <c:pt idx="315">
                  <c:v>33.47</c:v>
                </c:pt>
                <c:pt idx="316">
                  <c:v>33.69</c:v>
                </c:pt>
                <c:pt idx="317">
                  <c:v>33.479999999999997</c:v>
                </c:pt>
                <c:pt idx="318">
                  <c:v>33.33</c:v>
                </c:pt>
                <c:pt idx="319">
                  <c:v>33.200000000000003</c:v>
                </c:pt>
                <c:pt idx="320">
                  <c:v>33.03</c:v>
                </c:pt>
                <c:pt idx="321">
                  <c:v>32.94</c:v>
                </c:pt>
                <c:pt idx="322">
                  <c:v>32.85</c:v>
                </c:pt>
                <c:pt idx="323">
                  <c:v>32.770000000000003</c:v>
                </c:pt>
                <c:pt idx="324">
                  <c:v>32.659999999999997</c:v>
                </c:pt>
                <c:pt idx="325">
                  <c:v>33.24</c:v>
                </c:pt>
                <c:pt idx="326">
                  <c:v>33.75</c:v>
                </c:pt>
                <c:pt idx="327">
                  <c:v>33.56</c:v>
                </c:pt>
                <c:pt idx="328">
                  <c:v>33.380000000000003</c:v>
                </c:pt>
                <c:pt idx="329">
                  <c:v>33.270000000000003</c:v>
                </c:pt>
                <c:pt idx="330">
                  <c:v>33.18</c:v>
                </c:pt>
                <c:pt idx="331">
                  <c:v>33.11</c:v>
                </c:pt>
                <c:pt idx="332">
                  <c:v>33.020000000000003</c:v>
                </c:pt>
                <c:pt idx="333">
                  <c:v>32.93</c:v>
                </c:pt>
                <c:pt idx="334">
                  <c:v>32.869999999999997</c:v>
                </c:pt>
                <c:pt idx="335">
                  <c:v>33.19</c:v>
                </c:pt>
                <c:pt idx="336">
                  <c:v>33.92</c:v>
                </c:pt>
                <c:pt idx="337">
                  <c:v>33.659999999999997</c:v>
                </c:pt>
                <c:pt idx="338">
                  <c:v>33.54</c:v>
                </c:pt>
                <c:pt idx="339">
                  <c:v>33.450000000000003</c:v>
                </c:pt>
                <c:pt idx="340">
                  <c:v>33.369999999999997</c:v>
                </c:pt>
                <c:pt idx="341">
                  <c:v>33.29</c:v>
                </c:pt>
                <c:pt idx="342">
                  <c:v>33.18</c:v>
                </c:pt>
                <c:pt idx="343">
                  <c:v>33.119999999999997</c:v>
                </c:pt>
                <c:pt idx="344">
                  <c:v>33.049999999999997</c:v>
                </c:pt>
                <c:pt idx="345">
                  <c:v>33.200000000000003</c:v>
                </c:pt>
                <c:pt idx="346">
                  <c:v>33.979999999999997</c:v>
                </c:pt>
                <c:pt idx="347">
                  <c:v>33.83</c:v>
                </c:pt>
                <c:pt idx="348">
                  <c:v>33.700000000000003</c:v>
                </c:pt>
                <c:pt idx="349">
                  <c:v>33.61</c:v>
                </c:pt>
                <c:pt idx="350">
                  <c:v>33.47</c:v>
                </c:pt>
                <c:pt idx="351">
                  <c:v>33.39</c:v>
                </c:pt>
                <c:pt idx="352">
                  <c:v>33.31</c:v>
                </c:pt>
                <c:pt idx="353">
                  <c:v>33.25</c:v>
                </c:pt>
                <c:pt idx="354">
                  <c:v>33.19</c:v>
                </c:pt>
                <c:pt idx="355">
                  <c:v>33.82</c:v>
                </c:pt>
                <c:pt idx="356">
                  <c:v>34.04</c:v>
                </c:pt>
                <c:pt idx="357">
                  <c:v>33.86</c:v>
                </c:pt>
                <c:pt idx="358">
                  <c:v>33.72</c:v>
                </c:pt>
                <c:pt idx="359">
                  <c:v>33.54</c:v>
                </c:pt>
                <c:pt idx="360">
                  <c:v>33.44</c:v>
                </c:pt>
                <c:pt idx="361">
                  <c:v>33.340000000000003</c:v>
                </c:pt>
                <c:pt idx="362">
                  <c:v>33.25</c:v>
                </c:pt>
                <c:pt idx="363">
                  <c:v>33.159999999999997</c:v>
                </c:pt>
                <c:pt idx="364">
                  <c:v>33.03</c:v>
                </c:pt>
                <c:pt idx="365">
                  <c:v>33.409999999999997</c:v>
                </c:pt>
                <c:pt idx="366">
                  <c:v>33.770000000000003</c:v>
                </c:pt>
                <c:pt idx="367">
                  <c:v>33.520000000000003</c:v>
                </c:pt>
                <c:pt idx="368">
                  <c:v>33.26</c:v>
                </c:pt>
                <c:pt idx="369">
                  <c:v>33.11</c:v>
                </c:pt>
                <c:pt idx="370">
                  <c:v>32.96</c:v>
                </c:pt>
                <c:pt idx="371">
                  <c:v>32.83</c:v>
                </c:pt>
                <c:pt idx="372">
                  <c:v>32.700000000000003</c:v>
                </c:pt>
                <c:pt idx="373">
                  <c:v>32.520000000000003</c:v>
                </c:pt>
                <c:pt idx="374">
                  <c:v>32.39</c:v>
                </c:pt>
                <c:pt idx="375">
                  <c:v>32.57</c:v>
                </c:pt>
                <c:pt idx="376">
                  <c:v>33.08</c:v>
                </c:pt>
                <c:pt idx="377">
                  <c:v>32.65</c:v>
                </c:pt>
                <c:pt idx="378">
                  <c:v>32.450000000000003</c:v>
                </c:pt>
                <c:pt idx="379">
                  <c:v>32.270000000000003</c:v>
                </c:pt>
                <c:pt idx="380">
                  <c:v>32.119999999999997</c:v>
                </c:pt>
                <c:pt idx="381">
                  <c:v>31.9</c:v>
                </c:pt>
                <c:pt idx="382">
                  <c:v>31.76</c:v>
                </c:pt>
                <c:pt idx="383">
                  <c:v>31.63</c:v>
                </c:pt>
                <c:pt idx="384">
                  <c:v>31.5</c:v>
                </c:pt>
                <c:pt idx="385">
                  <c:v>31.5</c:v>
                </c:pt>
                <c:pt idx="386">
                  <c:v>31.77</c:v>
                </c:pt>
                <c:pt idx="387">
                  <c:v>31.37</c:v>
                </c:pt>
                <c:pt idx="388">
                  <c:v>30.89</c:v>
                </c:pt>
                <c:pt idx="389">
                  <c:v>30.29</c:v>
                </c:pt>
                <c:pt idx="390">
                  <c:v>29.34</c:v>
                </c:pt>
                <c:pt idx="391">
                  <c:v>28.82</c:v>
                </c:pt>
                <c:pt idx="392">
                  <c:v>28.39</c:v>
                </c:pt>
                <c:pt idx="393">
                  <c:v>28</c:v>
                </c:pt>
                <c:pt idx="394">
                  <c:v>27.5</c:v>
                </c:pt>
                <c:pt idx="395">
                  <c:v>27.55</c:v>
                </c:pt>
                <c:pt idx="396">
                  <c:v>27.01</c:v>
                </c:pt>
                <c:pt idx="397">
                  <c:v>26.23</c:v>
                </c:pt>
                <c:pt idx="398">
                  <c:v>25.59</c:v>
                </c:pt>
                <c:pt idx="399">
                  <c:v>24.92</c:v>
                </c:pt>
                <c:pt idx="400">
                  <c:v>24.62</c:v>
                </c:pt>
                <c:pt idx="401">
                  <c:v>24.39</c:v>
                </c:pt>
                <c:pt idx="402">
                  <c:v>24.2</c:v>
                </c:pt>
                <c:pt idx="403">
                  <c:v>23.96</c:v>
                </c:pt>
                <c:pt idx="404">
                  <c:v>23.84</c:v>
                </c:pt>
                <c:pt idx="405">
                  <c:v>23.99</c:v>
                </c:pt>
                <c:pt idx="406">
                  <c:v>24.17</c:v>
                </c:pt>
                <c:pt idx="407">
                  <c:v>23.97</c:v>
                </c:pt>
                <c:pt idx="408">
                  <c:v>23.77</c:v>
                </c:pt>
                <c:pt idx="409">
                  <c:v>23.66</c:v>
                </c:pt>
                <c:pt idx="410">
                  <c:v>23.58</c:v>
                </c:pt>
                <c:pt idx="411">
                  <c:v>23.49</c:v>
                </c:pt>
                <c:pt idx="412">
                  <c:v>23.37</c:v>
                </c:pt>
                <c:pt idx="413">
                  <c:v>23.32</c:v>
                </c:pt>
                <c:pt idx="414">
                  <c:v>23.24</c:v>
                </c:pt>
                <c:pt idx="415">
                  <c:v>23.33</c:v>
                </c:pt>
                <c:pt idx="416">
                  <c:v>23.69</c:v>
                </c:pt>
                <c:pt idx="417">
                  <c:v>23.47</c:v>
                </c:pt>
                <c:pt idx="418">
                  <c:v>23.38</c:v>
                </c:pt>
                <c:pt idx="419">
                  <c:v>23.31</c:v>
                </c:pt>
                <c:pt idx="420">
                  <c:v>23.24</c:v>
                </c:pt>
                <c:pt idx="421">
                  <c:v>23.16</c:v>
                </c:pt>
                <c:pt idx="422">
                  <c:v>23.1</c:v>
                </c:pt>
                <c:pt idx="423">
                  <c:v>23.06</c:v>
                </c:pt>
                <c:pt idx="424">
                  <c:v>23.01</c:v>
                </c:pt>
                <c:pt idx="425">
                  <c:v>23.37</c:v>
                </c:pt>
                <c:pt idx="426">
                  <c:v>23.39</c:v>
                </c:pt>
                <c:pt idx="427">
                  <c:v>23.29</c:v>
                </c:pt>
                <c:pt idx="428">
                  <c:v>23.21</c:v>
                </c:pt>
                <c:pt idx="429">
                  <c:v>23.15</c:v>
                </c:pt>
                <c:pt idx="430">
                  <c:v>23.07</c:v>
                </c:pt>
                <c:pt idx="431">
                  <c:v>23.03</c:v>
                </c:pt>
                <c:pt idx="432">
                  <c:v>22.97</c:v>
                </c:pt>
                <c:pt idx="433">
                  <c:v>22.93</c:v>
                </c:pt>
                <c:pt idx="434">
                  <c:v>22.87</c:v>
                </c:pt>
                <c:pt idx="435">
                  <c:v>23.16</c:v>
                </c:pt>
                <c:pt idx="436">
                  <c:v>23.31</c:v>
                </c:pt>
                <c:pt idx="437">
                  <c:v>23.21</c:v>
                </c:pt>
                <c:pt idx="438">
                  <c:v>23.13</c:v>
                </c:pt>
                <c:pt idx="439">
                  <c:v>23.05</c:v>
                </c:pt>
                <c:pt idx="440">
                  <c:v>22.99</c:v>
                </c:pt>
                <c:pt idx="441">
                  <c:v>22.96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1C-4813-B558-2838D91F0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840512"/>
        <c:axId val="560832352"/>
      </c:lineChart>
      <c:catAx>
        <c:axId val="560840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0832352"/>
        <c:crosses val="autoZero"/>
        <c:auto val="1"/>
        <c:lblAlgn val="ctr"/>
        <c:lblOffset val="100"/>
        <c:noMultiLvlLbl val="0"/>
      </c:catAx>
      <c:valAx>
        <c:axId val="56083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08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par_h_yield_data_test3!$Q$1</c:f>
              <c:strCache>
                <c:ptCount val="1"/>
                <c:pt idx="0">
                  <c:v>Weight_27.1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par_h_yield_data_test3!$Q$2:$Q$898</c:f>
              <c:numCache>
                <c:formatCode>General</c:formatCode>
                <c:ptCount val="897"/>
                <c:pt idx="0">
                  <c:v>0.43</c:v>
                </c:pt>
                <c:pt idx="1">
                  <c:v>0.65</c:v>
                </c:pt>
                <c:pt idx="2">
                  <c:v>0.62</c:v>
                </c:pt>
                <c:pt idx="3">
                  <c:v>0.61</c:v>
                </c:pt>
                <c:pt idx="4">
                  <c:v>0.6</c:v>
                </c:pt>
                <c:pt idx="5">
                  <c:v>0.6</c:v>
                </c:pt>
                <c:pt idx="6">
                  <c:v>0.59</c:v>
                </c:pt>
                <c:pt idx="7">
                  <c:v>0.59</c:v>
                </c:pt>
                <c:pt idx="8">
                  <c:v>0.59</c:v>
                </c:pt>
                <c:pt idx="9">
                  <c:v>0.56999999999999995</c:v>
                </c:pt>
                <c:pt idx="10">
                  <c:v>0.53</c:v>
                </c:pt>
                <c:pt idx="11">
                  <c:v>0.24</c:v>
                </c:pt>
                <c:pt idx="12">
                  <c:v>0.25</c:v>
                </c:pt>
                <c:pt idx="13">
                  <c:v>0.25</c:v>
                </c:pt>
                <c:pt idx="14">
                  <c:v>0.26</c:v>
                </c:pt>
                <c:pt idx="15">
                  <c:v>0.26</c:v>
                </c:pt>
                <c:pt idx="16">
                  <c:v>0.27</c:v>
                </c:pt>
                <c:pt idx="17">
                  <c:v>0.26</c:v>
                </c:pt>
                <c:pt idx="18">
                  <c:v>0.26</c:v>
                </c:pt>
                <c:pt idx="19">
                  <c:v>0.26</c:v>
                </c:pt>
                <c:pt idx="20">
                  <c:v>0.5</c:v>
                </c:pt>
                <c:pt idx="21">
                  <c:v>1.08</c:v>
                </c:pt>
                <c:pt idx="22">
                  <c:v>1.03</c:v>
                </c:pt>
                <c:pt idx="23">
                  <c:v>1.02</c:v>
                </c:pt>
                <c:pt idx="24">
                  <c:v>1.01</c:v>
                </c:pt>
                <c:pt idx="25">
                  <c:v>1</c:v>
                </c:pt>
                <c:pt idx="26">
                  <c:v>0.99</c:v>
                </c:pt>
                <c:pt idx="27">
                  <c:v>0.98</c:v>
                </c:pt>
                <c:pt idx="28">
                  <c:v>0.97</c:v>
                </c:pt>
                <c:pt idx="29">
                  <c:v>0.96</c:v>
                </c:pt>
                <c:pt idx="30">
                  <c:v>1.1100000000000001</c:v>
                </c:pt>
                <c:pt idx="31">
                  <c:v>1.78</c:v>
                </c:pt>
                <c:pt idx="32">
                  <c:v>1.76</c:v>
                </c:pt>
                <c:pt idx="33">
                  <c:v>1.74</c:v>
                </c:pt>
                <c:pt idx="34">
                  <c:v>1.72</c:v>
                </c:pt>
                <c:pt idx="35">
                  <c:v>1.72</c:v>
                </c:pt>
                <c:pt idx="36">
                  <c:v>1.7</c:v>
                </c:pt>
                <c:pt idx="37">
                  <c:v>1.7</c:v>
                </c:pt>
                <c:pt idx="38">
                  <c:v>1.69</c:v>
                </c:pt>
                <c:pt idx="39">
                  <c:v>1.68</c:v>
                </c:pt>
                <c:pt idx="40">
                  <c:v>2.42</c:v>
                </c:pt>
                <c:pt idx="41">
                  <c:v>2.83</c:v>
                </c:pt>
                <c:pt idx="42">
                  <c:v>2.78</c:v>
                </c:pt>
                <c:pt idx="43">
                  <c:v>2.75</c:v>
                </c:pt>
                <c:pt idx="44">
                  <c:v>2.72</c:v>
                </c:pt>
                <c:pt idx="45">
                  <c:v>2.69</c:v>
                </c:pt>
                <c:pt idx="46">
                  <c:v>2.69</c:v>
                </c:pt>
                <c:pt idx="47">
                  <c:v>2.67</c:v>
                </c:pt>
                <c:pt idx="48">
                  <c:v>2.67</c:v>
                </c:pt>
                <c:pt idx="49">
                  <c:v>2.65</c:v>
                </c:pt>
                <c:pt idx="50">
                  <c:v>3.21</c:v>
                </c:pt>
                <c:pt idx="51">
                  <c:v>3.96</c:v>
                </c:pt>
                <c:pt idx="52">
                  <c:v>3.89</c:v>
                </c:pt>
                <c:pt idx="53">
                  <c:v>3.83</c:v>
                </c:pt>
                <c:pt idx="54">
                  <c:v>3.81</c:v>
                </c:pt>
                <c:pt idx="55">
                  <c:v>3.79</c:v>
                </c:pt>
                <c:pt idx="56">
                  <c:v>3.77</c:v>
                </c:pt>
                <c:pt idx="57">
                  <c:v>3.75</c:v>
                </c:pt>
                <c:pt idx="58">
                  <c:v>3.73</c:v>
                </c:pt>
                <c:pt idx="59">
                  <c:v>3.72</c:v>
                </c:pt>
                <c:pt idx="60">
                  <c:v>4.0199999999999996</c:v>
                </c:pt>
                <c:pt idx="61">
                  <c:v>4.9400000000000004</c:v>
                </c:pt>
                <c:pt idx="62">
                  <c:v>4.91</c:v>
                </c:pt>
                <c:pt idx="63">
                  <c:v>4.9000000000000004</c:v>
                </c:pt>
                <c:pt idx="64">
                  <c:v>4.87</c:v>
                </c:pt>
                <c:pt idx="65">
                  <c:v>4.8499999999999996</c:v>
                </c:pt>
                <c:pt idx="66">
                  <c:v>4.83</c:v>
                </c:pt>
                <c:pt idx="67">
                  <c:v>4.8</c:v>
                </c:pt>
                <c:pt idx="68">
                  <c:v>4.78</c:v>
                </c:pt>
                <c:pt idx="69">
                  <c:v>4.7699999999999996</c:v>
                </c:pt>
                <c:pt idx="70">
                  <c:v>4.83</c:v>
                </c:pt>
                <c:pt idx="71">
                  <c:v>5.09</c:v>
                </c:pt>
                <c:pt idx="72">
                  <c:v>5.07</c:v>
                </c:pt>
                <c:pt idx="73">
                  <c:v>5.05</c:v>
                </c:pt>
                <c:pt idx="74">
                  <c:v>5.04</c:v>
                </c:pt>
                <c:pt idx="75">
                  <c:v>5.03</c:v>
                </c:pt>
                <c:pt idx="76">
                  <c:v>5.03</c:v>
                </c:pt>
                <c:pt idx="77">
                  <c:v>5.03</c:v>
                </c:pt>
                <c:pt idx="78">
                  <c:v>5.03</c:v>
                </c:pt>
                <c:pt idx="79">
                  <c:v>5.03</c:v>
                </c:pt>
                <c:pt idx="80">
                  <c:v>5.77</c:v>
                </c:pt>
                <c:pt idx="81">
                  <c:v>6.16</c:v>
                </c:pt>
                <c:pt idx="82">
                  <c:v>6.1</c:v>
                </c:pt>
                <c:pt idx="83">
                  <c:v>6.06</c:v>
                </c:pt>
                <c:pt idx="84">
                  <c:v>6.02</c:v>
                </c:pt>
                <c:pt idx="85">
                  <c:v>5.99</c:v>
                </c:pt>
                <c:pt idx="86">
                  <c:v>5.97</c:v>
                </c:pt>
                <c:pt idx="87">
                  <c:v>5.95</c:v>
                </c:pt>
                <c:pt idx="88">
                  <c:v>5.94</c:v>
                </c:pt>
                <c:pt idx="89">
                  <c:v>5.92</c:v>
                </c:pt>
                <c:pt idx="90">
                  <c:v>6.49</c:v>
                </c:pt>
                <c:pt idx="91">
                  <c:v>7.25</c:v>
                </c:pt>
                <c:pt idx="92">
                  <c:v>7.16</c:v>
                </c:pt>
                <c:pt idx="93">
                  <c:v>7.09</c:v>
                </c:pt>
                <c:pt idx="94">
                  <c:v>7.05</c:v>
                </c:pt>
                <c:pt idx="95">
                  <c:v>7.03</c:v>
                </c:pt>
                <c:pt idx="96">
                  <c:v>7.01</c:v>
                </c:pt>
                <c:pt idx="97">
                  <c:v>6.98</c:v>
                </c:pt>
                <c:pt idx="98">
                  <c:v>6.95</c:v>
                </c:pt>
                <c:pt idx="99">
                  <c:v>6.93</c:v>
                </c:pt>
                <c:pt idx="100">
                  <c:v>7.27</c:v>
                </c:pt>
                <c:pt idx="101">
                  <c:v>8.2200000000000006</c:v>
                </c:pt>
                <c:pt idx="102">
                  <c:v>8.09</c:v>
                </c:pt>
                <c:pt idx="103">
                  <c:v>8.06</c:v>
                </c:pt>
                <c:pt idx="104">
                  <c:v>8.01</c:v>
                </c:pt>
                <c:pt idx="105">
                  <c:v>7.98</c:v>
                </c:pt>
                <c:pt idx="106">
                  <c:v>7.95</c:v>
                </c:pt>
                <c:pt idx="107">
                  <c:v>7.92</c:v>
                </c:pt>
                <c:pt idx="108">
                  <c:v>7.9</c:v>
                </c:pt>
                <c:pt idx="109">
                  <c:v>7.88</c:v>
                </c:pt>
                <c:pt idx="110">
                  <c:v>8.0500000000000007</c:v>
                </c:pt>
                <c:pt idx="111">
                  <c:v>9.18</c:v>
                </c:pt>
                <c:pt idx="112">
                  <c:v>9.11</c:v>
                </c:pt>
                <c:pt idx="113">
                  <c:v>9.06</c:v>
                </c:pt>
                <c:pt idx="114">
                  <c:v>9.01</c:v>
                </c:pt>
                <c:pt idx="115">
                  <c:v>8.9700000000000006</c:v>
                </c:pt>
                <c:pt idx="116">
                  <c:v>8.94</c:v>
                </c:pt>
                <c:pt idx="117">
                  <c:v>8.92</c:v>
                </c:pt>
                <c:pt idx="118">
                  <c:v>8.9</c:v>
                </c:pt>
                <c:pt idx="119">
                  <c:v>8.86</c:v>
                </c:pt>
                <c:pt idx="120">
                  <c:v>9.64</c:v>
                </c:pt>
                <c:pt idx="121">
                  <c:v>10.210000000000001</c:v>
                </c:pt>
                <c:pt idx="122">
                  <c:v>10.119999999999999</c:v>
                </c:pt>
                <c:pt idx="123">
                  <c:v>10.06</c:v>
                </c:pt>
                <c:pt idx="124">
                  <c:v>10.01</c:v>
                </c:pt>
                <c:pt idx="125">
                  <c:v>9.9700000000000006</c:v>
                </c:pt>
                <c:pt idx="126">
                  <c:v>9.9499999999999993</c:v>
                </c:pt>
                <c:pt idx="127">
                  <c:v>9.91</c:v>
                </c:pt>
                <c:pt idx="128">
                  <c:v>9.8800000000000008</c:v>
                </c:pt>
                <c:pt idx="129">
                  <c:v>9.86</c:v>
                </c:pt>
                <c:pt idx="130">
                  <c:v>10.38</c:v>
                </c:pt>
                <c:pt idx="131">
                  <c:v>11.24</c:v>
                </c:pt>
                <c:pt idx="132">
                  <c:v>11.15</c:v>
                </c:pt>
                <c:pt idx="133">
                  <c:v>11.06</c:v>
                </c:pt>
                <c:pt idx="134">
                  <c:v>11.02</c:v>
                </c:pt>
                <c:pt idx="135">
                  <c:v>10.99</c:v>
                </c:pt>
                <c:pt idx="136">
                  <c:v>10.95</c:v>
                </c:pt>
                <c:pt idx="137">
                  <c:v>10.92</c:v>
                </c:pt>
                <c:pt idx="138">
                  <c:v>10.89</c:v>
                </c:pt>
                <c:pt idx="139">
                  <c:v>10.87</c:v>
                </c:pt>
                <c:pt idx="140">
                  <c:v>11.15</c:v>
                </c:pt>
                <c:pt idx="141">
                  <c:v>12.25</c:v>
                </c:pt>
                <c:pt idx="142">
                  <c:v>12.11</c:v>
                </c:pt>
                <c:pt idx="143">
                  <c:v>12.05</c:v>
                </c:pt>
                <c:pt idx="144">
                  <c:v>12.01</c:v>
                </c:pt>
                <c:pt idx="145">
                  <c:v>11.97</c:v>
                </c:pt>
                <c:pt idx="146">
                  <c:v>11.92</c:v>
                </c:pt>
                <c:pt idx="147">
                  <c:v>11.9</c:v>
                </c:pt>
                <c:pt idx="148">
                  <c:v>11.87</c:v>
                </c:pt>
                <c:pt idx="149">
                  <c:v>11.84</c:v>
                </c:pt>
                <c:pt idx="150">
                  <c:v>12.8</c:v>
                </c:pt>
                <c:pt idx="151">
                  <c:v>13.16</c:v>
                </c:pt>
                <c:pt idx="152">
                  <c:v>13.08</c:v>
                </c:pt>
                <c:pt idx="153">
                  <c:v>13.03</c:v>
                </c:pt>
                <c:pt idx="154">
                  <c:v>12.98</c:v>
                </c:pt>
                <c:pt idx="155">
                  <c:v>12.93</c:v>
                </c:pt>
                <c:pt idx="156">
                  <c:v>12.9</c:v>
                </c:pt>
                <c:pt idx="157">
                  <c:v>12.86</c:v>
                </c:pt>
                <c:pt idx="158">
                  <c:v>12.84</c:v>
                </c:pt>
                <c:pt idx="159">
                  <c:v>12.8</c:v>
                </c:pt>
                <c:pt idx="160">
                  <c:v>13.52</c:v>
                </c:pt>
                <c:pt idx="161">
                  <c:v>14.17</c:v>
                </c:pt>
                <c:pt idx="162">
                  <c:v>14.08</c:v>
                </c:pt>
                <c:pt idx="163">
                  <c:v>14.01</c:v>
                </c:pt>
                <c:pt idx="164">
                  <c:v>13.95</c:v>
                </c:pt>
                <c:pt idx="165">
                  <c:v>13.92</c:v>
                </c:pt>
                <c:pt idx="166">
                  <c:v>13.89</c:v>
                </c:pt>
                <c:pt idx="167">
                  <c:v>13.86</c:v>
                </c:pt>
                <c:pt idx="168">
                  <c:v>13.82</c:v>
                </c:pt>
                <c:pt idx="169">
                  <c:v>13.79</c:v>
                </c:pt>
                <c:pt idx="170">
                  <c:v>14.25</c:v>
                </c:pt>
                <c:pt idx="171">
                  <c:v>15.23</c:v>
                </c:pt>
                <c:pt idx="172">
                  <c:v>15.08</c:v>
                </c:pt>
                <c:pt idx="173">
                  <c:v>15.04</c:v>
                </c:pt>
                <c:pt idx="174">
                  <c:v>14.99</c:v>
                </c:pt>
                <c:pt idx="175">
                  <c:v>14.95</c:v>
                </c:pt>
                <c:pt idx="176">
                  <c:v>14.92</c:v>
                </c:pt>
                <c:pt idx="177">
                  <c:v>14.87</c:v>
                </c:pt>
                <c:pt idx="178">
                  <c:v>14.85</c:v>
                </c:pt>
                <c:pt idx="179">
                  <c:v>14.83</c:v>
                </c:pt>
                <c:pt idx="180">
                  <c:v>15.06</c:v>
                </c:pt>
                <c:pt idx="181">
                  <c:v>16.170000000000002</c:v>
                </c:pt>
                <c:pt idx="182">
                  <c:v>16.09</c:v>
                </c:pt>
                <c:pt idx="183">
                  <c:v>16.03</c:v>
                </c:pt>
                <c:pt idx="184">
                  <c:v>15.98</c:v>
                </c:pt>
                <c:pt idx="185">
                  <c:v>15.95</c:v>
                </c:pt>
                <c:pt idx="186">
                  <c:v>15.9</c:v>
                </c:pt>
                <c:pt idx="187">
                  <c:v>15.87</c:v>
                </c:pt>
                <c:pt idx="188">
                  <c:v>15.84</c:v>
                </c:pt>
                <c:pt idx="189">
                  <c:v>15.82</c:v>
                </c:pt>
                <c:pt idx="190">
                  <c:v>16.72</c:v>
                </c:pt>
                <c:pt idx="191">
                  <c:v>17.16</c:v>
                </c:pt>
                <c:pt idx="192">
                  <c:v>17.079999999999998</c:v>
                </c:pt>
                <c:pt idx="193">
                  <c:v>17.02</c:v>
                </c:pt>
                <c:pt idx="194">
                  <c:v>16.96</c:v>
                </c:pt>
                <c:pt idx="195">
                  <c:v>16.91</c:v>
                </c:pt>
                <c:pt idx="196">
                  <c:v>16.89</c:v>
                </c:pt>
                <c:pt idx="197">
                  <c:v>16.86</c:v>
                </c:pt>
                <c:pt idx="198">
                  <c:v>16.84</c:v>
                </c:pt>
                <c:pt idx="199">
                  <c:v>16.79</c:v>
                </c:pt>
                <c:pt idx="200">
                  <c:v>17.45</c:v>
                </c:pt>
                <c:pt idx="201">
                  <c:v>18.23</c:v>
                </c:pt>
                <c:pt idx="202">
                  <c:v>18.12</c:v>
                </c:pt>
                <c:pt idx="203">
                  <c:v>18.04</c:v>
                </c:pt>
                <c:pt idx="204">
                  <c:v>17.989999999999998</c:v>
                </c:pt>
                <c:pt idx="205">
                  <c:v>17.95</c:v>
                </c:pt>
                <c:pt idx="206">
                  <c:v>17.93</c:v>
                </c:pt>
                <c:pt idx="207">
                  <c:v>17.89</c:v>
                </c:pt>
                <c:pt idx="208">
                  <c:v>17.850000000000001</c:v>
                </c:pt>
                <c:pt idx="209">
                  <c:v>17.829999999999998</c:v>
                </c:pt>
                <c:pt idx="210">
                  <c:v>18.22</c:v>
                </c:pt>
                <c:pt idx="211">
                  <c:v>19.23</c:v>
                </c:pt>
                <c:pt idx="212">
                  <c:v>19.079999999999998</c:v>
                </c:pt>
                <c:pt idx="213">
                  <c:v>19.03</c:v>
                </c:pt>
                <c:pt idx="214">
                  <c:v>18.989999999999998</c:v>
                </c:pt>
                <c:pt idx="215">
                  <c:v>18.940000000000001</c:v>
                </c:pt>
                <c:pt idx="216">
                  <c:v>18.920000000000002</c:v>
                </c:pt>
                <c:pt idx="217">
                  <c:v>18.87</c:v>
                </c:pt>
                <c:pt idx="218">
                  <c:v>18.84</c:v>
                </c:pt>
                <c:pt idx="219">
                  <c:v>18.809999999999999</c:v>
                </c:pt>
                <c:pt idx="220">
                  <c:v>19</c:v>
                </c:pt>
                <c:pt idx="221">
                  <c:v>20.18</c:v>
                </c:pt>
                <c:pt idx="222">
                  <c:v>20.09</c:v>
                </c:pt>
                <c:pt idx="223">
                  <c:v>20.04</c:v>
                </c:pt>
                <c:pt idx="224">
                  <c:v>19.989999999999998</c:v>
                </c:pt>
                <c:pt idx="225">
                  <c:v>19.93</c:v>
                </c:pt>
                <c:pt idx="226">
                  <c:v>19.89</c:v>
                </c:pt>
                <c:pt idx="227">
                  <c:v>19.86</c:v>
                </c:pt>
                <c:pt idx="228">
                  <c:v>19.829999999999998</c:v>
                </c:pt>
                <c:pt idx="229">
                  <c:v>19.8</c:v>
                </c:pt>
                <c:pt idx="230">
                  <c:v>20.64</c:v>
                </c:pt>
                <c:pt idx="231">
                  <c:v>21.17</c:v>
                </c:pt>
                <c:pt idx="232">
                  <c:v>21.08</c:v>
                </c:pt>
                <c:pt idx="233">
                  <c:v>21.01</c:v>
                </c:pt>
                <c:pt idx="234">
                  <c:v>20.95</c:v>
                </c:pt>
                <c:pt idx="235">
                  <c:v>20.92</c:v>
                </c:pt>
                <c:pt idx="236">
                  <c:v>20.87</c:v>
                </c:pt>
                <c:pt idx="237">
                  <c:v>20.84</c:v>
                </c:pt>
                <c:pt idx="238">
                  <c:v>20.81</c:v>
                </c:pt>
                <c:pt idx="239">
                  <c:v>20.78</c:v>
                </c:pt>
                <c:pt idx="240">
                  <c:v>21.35</c:v>
                </c:pt>
                <c:pt idx="241">
                  <c:v>22.17</c:v>
                </c:pt>
                <c:pt idx="242">
                  <c:v>22.07</c:v>
                </c:pt>
                <c:pt idx="243">
                  <c:v>21.98</c:v>
                </c:pt>
                <c:pt idx="244">
                  <c:v>21.93</c:v>
                </c:pt>
                <c:pt idx="245">
                  <c:v>21.89</c:v>
                </c:pt>
                <c:pt idx="246">
                  <c:v>21.85</c:v>
                </c:pt>
                <c:pt idx="247">
                  <c:v>21.8</c:v>
                </c:pt>
                <c:pt idx="248">
                  <c:v>21.77</c:v>
                </c:pt>
                <c:pt idx="249">
                  <c:v>21.75</c:v>
                </c:pt>
                <c:pt idx="250">
                  <c:v>22.07</c:v>
                </c:pt>
                <c:pt idx="251">
                  <c:v>23.15</c:v>
                </c:pt>
                <c:pt idx="252">
                  <c:v>23</c:v>
                </c:pt>
                <c:pt idx="253">
                  <c:v>22.94</c:v>
                </c:pt>
                <c:pt idx="254">
                  <c:v>22.89</c:v>
                </c:pt>
                <c:pt idx="255">
                  <c:v>22.85</c:v>
                </c:pt>
                <c:pt idx="256">
                  <c:v>22.79</c:v>
                </c:pt>
                <c:pt idx="257">
                  <c:v>22.77</c:v>
                </c:pt>
                <c:pt idx="258">
                  <c:v>22.73</c:v>
                </c:pt>
                <c:pt idx="259">
                  <c:v>22.71</c:v>
                </c:pt>
                <c:pt idx="260">
                  <c:v>22.84</c:v>
                </c:pt>
                <c:pt idx="261">
                  <c:v>24</c:v>
                </c:pt>
                <c:pt idx="262">
                  <c:v>23.91</c:v>
                </c:pt>
                <c:pt idx="263">
                  <c:v>23.85</c:v>
                </c:pt>
                <c:pt idx="264">
                  <c:v>23.8</c:v>
                </c:pt>
                <c:pt idx="265">
                  <c:v>23.74</c:v>
                </c:pt>
                <c:pt idx="266">
                  <c:v>23.71</c:v>
                </c:pt>
                <c:pt idx="267">
                  <c:v>23.68</c:v>
                </c:pt>
                <c:pt idx="268">
                  <c:v>23.65</c:v>
                </c:pt>
                <c:pt idx="269">
                  <c:v>23.61</c:v>
                </c:pt>
                <c:pt idx="270">
                  <c:v>24.33</c:v>
                </c:pt>
                <c:pt idx="271">
                  <c:v>24.91</c:v>
                </c:pt>
                <c:pt idx="272">
                  <c:v>24.82</c:v>
                </c:pt>
                <c:pt idx="273">
                  <c:v>24.76</c:v>
                </c:pt>
                <c:pt idx="274">
                  <c:v>24.68</c:v>
                </c:pt>
                <c:pt idx="275">
                  <c:v>24.64</c:v>
                </c:pt>
                <c:pt idx="276">
                  <c:v>24.6</c:v>
                </c:pt>
                <c:pt idx="277">
                  <c:v>24.57</c:v>
                </c:pt>
                <c:pt idx="278">
                  <c:v>24.52</c:v>
                </c:pt>
                <c:pt idx="279">
                  <c:v>24.5</c:v>
                </c:pt>
                <c:pt idx="280">
                  <c:v>24.97</c:v>
                </c:pt>
                <c:pt idx="281">
                  <c:v>25.85</c:v>
                </c:pt>
                <c:pt idx="282">
                  <c:v>25.73</c:v>
                </c:pt>
                <c:pt idx="283">
                  <c:v>25.64</c:v>
                </c:pt>
                <c:pt idx="284">
                  <c:v>25.59</c:v>
                </c:pt>
                <c:pt idx="285">
                  <c:v>25.55</c:v>
                </c:pt>
                <c:pt idx="286">
                  <c:v>25.52</c:v>
                </c:pt>
                <c:pt idx="287">
                  <c:v>25.46</c:v>
                </c:pt>
                <c:pt idx="288">
                  <c:v>25.44</c:v>
                </c:pt>
                <c:pt idx="289">
                  <c:v>25.4</c:v>
                </c:pt>
                <c:pt idx="290">
                  <c:v>25.68</c:v>
                </c:pt>
                <c:pt idx="291">
                  <c:v>26.72</c:v>
                </c:pt>
                <c:pt idx="292">
                  <c:v>26.64</c:v>
                </c:pt>
                <c:pt idx="293">
                  <c:v>26.57</c:v>
                </c:pt>
                <c:pt idx="294">
                  <c:v>26.51</c:v>
                </c:pt>
                <c:pt idx="295">
                  <c:v>26.47</c:v>
                </c:pt>
                <c:pt idx="296">
                  <c:v>26.41</c:v>
                </c:pt>
                <c:pt idx="297">
                  <c:v>26.38</c:v>
                </c:pt>
                <c:pt idx="298">
                  <c:v>26.34</c:v>
                </c:pt>
                <c:pt idx="299">
                  <c:v>26.32</c:v>
                </c:pt>
                <c:pt idx="300">
                  <c:v>27.28</c:v>
                </c:pt>
                <c:pt idx="301">
                  <c:v>27.68</c:v>
                </c:pt>
                <c:pt idx="302">
                  <c:v>27.58</c:v>
                </c:pt>
                <c:pt idx="303">
                  <c:v>27.52</c:v>
                </c:pt>
                <c:pt idx="304">
                  <c:v>27.47</c:v>
                </c:pt>
                <c:pt idx="305">
                  <c:v>27.4</c:v>
                </c:pt>
                <c:pt idx="306">
                  <c:v>27.36</c:v>
                </c:pt>
                <c:pt idx="307">
                  <c:v>27.32</c:v>
                </c:pt>
                <c:pt idx="308">
                  <c:v>27.29</c:v>
                </c:pt>
                <c:pt idx="309">
                  <c:v>27.24</c:v>
                </c:pt>
                <c:pt idx="310">
                  <c:v>27.9</c:v>
                </c:pt>
                <c:pt idx="311">
                  <c:v>28.56</c:v>
                </c:pt>
                <c:pt idx="312">
                  <c:v>28.45</c:v>
                </c:pt>
                <c:pt idx="313">
                  <c:v>28.35</c:v>
                </c:pt>
                <c:pt idx="314">
                  <c:v>28.3</c:v>
                </c:pt>
                <c:pt idx="315">
                  <c:v>28.26</c:v>
                </c:pt>
                <c:pt idx="316">
                  <c:v>28.22</c:v>
                </c:pt>
                <c:pt idx="317">
                  <c:v>28.18</c:v>
                </c:pt>
                <c:pt idx="318">
                  <c:v>28.13</c:v>
                </c:pt>
                <c:pt idx="319">
                  <c:v>28.1</c:v>
                </c:pt>
                <c:pt idx="320">
                  <c:v>28.52</c:v>
                </c:pt>
                <c:pt idx="321">
                  <c:v>29.47</c:v>
                </c:pt>
                <c:pt idx="322">
                  <c:v>29.31</c:v>
                </c:pt>
                <c:pt idx="323">
                  <c:v>29.24</c:v>
                </c:pt>
                <c:pt idx="324">
                  <c:v>29.19</c:v>
                </c:pt>
                <c:pt idx="325">
                  <c:v>29.14</c:v>
                </c:pt>
                <c:pt idx="326">
                  <c:v>29.1</c:v>
                </c:pt>
                <c:pt idx="327">
                  <c:v>29.03</c:v>
                </c:pt>
                <c:pt idx="328">
                  <c:v>29</c:v>
                </c:pt>
                <c:pt idx="329">
                  <c:v>28.97</c:v>
                </c:pt>
                <c:pt idx="330">
                  <c:v>29.18</c:v>
                </c:pt>
                <c:pt idx="331">
                  <c:v>30.28</c:v>
                </c:pt>
                <c:pt idx="332">
                  <c:v>30.18</c:v>
                </c:pt>
                <c:pt idx="333">
                  <c:v>30.11</c:v>
                </c:pt>
                <c:pt idx="334">
                  <c:v>30.06</c:v>
                </c:pt>
                <c:pt idx="335">
                  <c:v>30</c:v>
                </c:pt>
                <c:pt idx="336">
                  <c:v>29.93</c:v>
                </c:pt>
                <c:pt idx="337">
                  <c:v>29.9</c:v>
                </c:pt>
                <c:pt idx="338">
                  <c:v>29.87</c:v>
                </c:pt>
                <c:pt idx="339">
                  <c:v>29.82</c:v>
                </c:pt>
                <c:pt idx="340">
                  <c:v>30.65</c:v>
                </c:pt>
                <c:pt idx="341">
                  <c:v>31.09</c:v>
                </c:pt>
                <c:pt idx="342">
                  <c:v>30.97</c:v>
                </c:pt>
                <c:pt idx="343">
                  <c:v>30.89</c:v>
                </c:pt>
                <c:pt idx="344">
                  <c:v>30.8</c:v>
                </c:pt>
                <c:pt idx="345">
                  <c:v>30.76</c:v>
                </c:pt>
                <c:pt idx="346">
                  <c:v>30.7</c:v>
                </c:pt>
                <c:pt idx="347">
                  <c:v>30.66</c:v>
                </c:pt>
                <c:pt idx="348">
                  <c:v>30.61</c:v>
                </c:pt>
                <c:pt idx="349">
                  <c:v>30.55</c:v>
                </c:pt>
                <c:pt idx="350">
                  <c:v>31.13</c:v>
                </c:pt>
                <c:pt idx="351">
                  <c:v>31.83</c:v>
                </c:pt>
                <c:pt idx="352">
                  <c:v>31.69</c:v>
                </c:pt>
                <c:pt idx="353">
                  <c:v>31.55</c:v>
                </c:pt>
                <c:pt idx="354">
                  <c:v>31.48</c:v>
                </c:pt>
                <c:pt idx="355">
                  <c:v>31.4</c:v>
                </c:pt>
                <c:pt idx="356">
                  <c:v>31.34</c:v>
                </c:pt>
                <c:pt idx="357">
                  <c:v>31.27</c:v>
                </c:pt>
                <c:pt idx="358">
                  <c:v>31.17</c:v>
                </c:pt>
                <c:pt idx="359">
                  <c:v>31.12</c:v>
                </c:pt>
                <c:pt idx="360">
                  <c:v>31.43</c:v>
                </c:pt>
                <c:pt idx="361">
                  <c:v>32.31</c:v>
                </c:pt>
                <c:pt idx="362">
                  <c:v>31.9</c:v>
                </c:pt>
                <c:pt idx="363">
                  <c:v>31.66</c:v>
                </c:pt>
                <c:pt idx="364">
                  <c:v>31.4</c:v>
                </c:pt>
                <c:pt idx="365">
                  <c:v>31.13</c:v>
                </c:pt>
                <c:pt idx="366">
                  <c:v>30.68</c:v>
                </c:pt>
                <c:pt idx="367">
                  <c:v>30.36</c:v>
                </c:pt>
                <c:pt idx="368">
                  <c:v>29.97</c:v>
                </c:pt>
                <c:pt idx="369">
                  <c:v>29.53</c:v>
                </c:pt>
                <c:pt idx="370">
                  <c:v>29.15</c:v>
                </c:pt>
                <c:pt idx="371">
                  <c:v>28.75</c:v>
                </c:pt>
                <c:pt idx="372">
                  <c:v>28.06</c:v>
                </c:pt>
                <c:pt idx="373">
                  <c:v>27.56</c:v>
                </c:pt>
                <c:pt idx="374">
                  <c:v>27.17</c:v>
                </c:pt>
                <c:pt idx="375">
                  <c:v>26.71</c:v>
                </c:pt>
                <c:pt idx="376">
                  <c:v>26.45</c:v>
                </c:pt>
                <c:pt idx="377">
                  <c:v>26.24</c:v>
                </c:pt>
                <c:pt idx="378">
                  <c:v>26.05</c:v>
                </c:pt>
                <c:pt idx="379">
                  <c:v>25.79</c:v>
                </c:pt>
                <c:pt idx="380">
                  <c:v>26.26</c:v>
                </c:pt>
                <c:pt idx="381">
                  <c:v>26.4</c:v>
                </c:pt>
                <c:pt idx="382">
                  <c:v>26.13</c:v>
                </c:pt>
                <c:pt idx="383">
                  <c:v>25.92</c:v>
                </c:pt>
                <c:pt idx="384">
                  <c:v>25.68</c:v>
                </c:pt>
                <c:pt idx="385">
                  <c:v>25.54</c:v>
                </c:pt>
                <c:pt idx="386">
                  <c:v>25.41</c:v>
                </c:pt>
                <c:pt idx="387">
                  <c:v>25.29</c:v>
                </c:pt>
                <c:pt idx="388">
                  <c:v>25.14</c:v>
                </c:pt>
                <c:pt idx="389">
                  <c:v>25.04</c:v>
                </c:pt>
                <c:pt idx="390">
                  <c:v>25.33</c:v>
                </c:pt>
                <c:pt idx="391">
                  <c:v>25.7</c:v>
                </c:pt>
                <c:pt idx="392">
                  <c:v>25.5</c:v>
                </c:pt>
                <c:pt idx="393">
                  <c:v>25.3</c:v>
                </c:pt>
                <c:pt idx="394">
                  <c:v>25.18</c:v>
                </c:pt>
                <c:pt idx="395">
                  <c:v>25.1</c:v>
                </c:pt>
                <c:pt idx="396">
                  <c:v>25</c:v>
                </c:pt>
                <c:pt idx="397">
                  <c:v>24.87</c:v>
                </c:pt>
                <c:pt idx="398">
                  <c:v>24.8</c:v>
                </c:pt>
                <c:pt idx="399">
                  <c:v>24.73</c:v>
                </c:pt>
                <c:pt idx="400">
                  <c:v>24.87</c:v>
                </c:pt>
                <c:pt idx="401">
                  <c:v>25.45</c:v>
                </c:pt>
                <c:pt idx="402">
                  <c:v>25.19</c:v>
                </c:pt>
                <c:pt idx="403">
                  <c:v>25.07</c:v>
                </c:pt>
                <c:pt idx="404">
                  <c:v>24.98</c:v>
                </c:pt>
                <c:pt idx="405">
                  <c:v>24.89</c:v>
                </c:pt>
                <c:pt idx="406">
                  <c:v>24.78</c:v>
                </c:pt>
                <c:pt idx="407">
                  <c:v>24.71</c:v>
                </c:pt>
                <c:pt idx="408">
                  <c:v>24.64</c:v>
                </c:pt>
                <c:pt idx="409">
                  <c:v>24.58</c:v>
                </c:pt>
                <c:pt idx="410">
                  <c:v>25.12</c:v>
                </c:pt>
                <c:pt idx="411">
                  <c:v>25.21</c:v>
                </c:pt>
                <c:pt idx="412">
                  <c:v>25.05</c:v>
                </c:pt>
                <c:pt idx="413">
                  <c:v>24.95</c:v>
                </c:pt>
                <c:pt idx="414">
                  <c:v>24.87</c:v>
                </c:pt>
                <c:pt idx="415">
                  <c:v>24.75</c:v>
                </c:pt>
                <c:pt idx="416">
                  <c:v>24.68</c:v>
                </c:pt>
                <c:pt idx="417">
                  <c:v>24.62</c:v>
                </c:pt>
                <c:pt idx="418">
                  <c:v>24.56</c:v>
                </c:pt>
                <c:pt idx="419">
                  <c:v>24.47</c:v>
                </c:pt>
                <c:pt idx="420">
                  <c:v>24.87</c:v>
                </c:pt>
                <c:pt idx="421">
                  <c:v>25.11</c:v>
                </c:pt>
                <c:pt idx="422">
                  <c:v>24.97</c:v>
                </c:pt>
                <c:pt idx="423">
                  <c:v>24.86</c:v>
                </c:pt>
                <c:pt idx="424">
                  <c:v>24.73</c:v>
                </c:pt>
                <c:pt idx="425">
                  <c:v>24.66</c:v>
                </c:pt>
                <c:pt idx="426">
                  <c:v>24.6</c:v>
                </c:pt>
                <c:pt idx="427">
                  <c:v>24.53</c:v>
                </c:pt>
                <c:pt idx="428">
                  <c:v>24.45</c:v>
                </c:pt>
                <c:pt idx="429">
                  <c:v>24.39</c:v>
                </c:pt>
                <c:pt idx="430">
                  <c:v>24.63</c:v>
                </c:pt>
                <c:pt idx="431">
                  <c:v>25.05</c:v>
                </c:pt>
                <c:pt idx="432">
                  <c:v>24.83</c:v>
                </c:pt>
                <c:pt idx="433">
                  <c:v>24.74</c:v>
                </c:pt>
                <c:pt idx="434">
                  <c:v>24.66</c:v>
                </c:pt>
                <c:pt idx="435">
                  <c:v>24.58</c:v>
                </c:pt>
                <c:pt idx="436">
                  <c:v>24.52</c:v>
                </c:pt>
                <c:pt idx="437">
                  <c:v>24.42</c:v>
                </c:pt>
                <c:pt idx="438">
                  <c:v>24.36</c:v>
                </c:pt>
                <c:pt idx="439">
                  <c:v>24.31</c:v>
                </c:pt>
                <c:pt idx="440">
                  <c:v>24.41</c:v>
                </c:pt>
                <c:pt idx="441">
                  <c:v>24.85</c:v>
                </c:pt>
                <c:pt idx="442">
                  <c:v>24.72</c:v>
                </c:pt>
                <c:pt idx="443">
                  <c:v>24.61</c:v>
                </c:pt>
                <c:pt idx="444">
                  <c:v>24.53</c:v>
                </c:pt>
                <c:pt idx="445">
                  <c:v>24.46</c:v>
                </c:pt>
                <c:pt idx="446">
                  <c:v>24.37</c:v>
                </c:pt>
                <c:pt idx="447">
                  <c:v>24.3</c:v>
                </c:pt>
                <c:pt idx="448">
                  <c:v>24.24</c:v>
                </c:pt>
                <c:pt idx="449">
                  <c:v>24.19</c:v>
                </c:pt>
                <c:pt idx="450">
                  <c:v>24.63</c:v>
                </c:pt>
                <c:pt idx="451">
                  <c:v>24.72</c:v>
                </c:pt>
                <c:pt idx="452">
                  <c:v>24.58</c:v>
                </c:pt>
                <c:pt idx="453">
                  <c:v>24.47</c:v>
                </c:pt>
                <c:pt idx="454">
                  <c:v>24.34</c:v>
                </c:pt>
                <c:pt idx="455">
                  <c:v>24.27</c:v>
                </c:pt>
                <c:pt idx="456">
                  <c:v>24.2</c:v>
                </c:pt>
                <c:pt idx="457">
                  <c:v>24.14</c:v>
                </c:pt>
                <c:pt idx="458">
                  <c:v>24.07</c:v>
                </c:pt>
                <c:pt idx="459">
                  <c:v>23.98</c:v>
                </c:pt>
                <c:pt idx="460">
                  <c:v>24.26</c:v>
                </c:pt>
                <c:pt idx="461">
                  <c:v>24.48</c:v>
                </c:pt>
                <c:pt idx="462">
                  <c:v>24.33</c:v>
                </c:pt>
                <c:pt idx="463">
                  <c:v>24.17</c:v>
                </c:pt>
                <c:pt idx="464">
                  <c:v>24.07</c:v>
                </c:pt>
                <c:pt idx="465">
                  <c:v>23.99</c:v>
                </c:pt>
                <c:pt idx="466">
                  <c:v>23.91</c:v>
                </c:pt>
                <c:pt idx="467">
                  <c:v>23.84</c:v>
                </c:pt>
                <c:pt idx="468">
                  <c:v>23.74</c:v>
                </c:pt>
                <c:pt idx="469">
                  <c:v>23.68</c:v>
                </c:pt>
                <c:pt idx="470">
                  <c:v>23.81</c:v>
                </c:pt>
                <c:pt idx="471">
                  <c:v>24.13</c:v>
                </c:pt>
                <c:pt idx="472">
                  <c:v>23.89</c:v>
                </c:pt>
                <c:pt idx="473">
                  <c:v>23.77</c:v>
                </c:pt>
                <c:pt idx="474">
                  <c:v>23.67</c:v>
                </c:pt>
                <c:pt idx="475">
                  <c:v>23.59</c:v>
                </c:pt>
                <c:pt idx="476">
                  <c:v>23.45</c:v>
                </c:pt>
                <c:pt idx="477">
                  <c:v>23.38</c:v>
                </c:pt>
                <c:pt idx="478">
                  <c:v>23.3</c:v>
                </c:pt>
                <c:pt idx="479">
                  <c:v>23.23</c:v>
                </c:pt>
                <c:pt idx="480">
                  <c:v>23.26</c:v>
                </c:pt>
                <c:pt idx="481">
                  <c:v>23.56</c:v>
                </c:pt>
                <c:pt idx="482">
                  <c:v>23.4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73-4076-B9AD-C943A2B394A7}"/>
            </c:ext>
          </c:extLst>
        </c:ser>
        <c:ser>
          <c:idx val="1"/>
          <c:order val="1"/>
          <c:tx>
            <c:strRef>
              <c:f>par_h_yield_data_test3!$R$1</c:f>
              <c:strCache>
                <c:ptCount val="1"/>
                <c:pt idx="0">
                  <c:v>Weight_27.2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par_h_yield_data_test3!$R$2:$R$898</c:f>
              <c:numCache>
                <c:formatCode>General</c:formatCode>
                <c:ptCount val="897"/>
                <c:pt idx="0">
                  <c:v>0.36</c:v>
                </c:pt>
                <c:pt idx="1">
                  <c:v>0.84</c:v>
                </c:pt>
                <c:pt idx="2">
                  <c:v>0.82</c:v>
                </c:pt>
                <c:pt idx="3">
                  <c:v>0.8</c:v>
                </c:pt>
                <c:pt idx="4">
                  <c:v>0.8</c:v>
                </c:pt>
                <c:pt idx="5">
                  <c:v>0.79</c:v>
                </c:pt>
                <c:pt idx="6">
                  <c:v>0.78</c:v>
                </c:pt>
                <c:pt idx="7">
                  <c:v>0.78</c:v>
                </c:pt>
                <c:pt idx="8">
                  <c:v>0.78</c:v>
                </c:pt>
                <c:pt idx="9">
                  <c:v>0.77</c:v>
                </c:pt>
                <c:pt idx="10">
                  <c:v>1.03</c:v>
                </c:pt>
                <c:pt idx="11">
                  <c:v>1.74</c:v>
                </c:pt>
                <c:pt idx="12">
                  <c:v>1.69</c:v>
                </c:pt>
                <c:pt idx="13">
                  <c:v>1.67</c:v>
                </c:pt>
                <c:pt idx="14">
                  <c:v>1.66</c:v>
                </c:pt>
                <c:pt idx="15">
                  <c:v>1.66</c:v>
                </c:pt>
                <c:pt idx="16">
                  <c:v>1.65</c:v>
                </c:pt>
                <c:pt idx="17">
                  <c:v>1.64</c:v>
                </c:pt>
                <c:pt idx="18">
                  <c:v>1.64</c:v>
                </c:pt>
                <c:pt idx="19">
                  <c:v>1.63</c:v>
                </c:pt>
                <c:pt idx="20">
                  <c:v>1.78</c:v>
                </c:pt>
                <c:pt idx="21">
                  <c:v>2.67</c:v>
                </c:pt>
                <c:pt idx="22">
                  <c:v>2.63</c:v>
                </c:pt>
                <c:pt idx="23">
                  <c:v>2.59</c:v>
                </c:pt>
                <c:pt idx="24">
                  <c:v>2.59</c:v>
                </c:pt>
                <c:pt idx="25">
                  <c:v>2.57</c:v>
                </c:pt>
                <c:pt idx="26">
                  <c:v>2.56</c:v>
                </c:pt>
                <c:pt idx="27">
                  <c:v>2.5499999999999998</c:v>
                </c:pt>
                <c:pt idx="28">
                  <c:v>2.54</c:v>
                </c:pt>
                <c:pt idx="29">
                  <c:v>2.5299999999999998</c:v>
                </c:pt>
                <c:pt idx="30">
                  <c:v>3.3</c:v>
                </c:pt>
                <c:pt idx="31">
                  <c:v>3.88</c:v>
                </c:pt>
                <c:pt idx="32">
                  <c:v>3.82</c:v>
                </c:pt>
                <c:pt idx="33">
                  <c:v>3.8</c:v>
                </c:pt>
                <c:pt idx="34">
                  <c:v>3.76</c:v>
                </c:pt>
                <c:pt idx="35">
                  <c:v>3.74</c:v>
                </c:pt>
                <c:pt idx="36">
                  <c:v>3.72</c:v>
                </c:pt>
                <c:pt idx="37">
                  <c:v>3.71</c:v>
                </c:pt>
                <c:pt idx="38">
                  <c:v>3.7</c:v>
                </c:pt>
                <c:pt idx="39">
                  <c:v>3.7</c:v>
                </c:pt>
                <c:pt idx="40">
                  <c:v>4.12</c:v>
                </c:pt>
                <c:pt idx="41">
                  <c:v>4.9000000000000004</c:v>
                </c:pt>
                <c:pt idx="42">
                  <c:v>4.88</c:v>
                </c:pt>
                <c:pt idx="43">
                  <c:v>4.88</c:v>
                </c:pt>
                <c:pt idx="44">
                  <c:v>4.87</c:v>
                </c:pt>
                <c:pt idx="45">
                  <c:v>4.87</c:v>
                </c:pt>
                <c:pt idx="46">
                  <c:v>4.8600000000000003</c:v>
                </c:pt>
                <c:pt idx="47">
                  <c:v>4.84</c:v>
                </c:pt>
                <c:pt idx="48">
                  <c:v>4.84</c:v>
                </c:pt>
                <c:pt idx="49">
                  <c:v>4.83</c:v>
                </c:pt>
                <c:pt idx="50">
                  <c:v>4.9000000000000004</c:v>
                </c:pt>
                <c:pt idx="51">
                  <c:v>5.01</c:v>
                </c:pt>
                <c:pt idx="52">
                  <c:v>5</c:v>
                </c:pt>
                <c:pt idx="53">
                  <c:v>4.9800000000000004</c:v>
                </c:pt>
                <c:pt idx="54">
                  <c:v>4.9800000000000004</c:v>
                </c:pt>
                <c:pt idx="55">
                  <c:v>4.9800000000000004</c:v>
                </c:pt>
                <c:pt idx="56">
                  <c:v>4.96</c:v>
                </c:pt>
                <c:pt idx="57">
                  <c:v>4.96</c:v>
                </c:pt>
                <c:pt idx="58">
                  <c:v>4.96</c:v>
                </c:pt>
                <c:pt idx="59">
                  <c:v>4.96</c:v>
                </c:pt>
                <c:pt idx="60">
                  <c:v>5.1100000000000003</c:v>
                </c:pt>
                <c:pt idx="61">
                  <c:v>6.2</c:v>
                </c:pt>
                <c:pt idx="62">
                  <c:v>6.14</c:v>
                </c:pt>
                <c:pt idx="63">
                  <c:v>6.1</c:v>
                </c:pt>
                <c:pt idx="64">
                  <c:v>6.09</c:v>
                </c:pt>
                <c:pt idx="65">
                  <c:v>6.05</c:v>
                </c:pt>
                <c:pt idx="66">
                  <c:v>6.04</c:v>
                </c:pt>
                <c:pt idx="67">
                  <c:v>6.02</c:v>
                </c:pt>
                <c:pt idx="68">
                  <c:v>6.01</c:v>
                </c:pt>
                <c:pt idx="69">
                  <c:v>5.98</c:v>
                </c:pt>
                <c:pt idx="70">
                  <c:v>6.75</c:v>
                </c:pt>
                <c:pt idx="71">
                  <c:v>7.33</c:v>
                </c:pt>
                <c:pt idx="72">
                  <c:v>7.26</c:v>
                </c:pt>
                <c:pt idx="73">
                  <c:v>7.22</c:v>
                </c:pt>
                <c:pt idx="74">
                  <c:v>7.17</c:v>
                </c:pt>
                <c:pt idx="75">
                  <c:v>7.15</c:v>
                </c:pt>
                <c:pt idx="76">
                  <c:v>7.13</c:v>
                </c:pt>
                <c:pt idx="77">
                  <c:v>7.11</c:v>
                </c:pt>
                <c:pt idx="78">
                  <c:v>7.09</c:v>
                </c:pt>
                <c:pt idx="79">
                  <c:v>7.08</c:v>
                </c:pt>
                <c:pt idx="80">
                  <c:v>7.57</c:v>
                </c:pt>
                <c:pt idx="81">
                  <c:v>8.44</c:v>
                </c:pt>
                <c:pt idx="82">
                  <c:v>8.35</c:v>
                </c:pt>
                <c:pt idx="83">
                  <c:v>8.2899999999999991</c:v>
                </c:pt>
                <c:pt idx="84">
                  <c:v>8.26</c:v>
                </c:pt>
                <c:pt idx="85">
                  <c:v>8.23</c:v>
                </c:pt>
                <c:pt idx="86">
                  <c:v>8.2100000000000009</c:v>
                </c:pt>
                <c:pt idx="87">
                  <c:v>8.18</c:v>
                </c:pt>
                <c:pt idx="88">
                  <c:v>8.17</c:v>
                </c:pt>
                <c:pt idx="89">
                  <c:v>8.15</c:v>
                </c:pt>
                <c:pt idx="90">
                  <c:v>8.42</c:v>
                </c:pt>
                <c:pt idx="91">
                  <c:v>9.4700000000000006</c:v>
                </c:pt>
                <c:pt idx="92">
                  <c:v>9.42</c:v>
                </c:pt>
                <c:pt idx="93">
                  <c:v>9.3699999999999992</c:v>
                </c:pt>
                <c:pt idx="94">
                  <c:v>9.33</c:v>
                </c:pt>
                <c:pt idx="95">
                  <c:v>9.3000000000000007</c:v>
                </c:pt>
                <c:pt idx="96">
                  <c:v>9.27</c:v>
                </c:pt>
                <c:pt idx="97">
                  <c:v>9.25</c:v>
                </c:pt>
                <c:pt idx="98">
                  <c:v>9.2200000000000006</c:v>
                </c:pt>
                <c:pt idx="99">
                  <c:v>9.2100000000000009</c:v>
                </c:pt>
                <c:pt idx="100">
                  <c:v>10.16</c:v>
                </c:pt>
                <c:pt idx="101">
                  <c:v>10.58</c:v>
                </c:pt>
                <c:pt idx="102">
                  <c:v>10.51</c:v>
                </c:pt>
                <c:pt idx="103">
                  <c:v>10.46</c:v>
                </c:pt>
                <c:pt idx="104">
                  <c:v>10.42</c:v>
                </c:pt>
                <c:pt idx="105">
                  <c:v>10.38</c:v>
                </c:pt>
                <c:pt idx="106">
                  <c:v>10.35</c:v>
                </c:pt>
                <c:pt idx="107">
                  <c:v>10.34</c:v>
                </c:pt>
                <c:pt idx="108">
                  <c:v>10.31</c:v>
                </c:pt>
                <c:pt idx="109">
                  <c:v>10.28</c:v>
                </c:pt>
                <c:pt idx="110">
                  <c:v>10.98</c:v>
                </c:pt>
                <c:pt idx="111">
                  <c:v>11.7</c:v>
                </c:pt>
                <c:pt idx="112">
                  <c:v>11.62</c:v>
                </c:pt>
                <c:pt idx="113">
                  <c:v>11.54</c:v>
                </c:pt>
                <c:pt idx="114">
                  <c:v>11.5</c:v>
                </c:pt>
                <c:pt idx="115">
                  <c:v>11.46</c:v>
                </c:pt>
                <c:pt idx="116">
                  <c:v>11.45</c:v>
                </c:pt>
                <c:pt idx="117">
                  <c:v>11.41</c:v>
                </c:pt>
                <c:pt idx="118">
                  <c:v>11.39</c:v>
                </c:pt>
                <c:pt idx="119">
                  <c:v>11.37</c:v>
                </c:pt>
                <c:pt idx="120">
                  <c:v>11.78</c:v>
                </c:pt>
                <c:pt idx="121">
                  <c:v>12.75</c:v>
                </c:pt>
                <c:pt idx="122">
                  <c:v>12.62</c:v>
                </c:pt>
                <c:pt idx="123">
                  <c:v>12.58</c:v>
                </c:pt>
                <c:pt idx="124">
                  <c:v>12.54</c:v>
                </c:pt>
                <c:pt idx="125">
                  <c:v>12.51</c:v>
                </c:pt>
                <c:pt idx="126">
                  <c:v>12.48</c:v>
                </c:pt>
                <c:pt idx="127">
                  <c:v>12.45</c:v>
                </c:pt>
                <c:pt idx="128">
                  <c:v>12.42</c:v>
                </c:pt>
                <c:pt idx="129">
                  <c:v>12.4</c:v>
                </c:pt>
                <c:pt idx="130">
                  <c:v>12.62</c:v>
                </c:pt>
                <c:pt idx="131">
                  <c:v>13.73</c:v>
                </c:pt>
                <c:pt idx="132">
                  <c:v>13.66</c:v>
                </c:pt>
                <c:pt idx="133">
                  <c:v>13.61</c:v>
                </c:pt>
                <c:pt idx="134">
                  <c:v>13.57</c:v>
                </c:pt>
                <c:pt idx="135">
                  <c:v>13.52</c:v>
                </c:pt>
                <c:pt idx="136">
                  <c:v>13.5</c:v>
                </c:pt>
                <c:pt idx="137">
                  <c:v>13.47</c:v>
                </c:pt>
                <c:pt idx="138">
                  <c:v>13.44</c:v>
                </c:pt>
                <c:pt idx="139">
                  <c:v>13.43</c:v>
                </c:pt>
                <c:pt idx="140">
                  <c:v>14.31</c:v>
                </c:pt>
                <c:pt idx="141">
                  <c:v>14.84</c:v>
                </c:pt>
                <c:pt idx="142">
                  <c:v>14.75</c:v>
                </c:pt>
                <c:pt idx="143">
                  <c:v>14.69</c:v>
                </c:pt>
                <c:pt idx="144">
                  <c:v>14.64</c:v>
                </c:pt>
                <c:pt idx="145">
                  <c:v>14.6</c:v>
                </c:pt>
                <c:pt idx="146">
                  <c:v>14.57</c:v>
                </c:pt>
                <c:pt idx="147">
                  <c:v>14.54</c:v>
                </c:pt>
                <c:pt idx="148">
                  <c:v>14.52</c:v>
                </c:pt>
                <c:pt idx="149">
                  <c:v>14.49</c:v>
                </c:pt>
                <c:pt idx="150">
                  <c:v>15.09</c:v>
                </c:pt>
                <c:pt idx="151">
                  <c:v>15.86</c:v>
                </c:pt>
                <c:pt idx="152">
                  <c:v>15.77</c:v>
                </c:pt>
                <c:pt idx="153">
                  <c:v>15.69</c:v>
                </c:pt>
                <c:pt idx="154">
                  <c:v>15.65</c:v>
                </c:pt>
                <c:pt idx="155">
                  <c:v>15.61</c:v>
                </c:pt>
                <c:pt idx="156">
                  <c:v>15.58</c:v>
                </c:pt>
                <c:pt idx="157">
                  <c:v>15.55</c:v>
                </c:pt>
                <c:pt idx="158">
                  <c:v>15.52</c:v>
                </c:pt>
                <c:pt idx="159">
                  <c:v>15.5</c:v>
                </c:pt>
                <c:pt idx="160">
                  <c:v>15.84</c:v>
                </c:pt>
                <c:pt idx="161">
                  <c:v>16.86</c:v>
                </c:pt>
                <c:pt idx="162">
                  <c:v>16.72</c:v>
                </c:pt>
                <c:pt idx="163">
                  <c:v>16.670000000000002</c:v>
                </c:pt>
                <c:pt idx="164">
                  <c:v>16.63</c:v>
                </c:pt>
                <c:pt idx="165">
                  <c:v>16.59</c:v>
                </c:pt>
                <c:pt idx="166">
                  <c:v>16.55</c:v>
                </c:pt>
                <c:pt idx="167">
                  <c:v>16.52</c:v>
                </c:pt>
                <c:pt idx="168">
                  <c:v>16.489999999999998</c:v>
                </c:pt>
                <c:pt idx="169">
                  <c:v>16.48</c:v>
                </c:pt>
                <c:pt idx="170">
                  <c:v>16.63</c:v>
                </c:pt>
                <c:pt idx="171">
                  <c:v>17.760000000000002</c:v>
                </c:pt>
                <c:pt idx="172">
                  <c:v>17.68</c:v>
                </c:pt>
                <c:pt idx="173">
                  <c:v>17.63</c:v>
                </c:pt>
                <c:pt idx="174">
                  <c:v>17.57</c:v>
                </c:pt>
                <c:pt idx="175">
                  <c:v>17.53</c:v>
                </c:pt>
                <c:pt idx="176">
                  <c:v>17.5</c:v>
                </c:pt>
                <c:pt idx="177">
                  <c:v>17.47</c:v>
                </c:pt>
                <c:pt idx="178">
                  <c:v>17.45</c:v>
                </c:pt>
                <c:pt idx="179">
                  <c:v>17.420000000000002</c:v>
                </c:pt>
                <c:pt idx="180">
                  <c:v>18.190000000000001</c:v>
                </c:pt>
                <c:pt idx="181">
                  <c:v>18.760000000000002</c:v>
                </c:pt>
                <c:pt idx="182">
                  <c:v>18.670000000000002</c:v>
                </c:pt>
                <c:pt idx="183">
                  <c:v>18.600000000000001</c:v>
                </c:pt>
                <c:pt idx="184">
                  <c:v>18.54</c:v>
                </c:pt>
                <c:pt idx="185">
                  <c:v>18.5</c:v>
                </c:pt>
                <c:pt idx="186">
                  <c:v>18.48</c:v>
                </c:pt>
                <c:pt idx="187">
                  <c:v>18.45</c:v>
                </c:pt>
                <c:pt idx="188">
                  <c:v>18.41</c:v>
                </c:pt>
                <c:pt idx="189">
                  <c:v>18.38</c:v>
                </c:pt>
                <c:pt idx="190">
                  <c:v>18.89</c:v>
                </c:pt>
                <c:pt idx="191">
                  <c:v>19.739999999999998</c:v>
                </c:pt>
                <c:pt idx="192">
                  <c:v>19.64</c:v>
                </c:pt>
                <c:pt idx="193">
                  <c:v>19.559999999999999</c:v>
                </c:pt>
                <c:pt idx="194">
                  <c:v>19.52</c:v>
                </c:pt>
                <c:pt idx="195">
                  <c:v>19.48</c:v>
                </c:pt>
                <c:pt idx="196">
                  <c:v>19.440000000000001</c:v>
                </c:pt>
                <c:pt idx="197">
                  <c:v>19.399999999999999</c:v>
                </c:pt>
                <c:pt idx="198">
                  <c:v>19.38</c:v>
                </c:pt>
                <c:pt idx="199">
                  <c:v>19.34</c:v>
                </c:pt>
                <c:pt idx="200">
                  <c:v>19.62</c:v>
                </c:pt>
                <c:pt idx="201">
                  <c:v>24.02</c:v>
                </c:pt>
                <c:pt idx="202">
                  <c:v>20.53</c:v>
                </c:pt>
                <c:pt idx="203">
                  <c:v>20.48</c:v>
                </c:pt>
                <c:pt idx="204">
                  <c:v>20.43</c:v>
                </c:pt>
                <c:pt idx="205">
                  <c:v>20.399999999999999</c:v>
                </c:pt>
                <c:pt idx="206">
                  <c:v>20.350000000000001</c:v>
                </c:pt>
                <c:pt idx="207">
                  <c:v>20.309999999999999</c:v>
                </c:pt>
                <c:pt idx="208">
                  <c:v>20.28</c:v>
                </c:pt>
                <c:pt idx="209">
                  <c:v>20.260000000000002</c:v>
                </c:pt>
                <c:pt idx="210">
                  <c:v>21.2</c:v>
                </c:pt>
                <c:pt idx="211">
                  <c:v>21.57</c:v>
                </c:pt>
                <c:pt idx="212">
                  <c:v>21.49</c:v>
                </c:pt>
                <c:pt idx="213">
                  <c:v>21.42</c:v>
                </c:pt>
                <c:pt idx="214">
                  <c:v>21.37</c:v>
                </c:pt>
                <c:pt idx="215">
                  <c:v>21.31</c:v>
                </c:pt>
                <c:pt idx="216">
                  <c:v>21.28</c:v>
                </c:pt>
                <c:pt idx="217">
                  <c:v>21.25</c:v>
                </c:pt>
                <c:pt idx="218">
                  <c:v>21.21</c:v>
                </c:pt>
                <c:pt idx="219">
                  <c:v>21.18</c:v>
                </c:pt>
                <c:pt idx="220">
                  <c:v>21.83</c:v>
                </c:pt>
                <c:pt idx="221">
                  <c:v>22.45</c:v>
                </c:pt>
                <c:pt idx="222">
                  <c:v>22.35</c:v>
                </c:pt>
                <c:pt idx="223">
                  <c:v>22.29</c:v>
                </c:pt>
                <c:pt idx="224">
                  <c:v>22.22</c:v>
                </c:pt>
                <c:pt idx="225">
                  <c:v>22.18</c:v>
                </c:pt>
                <c:pt idx="226">
                  <c:v>22.15</c:v>
                </c:pt>
                <c:pt idx="227">
                  <c:v>22.12</c:v>
                </c:pt>
                <c:pt idx="228">
                  <c:v>22.07</c:v>
                </c:pt>
                <c:pt idx="229">
                  <c:v>22.03</c:v>
                </c:pt>
                <c:pt idx="230">
                  <c:v>22.46</c:v>
                </c:pt>
                <c:pt idx="231">
                  <c:v>23.35</c:v>
                </c:pt>
                <c:pt idx="232">
                  <c:v>23.2</c:v>
                </c:pt>
                <c:pt idx="233">
                  <c:v>23.15</c:v>
                </c:pt>
                <c:pt idx="234">
                  <c:v>23.1</c:v>
                </c:pt>
                <c:pt idx="235">
                  <c:v>23.05</c:v>
                </c:pt>
                <c:pt idx="236">
                  <c:v>23.02</c:v>
                </c:pt>
                <c:pt idx="237">
                  <c:v>22.97</c:v>
                </c:pt>
                <c:pt idx="238">
                  <c:v>22.94</c:v>
                </c:pt>
                <c:pt idx="239">
                  <c:v>22.9</c:v>
                </c:pt>
                <c:pt idx="240">
                  <c:v>23.11</c:v>
                </c:pt>
                <c:pt idx="241">
                  <c:v>24.12</c:v>
                </c:pt>
                <c:pt idx="242">
                  <c:v>24.04</c:v>
                </c:pt>
                <c:pt idx="243">
                  <c:v>23.98</c:v>
                </c:pt>
                <c:pt idx="244">
                  <c:v>23.93</c:v>
                </c:pt>
                <c:pt idx="245">
                  <c:v>23.89</c:v>
                </c:pt>
                <c:pt idx="246">
                  <c:v>23.83</c:v>
                </c:pt>
                <c:pt idx="247">
                  <c:v>23.79</c:v>
                </c:pt>
                <c:pt idx="248">
                  <c:v>23.77</c:v>
                </c:pt>
                <c:pt idx="249">
                  <c:v>23.75</c:v>
                </c:pt>
                <c:pt idx="250">
                  <c:v>24.52</c:v>
                </c:pt>
                <c:pt idx="251">
                  <c:v>24.92</c:v>
                </c:pt>
                <c:pt idx="252">
                  <c:v>24.83</c:v>
                </c:pt>
                <c:pt idx="253">
                  <c:v>24.77</c:v>
                </c:pt>
                <c:pt idx="254">
                  <c:v>24.69</c:v>
                </c:pt>
                <c:pt idx="255">
                  <c:v>24.65</c:v>
                </c:pt>
                <c:pt idx="256">
                  <c:v>24.62</c:v>
                </c:pt>
                <c:pt idx="257">
                  <c:v>24.59</c:v>
                </c:pt>
                <c:pt idx="258">
                  <c:v>24.55</c:v>
                </c:pt>
                <c:pt idx="259">
                  <c:v>24.51</c:v>
                </c:pt>
                <c:pt idx="260">
                  <c:v>25.09</c:v>
                </c:pt>
                <c:pt idx="261">
                  <c:v>25.77</c:v>
                </c:pt>
                <c:pt idx="262">
                  <c:v>25.66</c:v>
                </c:pt>
                <c:pt idx="263">
                  <c:v>25.57</c:v>
                </c:pt>
                <c:pt idx="264">
                  <c:v>25.52</c:v>
                </c:pt>
                <c:pt idx="265">
                  <c:v>25.48</c:v>
                </c:pt>
                <c:pt idx="266">
                  <c:v>25.44</c:v>
                </c:pt>
                <c:pt idx="267">
                  <c:v>25.41</c:v>
                </c:pt>
                <c:pt idx="268">
                  <c:v>25.36</c:v>
                </c:pt>
                <c:pt idx="269">
                  <c:v>25.33</c:v>
                </c:pt>
                <c:pt idx="270">
                  <c:v>25.66</c:v>
                </c:pt>
                <c:pt idx="271">
                  <c:v>26.6</c:v>
                </c:pt>
                <c:pt idx="272">
                  <c:v>26.45</c:v>
                </c:pt>
                <c:pt idx="273">
                  <c:v>26.39</c:v>
                </c:pt>
                <c:pt idx="274">
                  <c:v>26.34</c:v>
                </c:pt>
                <c:pt idx="275">
                  <c:v>26.3</c:v>
                </c:pt>
                <c:pt idx="276">
                  <c:v>26.23</c:v>
                </c:pt>
                <c:pt idx="277">
                  <c:v>26.2</c:v>
                </c:pt>
                <c:pt idx="278">
                  <c:v>26.17</c:v>
                </c:pt>
                <c:pt idx="279">
                  <c:v>26.14</c:v>
                </c:pt>
                <c:pt idx="280">
                  <c:v>26.3</c:v>
                </c:pt>
                <c:pt idx="281">
                  <c:v>27.33</c:v>
                </c:pt>
                <c:pt idx="282">
                  <c:v>27.24</c:v>
                </c:pt>
                <c:pt idx="283">
                  <c:v>27.18</c:v>
                </c:pt>
                <c:pt idx="284">
                  <c:v>27.13</c:v>
                </c:pt>
                <c:pt idx="285">
                  <c:v>27.07</c:v>
                </c:pt>
                <c:pt idx="286">
                  <c:v>27.02</c:v>
                </c:pt>
                <c:pt idx="287">
                  <c:v>26.98</c:v>
                </c:pt>
                <c:pt idx="288">
                  <c:v>26.95</c:v>
                </c:pt>
                <c:pt idx="289">
                  <c:v>26.92</c:v>
                </c:pt>
                <c:pt idx="290">
                  <c:v>27.67</c:v>
                </c:pt>
                <c:pt idx="291">
                  <c:v>28.16</c:v>
                </c:pt>
                <c:pt idx="292">
                  <c:v>28.05</c:v>
                </c:pt>
                <c:pt idx="293">
                  <c:v>27.99</c:v>
                </c:pt>
                <c:pt idx="294">
                  <c:v>27.9</c:v>
                </c:pt>
                <c:pt idx="295">
                  <c:v>27.86</c:v>
                </c:pt>
                <c:pt idx="296">
                  <c:v>27.82</c:v>
                </c:pt>
                <c:pt idx="297">
                  <c:v>27.78</c:v>
                </c:pt>
                <c:pt idx="298">
                  <c:v>27.73</c:v>
                </c:pt>
                <c:pt idx="299">
                  <c:v>27.69</c:v>
                </c:pt>
                <c:pt idx="300">
                  <c:v>28.21</c:v>
                </c:pt>
                <c:pt idx="301">
                  <c:v>28.97</c:v>
                </c:pt>
                <c:pt idx="302">
                  <c:v>28.86</c:v>
                </c:pt>
                <c:pt idx="303">
                  <c:v>28.75</c:v>
                </c:pt>
                <c:pt idx="304">
                  <c:v>28.7</c:v>
                </c:pt>
                <c:pt idx="305">
                  <c:v>28.65</c:v>
                </c:pt>
                <c:pt idx="306">
                  <c:v>28.61</c:v>
                </c:pt>
                <c:pt idx="307">
                  <c:v>28.55</c:v>
                </c:pt>
                <c:pt idx="308">
                  <c:v>28.52</c:v>
                </c:pt>
                <c:pt idx="309">
                  <c:v>28.48</c:v>
                </c:pt>
                <c:pt idx="310">
                  <c:v>28.77</c:v>
                </c:pt>
                <c:pt idx="311">
                  <c:v>29.78</c:v>
                </c:pt>
                <c:pt idx="312">
                  <c:v>29.59</c:v>
                </c:pt>
                <c:pt idx="313">
                  <c:v>29.52</c:v>
                </c:pt>
                <c:pt idx="314">
                  <c:v>29.46</c:v>
                </c:pt>
                <c:pt idx="315">
                  <c:v>29.4</c:v>
                </c:pt>
                <c:pt idx="316">
                  <c:v>29.34</c:v>
                </c:pt>
                <c:pt idx="317">
                  <c:v>29.29</c:v>
                </c:pt>
                <c:pt idx="318">
                  <c:v>29.24</c:v>
                </c:pt>
                <c:pt idx="319">
                  <c:v>29.21</c:v>
                </c:pt>
                <c:pt idx="320">
                  <c:v>30.1</c:v>
                </c:pt>
                <c:pt idx="321">
                  <c:v>30.36</c:v>
                </c:pt>
                <c:pt idx="322">
                  <c:v>30.23</c:v>
                </c:pt>
                <c:pt idx="323">
                  <c:v>30.14</c:v>
                </c:pt>
                <c:pt idx="324">
                  <c:v>30.05</c:v>
                </c:pt>
                <c:pt idx="325">
                  <c:v>29.93</c:v>
                </c:pt>
                <c:pt idx="326">
                  <c:v>29.85</c:v>
                </c:pt>
                <c:pt idx="327">
                  <c:v>29.78</c:v>
                </c:pt>
                <c:pt idx="328">
                  <c:v>29.71</c:v>
                </c:pt>
                <c:pt idx="329">
                  <c:v>29.59</c:v>
                </c:pt>
                <c:pt idx="330">
                  <c:v>30.17</c:v>
                </c:pt>
                <c:pt idx="331">
                  <c:v>30.48</c:v>
                </c:pt>
                <c:pt idx="332">
                  <c:v>30.16</c:v>
                </c:pt>
                <c:pt idx="333">
                  <c:v>29.83</c:v>
                </c:pt>
                <c:pt idx="334">
                  <c:v>29.3</c:v>
                </c:pt>
                <c:pt idx="335">
                  <c:v>28.86</c:v>
                </c:pt>
                <c:pt idx="336">
                  <c:v>28.3</c:v>
                </c:pt>
                <c:pt idx="337">
                  <c:v>27.69</c:v>
                </c:pt>
                <c:pt idx="338">
                  <c:v>26.9</c:v>
                </c:pt>
                <c:pt idx="339">
                  <c:v>26.5</c:v>
                </c:pt>
                <c:pt idx="340">
                  <c:v>26.55</c:v>
                </c:pt>
                <c:pt idx="341">
                  <c:v>26.73</c:v>
                </c:pt>
                <c:pt idx="342">
                  <c:v>26.08</c:v>
                </c:pt>
                <c:pt idx="343">
                  <c:v>25.77</c:v>
                </c:pt>
                <c:pt idx="344">
                  <c:v>25.52</c:v>
                </c:pt>
                <c:pt idx="345">
                  <c:v>25.31</c:v>
                </c:pt>
                <c:pt idx="346">
                  <c:v>25.13</c:v>
                </c:pt>
                <c:pt idx="347">
                  <c:v>24.88</c:v>
                </c:pt>
                <c:pt idx="348">
                  <c:v>24.74</c:v>
                </c:pt>
                <c:pt idx="349">
                  <c:v>24.61</c:v>
                </c:pt>
                <c:pt idx="350">
                  <c:v>24.68</c:v>
                </c:pt>
                <c:pt idx="351">
                  <c:v>25.13</c:v>
                </c:pt>
                <c:pt idx="352">
                  <c:v>24.93</c:v>
                </c:pt>
                <c:pt idx="353">
                  <c:v>24.76</c:v>
                </c:pt>
                <c:pt idx="354">
                  <c:v>24.64</c:v>
                </c:pt>
                <c:pt idx="355">
                  <c:v>24.52</c:v>
                </c:pt>
                <c:pt idx="356">
                  <c:v>24.36</c:v>
                </c:pt>
                <c:pt idx="357">
                  <c:v>24.26</c:v>
                </c:pt>
                <c:pt idx="358">
                  <c:v>24.18</c:v>
                </c:pt>
                <c:pt idx="359">
                  <c:v>24.09</c:v>
                </c:pt>
                <c:pt idx="360">
                  <c:v>24.58</c:v>
                </c:pt>
                <c:pt idx="361">
                  <c:v>24.68</c:v>
                </c:pt>
                <c:pt idx="362">
                  <c:v>24.52</c:v>
                </c:pt>
                <c:pt idx="363">
                  <c:v>24.41</c:v>
                </c:pt>
                <c:pt idx="364">
                  <c:v>24.3</c:v>
                </c:pt>
                <c:pt idx="365">
                  <c:v>24.16</c:v>
                </c:pt>
                <c:pt idx="366">
                  <c:v>24.09</c:v>
                </c:pt>
                <c:pt idx="367">
                  <c:v>24.02</c:v>
                </c:pt>
                <c:pt idx="368">
                  <c:v>23.95</c:v>
                </c:pt>
                <c:pt idx="369">
                  <c:v>23.86</c:v>
                </c:pt>
                <c:pt idx="370">
                  <c:v>24.22</c:v>
                </c:pt>
                <c:pt idx="371">
                  <c:v>24.54</c:v>
                </c:pt>
                <c:pt idx="372">
                  <c:v>24.38</c:v>
                </c:pt>
                <c:pt idx="373">
                  <c:v>24.22</c:v>
                </c:pt>
                <c:pt idx="374">
                  <c:v>24.14</c:v>
                </c:pt>
                <c:pt idx="375">
                  <c:v>24.07</c:v>
                </c:pt>
                <c:pt idx="376">
                  <c:v>24</c:v>
                </c:pt>
                <c:pt idx="377">
                  <c:v>23.93</c:v>
                </c:pt>
                <c:pt idx="378">
                  <c:v>23.85</c:v>
                </c:pt>
                <c:pt idx="379">
                  <c:v>23.79</c:v>
                </c:pt>
                <c:pt idx="380">
                  <c:v>23.99</c:v>
                </c:pt>
                <c:pt idx="381">
                  <c:v>24.46</c:v>
                </c:pt>
                <c:pt idx="382">
                  <c:v>24.25</c:v>
                </c:pt>
                <c:pt idx="383">
                  <c:v>24.16</c:v>
                </c:pt>
                <c:pt idx="384">
                  <c:v>24.08</c:v>
                </c:pt>
                <c:pt idx="385">
                  <c:v>24.01</c:v>
                </c:pt>
                <c:pt idx="386">
                  <c:v>23.95</c:v>
                </c:pt>
                <c:pt idx="387">
                  <c:v>23.86</c:v>
                </c:pt>
                <c:pt idx="388">
                  <c:v>23.81</c:v>
                </c:pt>
                <c:pt idx="389">
                  <c:v>23.75</c:v>
                </c:pt>
                <c:pt idx="390">
                  <c:v>23.84</c:v>
                </c:pt>
                <c:pt idx="391">
                  <c:v>24.36</c:v>
                </c:pt>
                <c:pt idx="392">
                  <c:v>24.24</c:v>
                </c:pt>
                <c:pt idx="393">
                  <c:v>24.14</c:v>
                </c:pt>
                <c:pt idx="394">
                  <c:v>24.07</c:v>
                </c:pt>
                <c:pt idx="395">
                  <c:v>23.97</c:v>
                </c:pt>
                <c:pt idx="396">
                  <c:v>23.9</c:v>
                </c:pt>
                <c:pt idx="397">
                  <c:v>23.86</c:v>
                </c:pt>
                <c:pt idx="398">
                  <c:v>23.81</c:v>
                </c:pt>
                <c:pt idx="399">
                  <c:v>23.75</c:v>
                </c:pt>
                <c:pt idx="400">
                  <c:v>24.18</c:v>
                </c:pt>
                <c:pt idx="401">
                  <c:v>24.34</c:v>
                </c:pt>
                <c:pt idx="402">
                  <c:v>24.21</c:v>
                </c:pt>
                <c:pt idx="403">
                  <c:v>24.14</c:v>
                </c:pt>
                <c:pt idx="404">
                  <c:v>24.02</c:v>
                </c:pt>
                <c:pt idx="405">
                  <c:v>23.95</c:v>
                </c:pt>
                <c:pt idx="406">
                  <c:v>23.9</c:v>
                </c:pt>
                <c:pt idx="407">
                  <c:v>23.84</c:v>
                </c:pt>
                <c:pt idx="408">
                  <c:v>23.79</c:v>
                </c:pt>
                <c:pt idx="409">
                  <c:v>23.72</c:v>
                </c:pt>
                <c:pt idx="410">
                  <c:v>23.98</c:v>
                </c:pt>
                <c:pt idx="411">
                  <c:v>24.3</c:v>
                </c:pt>
                <c:pt idx="412">
                  <c:v>24.16</c:v>
                </c:pt>
                <c:pt idx="413">
                  <c:v>24.02</c:v>
                </c:pt>
                <c:pt idx="414">
                  <c:v>23.97</c:v>
                </c:pt>
                <c:pt idx="415">
                  <c:v>23.9</c:v>
                </c:pt>
                <c:pt idx="416">
                  <c:v>23.85</c:v>
                </c:pt>
                <c:pt idx="417">
                  <c:v>23.76</c:v>
                </c:pt>
                <c:pt idx="418">
                  <c:v>23.71</c:v>
                </c:pt>
                <c:pt idx="419">
                  <c:v>23.67</c:v>
                </c:pt>
                <c:pt idx="420">
                  <c:v>23.82</c:v>
                </c:pt>
                <c:pt idx="421">
                  <c:v>24.28</c:v>
                </c:pt>
                <c:pt idx="422">
                  <c:v>24.08</c:v>
                </c:pt>
                <c:pt idx="423">
                  <c:v>23.99</c:v>
                </c:pt>
                <c:pt idx="424">
                  <c:v>23.91</c:v>
                </c:pt>
                <c:pt idx="425">
                  <c:v>23.84</c:v>
                </c:pt>
                <c:pt idx="426">
                  <c:v>23.75</c:v>
                </c:pt>
                <c:pt idx="427">
                  <c:v>23.69</c:v>
                </c:pt>
                <c:pt idx="428">
                  <c:v>23.64</c:v>
                </c:pt>
                <c:pt idx="429">
                  <c:v>23.6</c:v>
                </c:pt>
                <c:pt idx="430">
                  <c:v>23.63</c:v>
                </c:pt>
                <c:pt idx="431">
                  <c:v>24.08</c:v>
                </c:pt>
                <c:pt idx="432">
                  <c:v>23.95</c:v>
                </c:pt>
                <c:pt idx="433">
                  <c:v>23.86</c:v>
                </c:pt>
                <c:pt idx="434">
                  <c:v>23.78</c:v>
                </c:pt>
                <c:pt idx="435">
                  <c:v>23.67</c:v>
                </c:pt>
                <c:pt idx="436">
                  <c:v>23.61</c:v>
                </c:pt>
                <c:pt idx="437">
                  <c:v>23.54</c:v>
                </c:pt>
                <c:pt idx="438">
                  <c:v>23.49</c:v>
                </c:pt>
                <c:pt idx="439">
                  <c:v>23.41</c:v>
                </c:pt>
                <c:pt idx="440">
                  <c:v>23.75</c:v>
                </c:pt>
                <c:pt idx="441">
                  <c:v>23.89</c:v>
                </c:pt>
                <c:pt idx="442">
                  <c:v>23.75</c:v>
                </c:pt>
                <c:pt idx="443">
                  <c:v>23.65</c:v>
                </c:pt>
                <c:pt idx="444">
                  <c:v>23.53</c:v>
                </c:pt>
                <c:pt idx="445">
                  <c:v>23.44</c:v>
                </c:pt>
                <c:pt idx="446">
                  <c:v>23.38</c:v>
                </c:pt>
                <c:pt idx="447">
                  <c:v>23.31</c:v>
                </c:pt>
                <c:pt idx="448">
                  <c:v>23.22</c:v>
                </c:pt>
                <c:pt idx="449">
                  <c:v>23.17</c:v>
                </c:pt>
                <c:pt idx="450">
                  <c:v>23.35</c:v>
                </c:pt>
                <c:pt idx="451">
                  <c:v>23.6</c:v>
                </c:pt>
                <c:pt idx="452">
                  <c:v>23.45</c:v>
                </c:pt>
                <c:pt idx="453">
                  <c:v>23.29</c:v>
                </c:pt>
                <c:pt idx="454">
                  <c:v>23.2</c:v>
                </c:pt>
                <c:pt idx="455">
                  <c:v>23.12</c:v>
                </c:pt>
                <c:pt idx="456">
                  <c:v>23.04</c:v>
                </c:pt>
                <c:pt idx="457">
                  <c:v>22.94</c:v>
                </c:pt>
                <c:pt idx="458">
                  <c:v>22.87</c:v>
                </c:pt>
                <c:pt idx="459">
                  <c:v>22.81</c:v>
                </c:pt>
                <c:pt idx="460">
                  <c:v>22.88</c:v>
                </c:pt>
                <c:pt idx="461">
                  <c:v>23.14</c:v>
                </c:pt>
                <c:pt idx="462">
                  <c:v>23.01</c:v>
                </c:pt>
                <c:pt idx="463">
                  <c:v>22.91</c:v>
                </c:pt>
                <c:pt idx="464">
                  <c:v>22.81</c:v>
                </c:pt>
                <c:pt idx="465">
                  <c:v>22.73</c:v>
                </c:pt>
                <c:pt idx="466">
                  <c:v>22.61</c:v>
                </c:pt>
                <c:pt idx="467">
                  <c:v>22.55</c:v>
                </c:pt>
                <c:pt idx="468">
                  <c:v>22.49</c:v>
                </c:pt>
                <c:pt idx="469">
                  <c:v>22.42</c:v>
                </c:pt>
                <c:pt idx="470">
                  <c:v>22.74</c:v>
                </c:pt>
                <c:pt idx="471">
                  <c:v>22.76</c:v>
                </c:pt>
                <c:pt idx="472">
                  <c:v>22.62</c:v>
                </c:pt>
                <c:pt idx="473">
                  <c:v>22.52</c:v>
                </c:pt>
                <c:pt idx="474">
                  <c:v>22.43</c:v>
                </c:pt>
                <c:pt idx="475">
                  <c:v>22.31</c:v>
                </c:pt>
                <c:pt idx="476">
                  <c:v>22.24</c:v>
                </c:pt>
                <c:pt idx="477">
                  <c:v>22.17</c:v>
                </c:pt>
                <c:pt idx="478">
                  <c:v>22.11</c:v>
                </c:pt>
                <c:pt idx="479">
                  <c:v>22.02</c:v>
                </c:pt>
                <c:pt idx="480">
                  <c:v>22.25</c:v>
                </c:pt>
                <c:pt idx="481">
                  <c:v>22.37</c:v>
                </c:pt>
                <c:pt idx="482">
                  <c:v>22.24</c:v>
                </c:pt>
                <c:pt idx="483">
                  <c:v>22.11</c:v>
                </c:pt>
                <c:pt idx="484">
                  <c:v>22.03</c:v>
                </c:pt>
                <c:pt idx="485">
                  <c:v>21.95</c:v>
                </c:pt>
                <c:pt idx="486">
                  <c:v>21.89</c:v>
                </c:pt>
                <c:pt idx="487">
                  <c:v>21.82</c:v>
                </c:pt>
                <c:pt idx="488">
                  <c:v>21.74</c:v>
                </c:pt>
                <c:pt idx="489">
                  <c:v>21.69</c:v>
                </c:pt>
                <c:pt idx="490">
                  <c:v>21.8</c:v>
                </c:pt>
                <c:pt idx="491">
                  <c:v>22.06</c:v>
                </c:pt>
                <c:pt idx="492">
                  <c:v>21.88</c:v>
                </c:pt>
                <c:pt idx="493">
                  <c:v>21.8</c:v>
                </c:pt>
                <c:pt idx="494">
                  <c:v>21.73</c:v>
                </c:pt>
                <c:pt idx="495">
                  <c:v>21.67</c:v>
                </c:pt>
                <c:pt idx="496">
                  <c:v>21.6</c:v>
                </c:pt>
                <c:pt idx="497">
                  <c:v>21.51</c:v>
                </c:pt>
                <c:pt idx="498">
                  <c:v>21.46</c:v>
                </c:pt>
                <c:pt idx="499">
                  <c:v>21.42</c:v>
                </c:pt>
                <c:pt idx="500">
                  <c:v>21.46</c:v>
                </c:pt>
                <c:pt idx="501">
                  <c:v>21.76</c:v>
                </c:pt>
                <c:pt idx="502">
                  <c:v>21.65</c:v>
                </c:pt>
                <c:pt idx="503">
                  <c:v>21.57</c:v>
                </c:pt>
                <c:pt idx="504">
                  <c:v>21.5</c:v>
                </c:pt>
                <c:pt idx="505">
                  <c:v>21.4</c:v>
                </c:pt>
                <c:pt idx="506">
                  <c:v>21.35</c:v>
                </c:pt>
                <c:pt idx="507">
                  <c:v>21.3</c:v>
                </c:pt>
                <c:pt idx="508">
                  <c:v>21.25</c:v>
                </c:pt>
                <c:pt idx="509">
                  <c:v>21.2</c:v>
                </c:pt>
                <c:pt idx="510">
                  <c:v>21.47</c:v>
                </c:pt>
                <c:pt idx="511">
                  <c:v>21.54</c:v>
                </c:pt>
                <c:pt idx="512">
                  <c:v>21.43</c:v>
                </c:pt>
                <c:pt idx="513">
                  <c:v>21.35</c:v>
                </c:pt>
                <c:pt idx="514">
                  <c:v>21.25</c:v>
                </c:pt>
                <c:pt idx="515">
                  <c:v>21.2</c:v>
                </c:pt>
                <c:pt idx="516">
                  <c:v>21.14</c:v>
                </c:pt>
                <c:pt idx="517">
                  <c:v>21.1</c:v>
                </c:pt>
                <c:pt idx="518">
                  <c:v>21.05</c:v>
                </c:pt>
                <c:pt idx="519">
                  <c:v>20.99</c:v>
                </c:pt>
                <c:pt idx="520">
                  <c:v>21.19</c:v>
                </c:pt>
                <c:pt idx="521">
                  <c:v>21.38</c:v>
                </c:pt>
                <c:pt idx="522">
                  <c:v>21.28</c:v>
                </c:pt>
                <c:pt idx="523">
                  <c:v>21.16</c:v>
                </c:pt>
                <c:pt idx="524">
                  <c:v>21.11</c:v>
                </c:pt>
                <c:pt idx="525">
                  <c:v>21.05</c:v>
                </c:pt>
                <c:pt idx="526">
                  <c:v>21</c:v>
                </c:pt>
                <c:pt idx="527">
                  <c:v>20.95</c:v>
                </c:pt>
                <c:pt idx="528">
                  <c:v>20.9</c:v>
                </c:pt>
                <c:pt idx="529">
                  <c:v>20.85</c:v>
                </c:pt>
                <c:pt idx="530">
                  <c:v>20.96</c:v>
                </c:pt>
                <c:pt idx="531">
                  <c:v>21.26</c:v>
                </c:pt>
                <c:pt idx="532">
                  <c:v>21.1</c:v>
                </c:pt>
                <c:pt idx="533">
                  <c:v>21.03</c:v>
                </c:pt>
                <c:pt idx="534">
                  <c:v>20.97</c:v>
                </c:pt>
                <c:pt idx="535">
                  <c:v>20.92</c:v>
                </c:pt>
                <c:pt idx="536">
                  <c:v>20.85</c:v>
                </c:pt>
                <c:pt idx="537">
                  <c:v>20.81</c:v>
                </c:pt>
                <c:pt idx="538">
                  <c:v>20.77</c:v>
                </c:pt>
                <c:pt idx="539">
                  <c:v>20.73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73-4076-B9AD-C943A2B39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830912"/>
        <c:axId val="560818432"/>
      </c:lineChart>
      <c:catAx>
        <c:axId val="560830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0818432"/>
        <c:crosses val="autoZero"/>
        <c:auto val="1"/>
        <c:lblAlgn val="ctr"/>
        <c:lblOffset val="100"/>
        <c:noMultiLvlLbl val="0"/>
      </c:catAx>
      <c:valAx>
        <c:axId val="56081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083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6985-5418-A588-4D33-7C675E31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75F402-32AE-0085-C3AE-4C16C0CAB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1C17D-21AF-1A89-94C0-A643FA89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23B3A-DB34-BAA7-F847-D46C5AEB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A2D04-FF6D-D8D5-B449-A0230250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BC169-50BF-E548-1C61-F3EEEDB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0BD75-CFDA-9A0A-061E-90538CE82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F081B-E401-2D5F-53EA-D03044E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02B4F-1F30-7CDE-7BE1-DAC2D75C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F3521-F5F7-FB48-6073-E42A4BC4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7D3125-AF9B-3ABF-A752-873030C22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55B9B-6669-C5AB-7801-CAB23B39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DAB15-F9DA-C377-5B56-303720F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FE4A5-D936-622E-5D5C-690B629C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1E7D0-2BE2-3D31-C8F3-6215DF64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9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3BA0-4F2C-26A1-800B-3B728BED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4D01C-E7AF-D622-603D-EAD00A3D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8BCFC-2633-B9D4-2602-E11F5297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54B4F-CADF-CB40-728A-26F98EAA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37402-9414-39A3-68C7-75BF6713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23A45-2690-27AE-FE9A-73488F80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702A5-FEDB-726E-54B5-E95CAD4F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C7B97-0B0A-19F2-81D4-61E604B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9648F-1342-174F-BF2C-A77822B3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8BDC9-FE56-BFA7-7082-E8A99EB1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9C0F9-83FC-2799-FA42-801E500A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42B80-0440-5BA7-D49C-F3888886F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47593-5AD8-B809-5D7F-517502CB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C3ED5-9F01-F654-B1C5-26A42A7B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F5D15-DFA8-496B-E981-F2393EAC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C1892-5E73-EB50-6CCC-9EBF53EB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9FB7-6C66-3FE1-68A3-A35D9F86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E129A-D29D-AF62-B34D-9795629B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CFECF-3636-C195-C0E2-A6AF016B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04EFDE-569A-D05B-AA0E-5FC2BAED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204AE-C555-6068-C483-D6BC71930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347B3-75DA-A5FC-C6E0-DE27262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276905-8B26-907A-0ECF-0CDBF0BE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BD14D1-3B0A-BC98-EC34-4306836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0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EF651-BB6F-5C51-4E42-49BD8F70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7564BB-D7D1-D048-0515-D9F04A0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1270E-E40D-E1F9-0C3D-C80D8BD4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975A3-76E5-A486-DB3C-872AF286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4F818D-E0F4-958A-385D-0F4875C0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FD7D0-E287-BB83-58FE-B52F7A8A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C9449-9D29-1CCD-992A-ECD087D2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1764-DBB4-33D2-73ED-0FE7F601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669BE-8EB4-CBFD-7F8D-D3B3CFBC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4A5C0-4FCA-AACA-B66F-AA6DE53A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B5D60-0C3D-666D-41EE-64CA96C4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13BA5-EFF2-ED07-45C0-10A7CBAC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40945-E1C6-A5E9-2CF5-13077B1D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6357-68BE-06AD-951A-9D677F22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FF0CE-1112-A1CD-91C3-45130950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5FA34-AC22-DAAE-791F-FCEAFA99C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DFA1D-E595-7AEE-45A8-A4A8B1CF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167AD-2C07-9976-B6A5-CF107AB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C0E51-858F-5533-B2C1-FF2E288F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50BFD1-76CB-899D-9588-3A4B09EF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0FF95-8ED6-E78C-2FD0-5DE4B7B6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45B14-8A51-B59C-C06B-F37292F50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F49EB-370A-4C33-9DB4-8C033932A7BA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42D59-894A-DCBD-96A2-6FA90DCC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0A567-48CF-851A-0F5B-51D1BA48C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1E54F-0077-41B4-857D-B2F7C1CD5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79E8C-2DDE-9F80-96B8-46CC4A100B89}"/>
              </a:ext>
            </a:extLst>
          </p:cNvPr>
          <p:cNvSpPr txBox="1"/>
          <p:nvPr/>
        </p:nvSpPr>
        <p:spPr>
          <a:xfrm>
            <a:off x="9816859" y="2905780"/>
            <a:ext cx="149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9mm</a:t>
            </a:r>
            <a:endParaRPr lang="ko-KR" altLang="en-US" sz="280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DA5855C-72C8-5C22-1D95-C3C92F313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86643"/>
              </p:ext>
            </p:extLst>
          </p:nvPr>
        </p:nvGraphicFramePr>
        <p:xfrm>
          <a:off x="216859" y="549000"/>
          <a:ext cx="96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90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79E8C-2DDE-9F80-96B8-46CC4A100B89}"/>
              </a:ext>
            </a:extLst>
          </p:cNvPr>
          <p:cNvSpPr txBox="1"/>
          <p:nvPr/>
        </p:nvSpPr>
        <p:spPr>
          <a:xfrm>
            <a:off x="9807289" y="2905780"/>
            <a:ext cx="149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12mm</a:t>
            </a:r>
            <a:endParaRPr lang="ko-KR" altLang="en-US" sz="280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E4DA0BA-85D4-5403-89AB-FD2129022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239358"/>
              </p:ext>
            </p:extLst>
          </p:nvPr>
        </p:nvGraphicFramePr>
        <p:xfrm>
          <a:off x="207289" y="549000"/>
          <a:ext cx="96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01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79E8C-2DDE-9F80-96B8-46CC4A100B89}"/>
              </a:ext>
            </a:extLst>
          </p:cNvPr>
          <p:cNvSpPr txBox="1"/>
          <p:nvPr/>
        </p:nvSpPr>
        <p:spPr>
          <a:xfrm>
            <a:off x="9816859" y="2905780"/>
            <a:ext cx="149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15mm</a:t>
            </a:r>
            <a:endParaRPr lang="ko-KR" altLang="en-US" sz="280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DC111D8-6CDA-6612-1AED-2CF0016B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72399"/>
              </p:ext>
            </p:extLst>
          </p:nvPr>
        </p:nvGraphicFramePr>
        <p:xfrm>
          <a:off x="216859" y="549000"/>
          <a:ext cx="96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94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79E8C-2DDE-9F80-96B8-46CC4A100B89}"/>
              </a:ext>
            </a:extLst>
          </p:cNvPr>
          <p:cNvSpPr txBox="1"/>
          <p:nvPr/>
        </p:nvSpPr>
        <p:spPr>
          <a:xfrm>
            <a:off x="9816859" y="2905780"/>
            <a:ext cx="149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18mm</a:t>
            </a:r>
            <a:endParaRPr lang="ko-KR" altLang="en-US" sz="280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6124EA3-E7C0-FB07-A21F-AE13002D3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36125"/>
              </p:ext>
            </p:extLst>
          </p:nvPr>
        </p:nvGraphicFramePr>
        <p:xfrm>
          <a:off x="216859" y="549000"/>
          <a:ext cx="96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97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79E8C-2DDE-9F80-96B8-46CC4A100B89}"/>
              </a:ext>
            </a:extLst>
          </p:cNvPr>
          <p:cNvSpPr txBox="1"/>
          <p:nvPr/>
        </p:nvSpPr>
        <p:spPr>
          <a:xfrm>
            <a:off x="9816859" y="2905780"/>
            <a:ext cx="149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21mm</a:t>
            </a:r>
            <a:endParaRPr lang="ko-KR" altLang="en-US" sz="280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857A96D-DC87-384F-5AF9-09629AD31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67999"/>
              </p:ext>
            </p:extLst>
          </p:nvPr>
        </p:nvGraphicFramePr>
        <p:xfrm>
          <a:off x="216859" y="549000"/>
          <a:ext cx="96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334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79E8C-2DDE-9F80-96B8-46CC4A100B89}"/>
              </a:ext>
            </a:extLst>
          </p:cNvPr>
          <p:cNvSpPr txBox="1"/>
          <p:nvPr/>
        </p:nvSpPr>
        <p:spPr>
          <a:xfrm>
            <a:off x="9816859" y="2905780"/>
            <a:ext cx="149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24mm</a:t>
            </a:r>
            <a:endParaRPr lang="ko-KR" altLang="en-US" sz="280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A7BB36C-19A5-77BD-2619-43F4BC122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35230"/>
              </p:ext>
            </p:extLst>
          </p:nvPr>
        </p:nvGraphicFramePr>
        <p:xfrm>
          <a:off x="216859" y="549000"/>
          <a:ext cx="96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070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F79E8C-2DDE-9F80-96B8-46CC4A100B89}"/>
              </a:ext>
            </a:extLst>
          </p:cNvPr>
          <p:cNvSpPr txBox="1"/>
          <p:nvPr/>
        </p:nvSpPr>
        <p:spPr>
          <a:xfrm>
            <a:off x="9816859" y="2905780"/>
            <a:ext cx="149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27mm</a:t>
            </a:r>
            <a:endParaRPr lang="ko-KR" altLang="en-US" sz="280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DA77363-EB6A-E7C5-9CC5-0C35A0424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50151"/>
              </p:ext>
            </p:extLst>
          </p:nvPr>
        </p:nvGraphicFramePr>
        <p:xfrm>
          <a:off x="216859" y="549000"/>
          <a:ext cx="960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5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준섭 오</dc:creator>
  <cp:lastModifiedBy>준섭 오</cp:lastModifiedBy>
  <cp:revision>1</cp:revision>
  <dcterms:created xsi:type="dcterms:W3CDTF">2024-08-30T08:52:44Z</dcterms:created>
  <dcterms:modified xsi:type="dcterms:W3CDTF">2024-08-30T09:02:02Z</dcterms:modified>
</cp:coreProperties>
</file>