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" y="18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184" y="465174"/>
            <a:ext cx="11475632" cy="59276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4000" b="1"/>
              <a:t>- h (</a:t>
            </a:r>
            <a:r>
              <a:rPr lang="ko-KR" altLang="en-US" sz="4000" b="1"/>
              <a:t>핑거 높이</a:t>
            </a:r>
            <a:r>
              <a:rPr lang="en-US" altLang="ko-KR" sz="4000" b="1"/>
              <a:t>) :</a:t>
            </a:r>
            <a:endParaRPr lang="en-US" altLang="ko-KR" sz="4000" b="1"/>
          </a:p>
          <a:p>
            <a:pPr marL="0" indent="0">
              <a:buNone/>
              <a:defRPr/>
            </a:pPr>
            <a:r>
              <a:rPr lang="en-US" altLang="ko-KR" sz="3500" b="1"/>
              <a:t>9mm 12mm 15mm 18mm 21mm 24mm 27mm</a:t>
            </a:r>
            <a:endParaRPr lang="en-US" altLang="ko-KR" sz="3500" b="1"/>
          </a:p>
          <a:p>
            <a:pPr marL="0" indent="0">
              <a:buNone/>
              <a:defRPr/>
            </a:pPr>
            <a:endParaRPr lang="en-US" altLang="ko-KR" sz="3500" b="1"/>
          </a:p>
          <a:p>
            <a:pPr marL="0" indent="0">
              <a:buNone/>
              <a:defRPr/>
            </a:pPr>
            <a:r>
              <a:rPr lang="en-US" altLang="ko-KR" sz="4000" b="1"/>
              <a:t>-</a:t>
            </a:r>
            <a:r>
              <a:rPr lang="ko-KR" altLang="en-US" sz="4000" b="1"/>
              <a:t> </a:t>
            </a:r>
            <a:r>
              <a:rPr lang="en-US" altLang="ko-KR" sz="4000" b="1"/>
              <a:t>n</a:t>
            </a:r>
            <a:r>
              <a:rPr lang="ko-KR" altLang="en-US" sz="4000" b="1"/>
              <a:t> </a:t>
            </a:r>
            <a:r>
              <a:rPr lang="en-US" altLang="ko-KR" sz="4000" b="1"/>
              <a:t>(</a:t>
            </a:r>
            <a:r>
              <a:rPr lang="ko-KR" altLang="en-US" sz="4000" b="1"/>
              <a:t>다각형 종류</a:t>
            </a:r>
            <a:r>
              <a:rPr lang="en-US" altLang="ko-KR" sz="4000" b="1"/>
              <a:t>) :</a:t>
            </a:r>
            <a:endParaRPr lang="en-US" altLang="ko-KR" sz="4000" b="1"/>
          </a:p>
          <a:p>
            <a:pPr marL="0" indent="0">
              <a:buNone/>
              <a:defRPr/>
            </a:pPr>
            <a:endParaRPr lang="en-US" altLang="ko-KR" sz="4000" b="1"/>
          </a:p>
          <a:p>
            <a:pPr marL="0" indent="0">
              <a:buNone/>
              <a:defRPr/>
            </a:pPr>
            <a:r>
              <a:rPr lang="en-US" altLang="ko-KR" sz="4000" b="1"/>
              <a:t>-</a:t>
            </a:r>
            <a:r>
              <a:rPr lang="ko-KR" altLang="en-US" sz="4000" b="1"/>
              <a:t> </a:t>
            </a:r>
            <a:r>
              <a:rPr lang="en-US" altLang="ko-KR" sz="4000" b="1"/>
              <a:t>D (</a:t>
            </a:r>
            <a:r>
              <a:rPr lang="ko-KR" altLang="en-US" sz="4000" b="1"/>
              <a:t>외접원 지름</a:t>
            </a:r>
            <a:r>
              <a:rPr lang="en-US" altLang="ko-KR" sz="4000" b="1"/>
              <a:t>) :</a:t>
            </a:r>
            <a:endParaRPr lang="en-US" altLang="ko-KR" sz="4000" b="1"/>
          </a:p>
          <a:p>
            <a:pPr marL="0" indent="0">
              <a:buNone/>
              <a:defRPr/>
            </a:pPr>
            <a:endParaRPr lang="en-US" altLang="ko-KR" sz="4000" b="1"/>
          </a:p>
          <a:p>
            <a:pPr marL="0" indent="0">
              <a:buNone/>
              <a:defRPr/>
            </a:pPr>
            <a:r>
              <a:rPr lang="en-US" altLang="ko-KR" sz="4000" b="1"/>
              <a:t>- t (</a:t>
            </a:r>
            <a:r>
              <a:rPr lang="ko-KR" altLang="en-US" sz="4000" b="1"/>
              <a:t>얇은 부분 </a:t>
            </a:r>
            <a:r>
              <a:rPr lang="en-US" altLang="ko-KR" sz="4000" b="1"/>
              <a:t>thickness) :</a:t>
            </a:r>
            <a:endParaRPr lang="en-US" altLang="ko-KR" sz="4000" b="1"/>
          </a:p>
          <a:p>
            <a:pPr marL="0" indent="0">
              <a:buNone/>
              <a:defRPr/>
            </a:pPr>
            <a:r>
              <a:rPr lang="en-US" altLang="ko-KR" sz="4000" b="1"/>
              <a:t>0.5mm 0.6mm 0.7mm 0.8mm 0.9mm</a:t>
            </a:r>
            <a:endParaRPr lang="en-US" altLang="ko-KR" sz="4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solidFill>
                              <a:srgbClr val="00b0f0"/>
                            </a:solidFill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Print Setting for TPE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Bed Temperature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50°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𝐶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Nozzle Temperature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235°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𝐶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Print Speed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20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/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Layer Height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0.15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Initial Layer Height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0.25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Infill Density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100%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Fan Speed Max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50%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	  Min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30%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Extrusion Multiplier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1.15(115%)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Retraction Length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1.5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Retraction Speed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15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𝑚𝑚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/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</a:rPr>
                          <m:t xml:space="preserve"> 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4" name=""/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24432" y="789132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</ep:Words>
  <ep:PresentationFormat>와이드스크린</ep:PresentationFormat>
  <ep:Paragraphs>13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2024-07-26T05:45:24.000</dcterms:created>
  <dc:creator>준섭 오</dc:creator>
  <cp:lastModifiedBy>OMS55</cp:lastModifiedBy>
  <dcterms:modified xsi:type="dcterms:W3CDTF">2024-07-31T04:46:26.069</dcterms:modified>
  <cp:revision>6</cp:revision>
  <cp:version/>
</cp:coreProperties>
</file>