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F2D21-B685-4C42-A90A-0397C91654BA}" v="16" dt="2024-08-29T06:00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섭 오" userId="1323eee44732c443" providerId="LiveId" clId="{128F2D21-B685-4C42-A90A-0397C91654BA}"/>
    <pc:docChg chg="undo custSel addSld modSld">
      <pc:chgData name="준섭 오" userId="1323eee44732c443" providerId="LiveId" clId="{128F2D21-B685-4C42-A90A-0397C91654BA}" dt="2024-08-29T06:00:15.102" v="38"/>
      <pc:docMkLst>
        <pc:docMk/>
      </pc:docMkLst>
      <pc:sldChg chg="addSp delSp modSp mod">
        <pc:chgData name="준섭 오" userId="1323eee44732c443" providerId="LiveId" clId="{128F2D21-B685-4C42-A90A-0397C91654BA}" dt="2024-08-29T05:59:37.283" v="24" actId="1076"/>
        <pc:sldMkLst>
          <pc:docMk/>
          <pc:sldMk cId="1660047747" sldId="311"/>
        </pc:sldMkLst>
        <pc:spChg chg="mod">
          <ac:chgData name="준섭 오" userId="1323eee44732c443" providerId="LiveId" clId="{128F2D21-B685-4C42-A90A-0397C91654BA}" dt="2024-08-29T05:59:13.286" v="18"/>
          <ac:spMkLst>
            <pc:docMk/>
            <pc:sldMk cId="1660047747" sldId="311"/>
            <ac:spMk id="9" creationId="{A41B77E9-415F-46E2-FC8B-8012434CBDBA}"/>
          </ac:spMkLst>
        </pc:spChg>
        <pc:spChg chg="mod">
          <ac:chgData name="준섭 오" userId="1323eee44732c443" providerId="LiveId" clId="{128F2D21-B685-4C42-A90A-0397C91654BA}" dt="2024-08-29T05:59:13.286" v="18"/>
          <ac:spMkLst>
            <pc:docMk/>
            <pc:sldMk cId="1660047747" sldId="311"/>
            <ac:spMk id="27" creationId="{5492F912-9058-FB89-3B21-565632A0331E}"/>
          </ac:spMkLst>
        </pc:spChg>
        <pc:spChg chg="mod">
          <ac:chgData name="준섭 오" userId="1323eee44732c443" providerId="LiveId" clId="{128F2D21-B685-4C42-A90A-0397C91654BA}" dt="2024-08-29T05:59:13.286" v="18"/>
          <ac:spMkLst>
            <pc:docMk/>
            <pc:sldMk cId="1660047747" sldId="311"/>
            <ac:spMk id="28" creationId="{21FE12EE-6356-1A74-E9C0-6507E5461E1B}"/>
          </ac:spMkLst>
        </pc:spChg>
        <pc:spChg chg="mod">
          <ac:chgData name="준섭 오" userId="1323eee44732c443" providerId="LiveId" clId="{128F2D21-B685-4C42-A90A-0397C91654BA}" dt="2024-08-29T05:59:13.286" v="18"/>
          <ac:spMkLst>
            <pc:docMk/>
            <pc:sldMk cId="1660047747" sldId="311"/>
            <ac:spMk id="29" creationId="{E726FCB2-C5F1-60A7-3C43-B4320EA40180}"/>
          </ac:spMkLst>
        </pc:spChg>
        <pc:spChg chg="mod">
          <ac:chgData name="준섭 오" userId="1323eee44732c443" providerId="LiveId" clId="{128F2D21-B685-4C42-A90A-0397C91654BA}" dt="2024-08-29T05:59:13.286" v="18"/>
          <ac:spMkLst>
            <pc:docMk/>
            <pc:sldMk cId="1660047747" sldId="311"/>
            <ac:spMk id="30" creationId="{EAB75311-6CA6-432B-55D4-38E0FE7DEA09}"/>
          </ac:spMkLst>
        </pc:spChg>
        <pc:spChg chg="mod">
          <ac:chgData name="준섭 오" userId="1323eee44732c443" providerId="LiveId" clId="{128F2D21-B685-4C42-A90A-0397C91654BA}" dt="2024-08-29T05:59:13.286" v="18"/>
          <ac:spMkLst>
            <pc:docMk/>
            <pc:sldMk cId="1660047747" sldId="311"/>
            <ac:spMk id="31" creationId="{03573D20-4EB2-C3C8-BAED-DE133FAF2FE6}"/>
          </ac:spMkLst>
        </pc:spChg>
        <pc:grpChg chg="add mod">
          <ac:chgData name="준섭 오" userId="1323eee44732c443" providerId="LiveId" clId="{128F2D21-B685-4C42-A90A-0397C91654BA}" dt="2024-08-29T05:59:37.283" v="24" actId="1076"/>
          <ac:grpSpMkLst>
            <pc:docMk/>
            <pc:sldMk cId="1660047747" sldId="311"/>
            <ac:grpSpMk id="2" creationId="{B84492E9-D6A3-FD91-169F-358130E5830B}"/>
          </ac:grpSpMkLst>
        </pc:grpChg>
        <pc:grpChg chg="mod">
          <ac:chgData name="준섭 오" userId="1323eee44732c443" providerId="LiveId" clId="{128F2D21-B685-4C42-A90A-0397C91654BA}" dt="2024-08-29T05:59:13.286" v="18"/>
          <ac:grpSpMkLst>
            <pc:docMk/>
            <pc:sldMk cId="1660047747" sldId="311"/>
            <ac:grpSpMk id="4" creationId="{352593BE-1878-530D-5F73-18A6AE482988}"/>
          </ac:grpSpMkLst>
        </pc:grpChg>
        <pc:grpChg chg="del mod">
          <ac:chgData name="준섭 오" userId="1323eee44732c443" providerId="LiveId" clId="{128F2D21-B685-4C42-A90A-0397C91654BA}" dt="2024-08-29T05:59:33.649" v="23" actId="478"/>
          <ac:grpSpMkLst>
            <pc:docMk/>
            <pc:sldMk cId="1660047747" sldId="311"/>
            <ac:grpSpMk id="18" creationId="{00D24828-6591-91B9-A52A-B45EE647447E}"/>
          </ac:grpSpMkLst>
        </pc:grpChg>
        <pc:grpChg chg="mod">
          <ac:chgData name="준섭 오" userId="1323eee44732c443" providerId="LiveId" clId="{128F2D21-B685-4C42-A90A-0397C91654BA}" dt="2024-08-29T05:59:13.286" v="18"/>
          <ac:grpSpMkLst>
            <pc:docMk/>
            <pc:sldMk cId="1660047747" sldId="311"/>
            <ac:grpSpMk id="19" creationId="{56D1F4FC-5F8D-91C6-71B1-1D6F74E0B808}"/>
          </ac:grpSpMkLst>
        </pc:grpChg>
        <pc:grpChg chg="mod">
          <ac:chgData name="준섭 오" userId="1323eee44732c443" providerId="LiveId" clId="{128F2D21-B685-4C42-A90A-0397C91654BA}" dt="2024-08-29T05:59:13.286" v="18"/>
          <ac:grpSpMkLst>
            <pc:docMk/>
            <pc:sldMk cId="1660047747" sldId="311"/>
            <ac:grpSpMk id="25" creationId="{B0FD8F63-55C9-01C6-9FE5-0D6BCD6F729B}"/>
          </ac:grpSpMkLst>
        </pc:grpChg>
        <pc:grpChg chg="mod">
          <ac:chgData name="준섭 오" userId="1323eee44732c443" providerId="LiveId" clId="{128F2D21-B685-4C42-A90A-0397C91654BA}" dt="2024-08-29T05:59:13.286" v="18"/>
          <ac:grpSpMkLst>
            <pc:docMk/>
            <pc:sldMk cId="1660047747" sldId="311"/>
            <ac:grpSpMk id="26" creationId="{99BC5963-182D-FF98-1D14-5612DDC1F738}"/>
          </ac:grpSpMkLst>
        </pc:grpChg>
        <pc:picChg chg="mod">
          <ac:chgData name="준섭 오" userId="1323eee44732c443" providerId="LiveId" clId="{128F2D21-B685-4C42-A90A-0397C91654BA}" dt="2024-08-29T05:59:13.286" v="18"/>
          <ac:picMkLst>
            <pc:docMk/>
            <pc:sldMk cId="1660047747" sldId="311"/>
            <ac:picMk id="32" creationId="{9DC9A9AB-07CC-FE7E-CD7B-B22F9B82814A}"/>
          </ac:picMkLst>
        </pc:picChg>
        <pc:picChg chg="mod">
          <ac:chgData name="준섭 오" userId="1323eee44732c443" providerId="LiveId" clId="{128F2D21-B685-4C42-A90A-0397C91654BA}" dt="2024-08-29T05:59:13.286" v="18"/>
          <ac:picMkLst>
            <pc:docMk/>
            <pc:sldMk cId="1660047747" sldId="311"/>
            <ac:picMk id="33" creationId="{4BE798C1-FF4F-15B2-4CB7-66BA33CCE1CF}"/>
          </ac:picMkLst>
        </pc:picChg>
        <pc:picChg chg="mod">
          <ac:chgData name="준섭 오" userId="1323eee44732c443" providerId="LiveId" clId="{128F2D21-B685-4C42-A90A-0397C91654BA}" dt="2024-08-29T05:59:13.286" v="18"/>
          <ac:picMkLst>
            <pc:docMk/>
            <pc:sldMk cId="1660047747" sldId="311"/>
            <ac:picMk id="34" creationId="{4031EA7A-1A34-4C91-2E35-237FA72FC316}"/>
          </ac:picMkLst>
        </pc:picChg>
        <pc:picChg chg="mod">
          <ac:chgData name="준섭 오" userId="1323eee44732c443" providerId="LiveId" clId="{128F2D21-B685-4C42-A90A-0397C91654BA}" dt="2024-08-29T05:59:13.286" v="18"/>
          <ac:picMkLst>
            <pc:docMk/>
            <pc:sldMk cId="1660047747" sldId="311"/>
            <ac:picMk id="35" creationId="{DC6E9FFE-EA2D-EFAE-F6F7-54891F648BE0}"/>
          </ac:picMkLst>
        </pc:picChg>
        <pc:picChg chg="mod">
          <ac:chgData name="준섭 오" userId="1323eee44732c443" providerId="LiveId" clId="{128F2D21-B685-4C42-A90A-0397C91654BA}" dt="2024-08-29T05:59:13.286" v="18"/>
          <ac:picMkLst>
            <pc:docMk/>
            <pc:sldMk cId="1660047747" sldId="311"/>
            <ac:picMk id="36" creationId="{5CACE929-FC02-6A25-A689-623800F29081}"/>
          </ac:picMkLst>
        </pc:picChg>
        <pc:cxnChg chg="mod">
          <ac:chgData name="준섭 오" userId="1323eee44732c443" providerId="LiveId" clId="{128F2D21-B685-4C42-A90A-0397C91654BA}" dt="2024-08-29T05:59:13.286" v="18"/>
          <ac:cxnSpMkLst>
            <pc:docMk/>
            <pc:sldMk cId="1660047747" sldId="311"/>
            <ac:cxnSpMk id="20" creationId="{47217D1D-7074-70F9-E2AD-F17126D33811}"/>
          </ac:cxnSpMkLst>
        </pc:cxnChg>
        <pc:cxnChg chg="mod">
          <ac:chgData name="준섭 오" userId="1323eee44732c443" providerId="LiveId" clId="{128F2D21-B685-4C42-A90A-0397C91654BA}" dt="2024-08-29T05:59:13.286" v="18"/>
          <ac:cxnSpMkLst>
            <pc:docMk/>
            <pc:sldMk cId="1660047747" sldId="311"/>
            <ac:cxnSpMk id="21" creationId="{6A74C41D-1707-D92B-B2F6-AADD8430D520}"/>
          </ac:cxnSpMkLst>
        </pc:cxnChg>
        <pc:cxnChg chg="mod">
          <ac:chgData name="준섭 오" userId="1323eee44732c443" providerId="LiveId" clId="{128F2D21-B685-4C42-A90A-0397C91654BA}" dt="2024-08-29T05:59:13.286" v="18"/>
          <ac:cxnSpMkLst>
            <pc:docMk/>
            <pc:sldMk cId="1660047747" sldId="311"/>
            <ac:cxnSpMk id="22" creationId="{170FDF5D-4620-56E3-601C-DE2D86E5D66F}"/>
          </ac:cxnSpMkLst>
        </pc:cxnChg>
        <pc:cxnChg chg="mod">
          <ac:chgData name="준섭 오" userId="1323eee44732c443" providerId="LiveId" clId="{128F2D21-B685-4C42-A90A-0397C91654BA}" dt="2024-08-29T05:59:13.286" v="18"/>
          <ac:cxnSpMkLst>
            <pc:docMk/>
            <pc:sldMk cId="1660047747" sldId="311"/>
            <ac:cxnSpMk id="23" creationId="{E04B2EF5-6C6F-C62F-F31A-A96111967209}"/>
          </ac:cxnSpMkLst>
        </pc:cxnChg>
        <pc:cxnChg chg="mod">
          <ac:chgData name="준섭 오" userId="1323eee44732c443" providerId="LiveId" clId="{128F2D21-B685-4C42-A90A-0397C91654BA}" dt="2024-08-29T05:59:13.286" v="18"/>
          <ac:cxnSpMkLst>
            <pc:docMk/>
            <pc:sldMk cId="1660047747" sldId="311"/>
            <ac:cxnSpMk id="24" creationId="{D2BA7BFD-FEB2-DEAC-3FAC-D76160B11CBF}"/>
          </ac:cxnSpMkLst>
        </pc:cxnChg>
      </pc:sldChg>
      <pc:sldChg chg="addSp delSp modSp mod">
        <pc:chgData name="준섭 오" userId="1323eee44732c443" providerId="LiveId" clId="{128F2D21-B685-4C42-A90A-0397C91654BA}" dt="2024-08-29T05:59:47.575" v="26"/>
        <pc:sldMkLst>
          <pc:docMk/>
          <pc:sldMk cId="528188753" sldId="312"/>
        </pc:sldMkLst>
        <pc:spChg chg="mod">
          <ac:chgData name="준섭 오" userId="1323eee44732c443" providerId="LiveId" clId="{128F2D21-B685-4C42-A90A-0397C91654BA}" dt="2024-08-29T05:59:47.575" v="26"/>
          <ac:spMkLst>
            <pc:docMk/>
            <pc:sldMk cId="528188753" sldId="312"/>
            <ac:spMk id="9" creationId="{543629A1-A283-79D1-36A1-DFFCAA390990}"/>
          </ac:spMkLst>
        </pc:spChg>
        <pc:spChg chg="mod">
          <ac:chgData name="준섭 오" userId="1323eee44732c443" providerId="LiveId" clId="{128F2D21-B685-4C42-A90A-0397C91654BA}" dt="2024-08-29T05:59:47.575" v="26"/>
          <ac:spMkLst>
            <pc:docMk/>
            <pc:sldMk cId="528188753" sldId="312"/>
            <ac:spMk id="27" creationId="{B95A72C8-E245-36D2-EB3D-0A1ADC04769D}"/>
          </ac:spMkLst>
        </pc:spChg>
        <pc:spChg chg="mod">
          <ac:chgData name="준섭 오" userId="1323eee44732c443" providerId="LiveId" clId="{128F2D21-B685-4C42-A90A-0397C91654BA}" dt="2024-08-29T05:59:47.575" v="26"/>
          <ac:spMkLst>
            <pc:docMk/>
            <pc:sldMk cId="528188753" sldId="312"/>
            <ac:spMk id="28" creationId="{04C504EC-07A8-B6AA-CFC0-AD2FDC553031}"/>
          </ac:spMkLst>
        </pc:spChg>
        <pc:spChg chg="mod">
          <ac:chgData name="준섭 오" userId="1323eee44732c443" providerId="LiveId" clId="{128F2D21-B685-4C42-A90A-0397C91654BA}" dt="2024-08-29T05:59:47.575" v="26"/>
          <ac:spMkLst>
            <pc:docMk/>
            <pc:sldMk cId="528188753" sldId="312"/>
            <ac:spMk id="29" creationId="{8E3B291F-BBCF-AD50-16A6-A808C6B79402}"/>
          </ac:spMkLst>
        </pc:spChg>
        <pc:spChg chg="mod">
          <ac:chgData name="준섭 오" userId="1323eee44732c443" providerId="LiveId" clId="{128F2D21-B685-4C42-A90A-0397C91654BA}" dt="2024-08-29T05:59:47.575" v="26"/>
          <ac:spMkLst>
            <pc:docMk/>
            <pc:sldMk cId="528188753" sldId="312"/>
            <ac:spMk id="30" creationId="{301BE4FA-3396-BA8E-18FF-9E74BB6D125D}"/>
          </ac:spMkLst>
        </pc:spChg>
        <pc:spChg chg="mod">
          <ac:chgData name="준섭 오" userId="1323eee44732c443" providerId="LiveId" clId="{128F2D21-B685-4C42-A90A-0397C91654BA}" dt="2024-08-29T05:59:47.575" v="26"/>
          <ac:spMkLst>
            <pc:docMk/>
            <pc:sldMk cId="528188753" sldId="312"/>
            <ac:spMk id="31" creationId="{5AE43B03-8981-52F3-B5A8-E580C5193FD7}"/>
          </ac:spMkLst>
        </pc:spChg>
        <pc:grpChg chg="add mod">
          <ac:chgData name="준섭 오" userId="1323eee44732c443" providerId="LiveId" clId="{128F2D21-B685-4C42-A90A-0397C91654BA}" dt="2024-08-29T05:59:47.575" v="26"/>
          <ac:grpSpMkLst>
            <pc:docMk/>
            <pc:sldMk cId="528188753" sldId="312"/>
            <ac:grpSpMk id="2" creationId="{709DFF78-53E1-F5B7-8749-769D18480A23}"/>
          </ac:grpSpMkLst>
        </pc:grpChg>
        <pc:grpChg chg="mod">
          <ac:chgData name="준섭 오" userId="1323eee44732c443" providerId="LiveId" clId="{128F2D21-B685-4C42-A90A-0397C91654BA}" dt="2024-08-29T05:59:47.575" v="26"/>
          <ac:grpSpMkLst>
            <pc:docMk/>
            <pc:sldMk cId="528188753" sldId="312"/>
            <ac:grpSpMk id="4" creationId="{780473B9-9A44-0159-E523-CB223C3A9E4A}"/>
          </ac:grpSpMkLst>
        </pc:grpChg>
        <pc:grpChg chg="del">
          <ac:chgData name="준섭 오" userId="1323eee44732c443" providerId="LiveId" clId="{128F2D21-B685-4C42-A90A-0397C91654BA}" dt="2024-08-29T05:59:47.404" v="25" actId="478"/>
          <ac:grpSpMkLst>
            <pc:docMk/>
            <pc:sldMk cId="528188753" sldId="312"/>
            <ac:grpSpMk id="18" creationId="{00D24828-6591-91B9-A52A-B45EE647447E}"/>
          </ac:grpSpMkLst>
        </pc:grpChg>
        <pc:grpChg chg="mod">
          <ac:chgData name="준섭 오" userId="1323eee44732c443" providerId="LiveId" clId="{128F2D21-B685-4C42-A90A-0397C91654BA}" dt="2024-08-29T05:59:47.575" v="26"/>
          <ac:grpSpMkLst>
            <pc:docMk/>
            <pc:sldMk cId="528188753" sldId="312"/>
            <ac:grpSpMk id="19" creationId="{1A148C24-2D0D-083D-84A9-121069446AA2}"/>
          </ac:grpSpMkLst>
        </pc:grpChg>
        <pc:grpChg chg="mod">
          <ac:chgData name="준섭 오" userId="1323eee44732c443" providerId="LiveId" clId="{128F2D21-B685-4C42-A90A-0397C91654BA}" dt="2024-08-29T05:59:47.575" v="26"/>
          <ac:grpSpMkLst>
            <pc:docMk/>
            <pc:sldMk cId="528188753" sldId="312"/>
            <ac:grpSpMk id="25" creationId="{CD668CA7-2F6D-DA05-0C27-5317A0167180}"/>
          </ac:grpSpMkLst>
        </pc:grpChg>
        <pc:grpChg chg="mod">
          <ac:chgData name="준섭 오" userId="1323eee44732c443" providerId="LiveId" clId="{128F2D21-B685-4C42-A90A-0397C91654BA}" dt="2024-08-29T05:59:47.575" v="26"/>
          <ac:grpSpMkLst>
            <pc:docMk/>
            <pc:sldMk cId="528188753" sldId="312"/>
            <ac:grpSpMk id="26" creationId="{ED99A28F-0019-5756-5144-8A5E99BE298A}"/>
          </ac:grpSpMkLst>
        </pc:grpChg>
        <pc:picChg chg="mod">
          <ac:chgData name="준섭 오" userId="1323eee44732c443" providerId="LiveId" clId="{128F2D21-B685-4C42-A90A-0397C91654BA}" dt="2024-08-29T05:59:47.575" v="26"/>
          <ac:picMkLst>
            <pc:docMk/>
            <pc:sldMk cId="528188753" sldId="312"/>
            <ac:picMk id="32" creationId="{23DCCF9A-0C59-70CC-E114-C3B74BAE9552}"/>
          </ac:picMkLst>
        </pc:picChg>
        <pc:picChg chg="mod">
          <ac:chgData name="준섭 오" userId="1323eee44732c443" providerId="LiveId" clId="{128F2D21-B685-4C42-A90A-0397C91654BA}" dt="2024-08-29T05:59:47.575" v="26"/>
          <ac:picMkLst>
            <pc:docMk/>
            <pc:sldMk cId="528188753" sldId="312"/>
            <ac:picMk id="33" creationId="{536543E3-BAF3-90B0-4D62-940A48B40A00}"/>
          </ac:picMkLst>
        </pc:picChg>
        <pc:picChg chg="mod">
          <ac:chgData name="준섭 오" userId="1323eee44732c443" providerId="LiveId" clId="{128F2D21-B685-4C42-A90A-0397C91654BA}" dt="2024-08-29T05:59:47.575" v="26"/>
          <ac:picMkLst>
            <pc:docMk/>
            <pc:sldMk cId="528188753" sldId="312"/>
            <ac:picMk id="34" creationId="{6F0AD3BC-A211-1947-2EE1-196B82F45A34}"/>
          </ac:picMkLst>
        </pc:picChg>
        <pc:picChg chg="mod">
          <ac:chgData name="준섭 오" userId="1323eee44732c443" providerId="LiveId" clId="{128F2D21-B685-4C42-A90A-0397C91654BA}" dt="2024-08-29T05:59:47.575" v="26"/>
          <ac:picMkLst>
            <pc:docMk/>
            <pc:sldMk cId="528188753" sldId="312"/>
            <ac:picMk id="35" creationId="{E7998C73-832B-6395-B382-EE101BD5D3A3}"/>
          </ac:picMkLst>
        </pc:picChg>
        <pc:picChg chg="mod">
          <ac:chgData name="준섭 오" userId="1323eee44732c443" providerId="LiveId" clId="{128F2D21-B685-4C42-A90A-0397C91654BA}" dt="2024-08-29T05:59:47.575" v="26"/>
          <ac:picMkLst>
            <pc:docMk/>
            <pc:sldMk cId="528188753" sldId="312"/>
            <ac:picMk id="36" creationId="{D9C904EA-353F-81A5-F568-D1DF10A5C5F0}"/>
          </ac:picMkLst>
        </pc:picChg>
        <pc:cxnChg chg="mod">
          <ac:chgData name="준섭 오" userId="1323eee44732c443" providerId="LiveId" clId="{128F2D21-B685-4C42-A90A-0397C91654BA}" dt="2024-08-29T05:59:47.575" v="26"/>
          <ac:cxnSpMkLst>
            <pc:docMk/>
            <pc:sldMk cId="528188753" sldId="312"/>
            <ac:cxnSpMk id="20" creationId="{35EAA833-7D39-0A9F-02F9-852575D4B6DC}"/>
          </ac:cxnSpMkLst>
        </pc:cxnChg>
        <pc:cxnChg chg="mod">
          <ac:chgData name="준섭 오" userId="1323eee44732c443" providerId="LiveId" clId="{128F2D21-B685-4C42-A90A-0397C91654BA}" dt="2024-08-29T05:59:47.575" v="26"/>
          <ac:cxnSpMkLst>
            <pc:docMk/>
            <pc:sldMk cId="528188753" sldId="312"/>
            <ac:cxnSpMk id="21" creationId="{6C56A14F-8DEE-CBF6-E300-470832E101C6}"/>
          </ac:cxnSpMkLst>
        </pc:cxnChg>
        <pc:cxnChg chg="mod">
          <ac:chgData name="준섭 오" userId="1323eee44732c443" providerId="LiveId" clId="{128F2D21-B685-4C42-A90A-0397C91654BA}" dt="2024-08-29T05:59:47.575" v="26"/>
          <ac:cxnSpMkLst>
            <pc:docMk/>
            <pc:sldMk cId="528188753" sldId="312"/>
            <ac:cxnSpMk id="22" creationId="{060569AC-2E13-4917-EA2A-4244814C1256}"/>
          </ac:cxnSpMkLst>
        </pc:cxnChg>
        <pc:cxnChg chg="mod">
          <ac:chgData name="준섭 오" userId="1323eee44732c443" providerId="LiveId" clId="{128F2D21-B685-4C42-A90A-0397C91654BA}" dt="2024-08-29T05:59:47.575" v="26"/>
          <ac:cxnSpMkLst>
            <pc:docMk/>
            <pc:sldMk cId="528188753" sldId="312"/>
            <ac:cxnSpMk id="23" creationId="{2FC224DC-C2DB-27A4-8A10-09755FAB2CF1}"/>
          </ac:cxnSpMkLst>
        </pc:cxnChg>
        <pc:cxnChg chg="mod">
          <ac:chgData name="준섭 오" userId="1323eee44732c443" providerId="LiveId" clId="{128F2D21-B685-4C42-A90A-0397C91654BA}" dt="2024-08-29T05:59:47.575" v="26"/>
          <ac:cxnSpMkLst>
            <pc:docMk/>
            <pc:sldMk cId="528188753" sldId="312"/>
            <ac:cxnSpMk id="24" creationId="{7DBFD689-D9EA-81F3-D781-91507E6FCBBE}"/>
          </ac:cxnSpMkLst>
        </pc:cxnChg>
      </pc:sldChg>
      <pc:sldChg chg="addSp delSp modSp mod">
        <pc:chgData name="준섭 오" userId="1323eee44732c443" providerId="LiveId" clId="{128F2D21-B685-4C42-A90A-0397C91654BA}" dt="2024-08-29T05:59:56.779" v="28"/>
        <pc:sldMkLst>
          <pc:docMk/>
          <pc:sldMk cId="4038196923" sldId="313"/>
        </pc:sldMkLst>
        <pc:spChg chg="mod">
          <ac:chgData name="준섭 오" userId="1323eee44732c443" providerId="LiveId" clId="{128F2D21-B685-4C42-A90A-0397C91654BA}" dt="2024-08-29T05:59:56.779" v="28"/>
          <ac:spMkLst>
            <pc:docMk/>
            <pc:sldMk cId="4038196923" sldId="313"/>
            <ac:spMk id="9" creationId="{C5F07ED3-E682-3748-C589-5B83FF3610C0}"/>
          </ac:spMkLst>
        </pc:spChg>
        <pc:spChg chg="mod">
          <ac:chgData name="준섭 오" userId="1323eee44732c443" providerId="LiveId" clId="{128F2D21-B685-4C42-A90A-0397C91654BA}" dt="2024-08-29T05:59:56.779" v="28"/>
          <ac:spMkLst>
            <pc:docMk/>
            <pc:sldMk cId="4038196923" sldId="313"/>
            <ac:spMk id="27" creationId="{43C34C97-A053-CBF1-ACDD-3466E6ACDB81}"/>
          </ac:spMkLst>
        </pc:spChg>
        <pc:spChg chg="mod">
          <ac:chgData name="준섭 오" userId="1323eee44732c443" providerId="LiveId" clId="{128F2D21-B685-4C42-A90A-0397C91654BA}" dt="2024-08-29T05:59:56.779" v="28"/>
          <ac:spMkLst>
            <pc:docMk/>
            <pc:sldMk cId="4038196923" sldId="313"/>
            <ac:spMk id="28" creationId="{C1620BD6-E473-62DD-6260-FD560EB129A1}"/>
          </ac:spMkLst>
        </pc:spChg>
        <pc:spChg chg="mod">
          <ac:chgData name="준섭 오" userId="1323eee44732c443" providerId="LiveId" clId="{128F2D21-B685-4C42-A90A-0397C91654BA}" dt="2024-08-29T05:59:56.779" v="28"/>
          <ac:spMkLst>
            <pc:docMk/>
            <pc:sldMk cId="4038196923" sldId="313"/>
            <ac:spMk id="29" creationId="{45F2E8A7-D70C-7505-E129-6DEA4D81AF38}"/>
          </ac:spMkLst>
        </pc:spChg>
        <pc:spChg chg="mod">
          <ac:chgData name="준섭 오" userId="1323eee44732c443" providerId="LiveId" clId="{128F2D21-B685-4C42-A90A-0397C91654BA}" dt="2024-08-29T05:59:56.779" v="28"/>
          <ac:spMkLst>
            <pc:docMk/>
            <pc:sldMk cId="4038196923" sldId="313"/>
            <ac:spMk id="30" creationId="{0D03E558-48CB-9844-6260-C43716A8C046}"/>
          </ac:spMkLst>
        </pc:spChg>
        <pc:spChg chg="mod">
          <ac:chgData name="준섭 오" userId="1323eee44732c443" providerId="LiveId" clId="{128F2D21-B685-4C42-A90A-0397C91654BA}" dt="2024-08-29T05:59:56.779" v="28"/>
          <ac:spMkLst>
            <pc:docMk/>
            <pc:sldMk cId="4038196923" sldId="313"/>
            <ac:spMk id="31" creationId="{74E2FAE0-7019-0A8F-D224-95694BB7AF58}"/>
          </ac:spMkLst>
        </pc:spChg>
        <pc:grpChg chg="add mod">
          <ac:chgData name="준섭 오" userId="1323eee44732c443" providerId="LiveId" clId="{128F2D21-B685-4C42-A90A-0397C91654BA}" dt="2024-08-29T05:59:56.779" v="28"/>
          <ac:grpSpMkLst>
            <pc:docMk/>
            <pc:sldMk cId="4038196923" sldId="313"/>
            <ac:grpSpMk id="2" creationId="{EA0350CA-3E53-BC1E-E711-66CCCD4485B3}"/>
          </ac:grpSpMkLst>
        </pc:grpChg>
        <pc:grpChg chg="mod">
          <ac:chgData name="준섭 오" userId="1323eee44732c443" providerId="LiveId" clId="{128F2D21-B685-4C42-A90A-0397C91654BA}" dt="2024-08-29T05:59:56.779" v="28"/>
          <ac:grpSpMkLst>
            <pc:docMk/>
            <pc:sldMk cId="4038196923" sldId="313"/>
            <ac:grpSpMk id="4" creationId="{92DB6943-403F-D351-9CC2-9F62AD3D4E10}"/>
          </ac:grpSpMkLst>
        </pc:grpChg>
        <pc:grpChg chg="del">
          <ac:chgData name="준섭 오" userId="1323eee44732c443" providerId="LiveId" clId="{128F2D21-B685-4C42-A90A-0397C91654BA}" dt="2024-08-29T05:59:56.641" v="27" actId="478"/>
          <ac:grpSpMkLst>
            <pc:docMk/>
            <pc:sldMk cId="4038196923" sldId="313"/>
            <ac:grpSpMk id="18" creationId="{00D24828-6591-91B9-A52A-B45EE647447E}"/>
          </ac:grpSpMkLst>
        </pc:grpChg>
        <pc:grpChg chg="mod">
          <ac:chgData name="준섭 오" userId="1323eee44732c443" providerId="LiveId" clId="{128F2D21-B685-4C42-A90A-0397C91654BA}" dt="2024-08-29T05:59:56.779" v="28"/>
          <ac:grpSpMkLst>
            <pc:docMk/>
            <pc:sldMk cId="4038196923" sldId="313"/>
            <ac:grpSpMk id="19" creationId="{9F846AA2-7B88-0447-226F-68272A60DB28}"/>
          </ac:grpSpMkLst>
        </pc:grpChg>
        <pc:grpChg chg="mod">
          <ac:chgData name="준섭 오" userId="1323eee44732c443" providerId="LiveId" clId="{128F2D21-B685-4C42-A90A-0397C91654BA}" dt="2024-08-29T05:59:56.779" v="28"/>
          <ac:grpSpMkLst>
            <pc:docMk/>
            <pc:sldMk cId="4038196923" sldId="313"/>
            <ac:grpSpMk id="25" creationId="{EE0978EC-2F85-8555-C0B4-A478210CC369}"/>
          </ac:grpSpMkLst>
        </pc:grpChg>
        <pc:grpChg chg="mod">
          <ac:chgData name="준섭 오" userId="1323eee44732c443" providerId="LiveId" clId="{128F2D21-B685-4C42-A90A-0397C91654BA}" dt="2024-08-29T05:59:56.779" v="28"/>
          <ac:grpSpMkLst>
            <pc:docMk/>
            <pc:sldMk cId="4038196923" sldId="313"/>
            <ac:grpSpMk id="26" creationId="{BCF10377-F921-148A-E8A6-FA28456AA28E}"/>
          </ac:grpSpMkLst>
        </pc:grpChg>
        <pc:picChg chg="mod">
          <ac:chgData name="준섭 오" userId="1323eee44732c443" providerId="LiveId" clId="{128F2D21-B685-4C42-A90A-0397C91654BA}" dt="2024-08-29T05:59:56.779" v="28"/>
          <ac:picMkLst>
            <pc:docMk/>
            <pc:sldMk cId="4038196923" sldId="313"/>
            <ac:picMk id="32" creationId="{EE9C76B7-9C10-9ADF-D3FB-7656BA2E5F97}"/>
          </ac:picMkLst>
        </pc:picChg>
        <pc:picChg chg="mod">
          <ac:chgData name="준섭 오" userId="1323eee44732c443" providerId="LiveId" clId="{128F2D21-B685-4C42-A90A-0397C91654BA}" dt="2024-08-29T05:59:56.779" v="28"/>
          <ac:picMkLst>
            <pc:docMk/>
            <pc:sldMk cId="4038196923" sldId="313"/>
            <ac:picMk id="33" creationId="{861B1304-B474-D7B7-5C40-CD206880AACE}"/>
          </ac:picMkLst>
        </pc:picChg>
        <pc:picChg chg="mod">
          <ac:chgData name="준섭 오" userId="1323eee44732c443" providerId="LiveId" clId="{128F2D21-B685-4C42-A90A-0397C91654BA}" dt="2024-08-29T05:59:56.779" v="28"/>
          <ac:picMkLst>
            <pc:docMk/>
            <pc:sldMk cId="4038196923" sldId="313"/>
            <ac:picMk id="34" creationId="{64E63F88-7C59-0176-30BA-EB459721853D}"/>
          </ac:picMkLst>
        </pc:picChg>
        <pc:picChg chg="mod">
          <ac:chgData name="준섭 오" userId="1323eee44732c443" providerId="LiveId" clId="{128F2D21-B685-4C42-A90A-0397C91654BA}" dt="2024-08-29T05:59:56.779" v="28"/>
          <ac:picMkLst>
            <pc:docMk/>
            <pc:sldMk cId="4038196923" sldId="313"/>
            <ac:picMk id="35" creationId="{53FF351F-D9E1-3951-3F53-729F85E3C301}"/>
          </ac:picMkLst>
        </pc:picChg>
        <pc:picChg chg="mod">
          <ac:chgData name="준섭 오" userId="1323eee44732c443" providerId="LiveId" clId="{128F2D21-B685-4C42-A90A-0397C91654BA}" dt="2024-08-29T05:59:56.779" v="28"/>
          <ac:picMkLst>
            <pc:docMk/>
            <pc:sldMk cId="4038196923" sldId="313"/>
            <ac:picMk id="36" creationId="{024F3793-32BD-9F0F-6718-F8B17899B9EC}"/>
          </ac:picMkLst>
        </pc:picChg>
        <pc:cxnChg chg="mod">
          <ac:chgData name="준섭 오" userId="1323eee44732c443" providerId="LiveId" clId="{128F2D21-B685-4C42-A90A-0397C91654BA}" dt="2024-08-29T05:59:56.779" v="28"/>
          <ac:cxnSpMkLst>
            <pc:docMk/>
            <pc:sldMk cId="4038196923" sldId="313"/>
            <ac:cxnSpMk id="20" creationId="{747642AF-5E75-1BBE-5493-9742D725E67D}"/>
          </ac:cxnSpMkLst>
        </pc:cxnChg>
        <pc:cxnChg chg="mod">
          <ac:chgData name="준섭 오" userId="1323eee44732c443" providerId="LiveId" clId="{128F2D21-B685-4C42-A90A-0397C91654BA}" dt="2024-08-29T05:59:56.779" v="28"/>
          <ac:cxnSpMkLst>
            <pc:docMk/>
            <pc:sldMk cId="4038196923" sldId="313"/>
            <ac:cxnSpMk id="21" creationId="{7400C16C-FF4C-76AA-D37A-D33413A7953F}"/>
          </ac:cxnSpMkLst>
        </pc:cxnChg>
        <pc:cxnChg chg="mod">
          <ac:chgData name="준섭 오" userId="1323eee44732c443" providerId="LiveId" clId="{128F2D21-B685-4C42-A90A-0397C91654BA}" dt="2024-08-29T05:59:56.779" v="28"/>
          <ac:cxnSpMkLst>
            <pc:docMk/>
            <pc:sldMk cId="4038196923" sldId="313"/>
            <ac:cxnSpMk id="22" creationId="{F637CF88-9A0A-F2F2-E7DB-2D5811E60309}"/>
          </ac:cxnSpMkLst>
        </pc:cxnChg>
        <pc:cxnChg chg="mod">
          <ac:chgData name="준섭 오" userId="1323eee44732c443" providerId="LiveId" clId="{128F2D21-B685-4C42-A90A-0397C91654BA}" dt="2024-08-29T05:59:56.779" v="28"/>
          <ac:cxnSpMkLst>
            <pc:docMk/>
            <pc:sldMk cId="4038196923" sldId="313"/>
            <ac:cxnSpMk id="23" creationId="{6B22608A-D251-7A72-DFFD-D09DB6FB5401}"/>
          </ac:cxnSpMkLst>
        </pc:cxnChg>
        <pc:cxnChg chg="mod">
          <ac:chgData name="준섭 오" userId="1323eee44732c443" providerId="LiveId" clId="{128F2D21-B685-4C42-A90A-0397C91654BA}" dt="2024-08-29T05:59:56.779" v="28"/>
          <ac:cxnSpMkLst>
            <pc:docMk/>
            <pc:sldMk cId="4038196923" sldId="313"/>
            <ac:cxnSpMk id="24" creationId="{E6556931-D416-3E6E-8AC3-5FFA98FE5609}"/>
          </ac:cxnSpMkLst>
        </pc:cxnChg>
      </pc:sldChg>
      <pc:sldChg chg="addSp delSp modSp mod">
        <pc:chgData name="준섭 오" userId="1323eee44732c443" providerId="LiveId" clId="{128F2D21-B685-4C42-A90A-0397C91654BA}" dt="2024-08-29T06:00:01.483" v="30"/>
        <pc:sldMkLst>
          <pc:docMk/>
          <pc:sldMk cId="3789092597" sldId="314"/>
        </pc:sldMkLst>
        <pc:spChg chg="mod">
          <ac:chgData name="준섭 오" userId="1323eee44732c443" providerId="LiveId" clId="{128F2D21-B685-4C42-A90A-0397C91654BA}" dt="2024-08-29T06:00:01.483" v="30"/>
          <ac:spMkLst>
            <pc:docMk/>
            <pc:sldMk cId="3789092597" sldId="314"/>
            <ac:spMk id="9" creationId="{41434712-CF41-4603-5B80-282C858C404C}"/>
          </ac:spMkLst>
        </pc:spChg>
        <pc:spChg chg="mod">
          <ac:chgData name="준섭 오" userId="1323eee44732c443" providerId="LiveId" clId="{128F2D21-B685-4C42-A90A-0397C91654BA}" dt="2024-08-29T06:00:01.483" v="30"/>
          <ac:spMkLst>
            <pc:docMk/>
            <pc:sldMk cId="3789092597" sldId="314"/>
            <ac:spMk id="27" creationId="{486BC12E-9404-B22F-EE29-A9B9922C8863}"/>
          </ac:spMkLst>
        </pc:spChg>
        <pc:spChg chg="mod">
          <ac:chgData name="준섭 오" userId="1323eee44732c443" providerId="LiveId" clId="{128F2D21-B685-4C42-A90A-0397C91654BA}" dt="2024-08-29T06:00:01.483" v="30"/>
          <ac:spMkLst>
            <pc:docMk/>
            <pc:sldMk cId="3789092597" sldId="314"/>
            <ac:spMk id="28" creationId="{B5856B08-27BE-DEC0-F0CF-A4ABE29F6550}"/>
          </ac:spMkLst>
        </pc:spChg>
        <pc:spChg chg="mod">
          <ac:chgData name="준섭 오" userId="1323eee44732c443" providerId="LiveId" clId="{128F2D21-B685-4C42-A90A-0397C91654BA}" dt="2024-08-29T06:00:01.483" v="30"/>
          <ac:spMkLst>
            <pc:docMk/>
            <pc:sldMk cId="3789092597" sldId="314"/>
            <ac:spMk id="29" creationId="{E8D22A59-C2BD-B821-B0C0-FB4A23A41BB1}"/>
          </ac:spMkLst>
        </pc:spChg>
        <pc:spChg chg="mod">
          <ac:chgData name="준섭 오" userId="1323eee44732c443" providerId="LiveId" clId="{128F2D21-B685-4C42-A90A-0397C91654BA}" dt="2024-08-29T06:00:01.483" v="30"/>
          <ac:spMkLst>
            <pc:docMk/>
            <pc:sldMk cId="3789092597" sldId="314"/>
            <ac:spMk id="30" creationId="{5420BC81-A40A-507F-DFCC-F77B6509BD30}"/>
          </ac:spMkLst>
        </pc:spChg>
        <pc:spChg chg="mod">
          <ac:chgData name="준섭 오" userId="1323eee44732c443" providerId="LiveId" clId="{128F2D21-B685-4C42-A90A-0397C91654BA}" dt="2024-08-29T06:00:01.483" v="30"/>
          <ac:spMkLst>
            <pc:docMk/>
            <pc:sldMk cId="3789092597" sldId="314"/>
            <ac:spMk id="31" creationId="{626F5263-1EC0-13FE-B6EF-1BD3A463A972}"/>
          </ac:spMkLst>
        </pc:spChg>
        <pc:grpChg chg="add mod">
          <ac:chgData name="준섭 오" userId="1323eee44732c443" providerId="LiveId" clId="{128F2D21-B685-4C42-A90A-0397C91654BA}" dt="2024-08-29T06:00:01.483" v="30"/>
          <ac:grpSpMkLst>
            <pc:docMk/>
            <pc:sldMk cId="3789092597" sldId="314"/>
            <ac:grpSpMk id="2" creationId="{4EDBEC49-9197-6FA1-8189-ABACD10B4F5C}"/>
          </ac:grpSpMkLst>
        </pc:grpChg>
        <pc:grpChg chg="mod">
          <ac:chgData name="준섭 오" userId="1323eee44732c443" providerId="LiveId" clId="{128F2D21-B685-4C42-A90A-0397C91654BA}" dt="2024-08-29T06:00:01.483" v="30"/>
          <ac:grpSpMkLst>
            <pc:docMk/>
            <pc:sldMk cId="3789092597" sldId="314"/>
            <ac:grpSpMk id="4" creationId="{DCC6BB89-9825-1A22-5E78-7EE4E54B6B46}"/>
          </ac:grpSpMkLst>
        </pc:grpChg>
        <pc:grpChg chg="del">
          <ac:chgData name="준섭 오" userId="1323eee44732c443" providerId="LiveId" clId="{128F2D21-B685-4C42-A90A-0397C91654BA}" dt="2024-08-29T06:00:01.343" v="29" actId="478"/>
          <ac:grpSpMkLst>
            <pc:docMk/>
            <pc:sldMk cId="3789092597" sldId="314"/>
            <ac:grpSpMk id="18" creationId="{00D24828-6591-91B9-A52A-B45EE647447E}"/>
          </ac:grpSpMkLst>
        </pc:grpChg>
        <pc:grpChg chg="mod">
          <ac:chgData name="준섭 오" userId="1323eee44732c443" providerId="LiveId" clId="{128F2D21-B685-4C42-A90A-0397C91654BA}" dt="2024-08-29T06:00:01.483" v="30"/>
          <ac:grpSpMkLst>
            <pc:docMk/>
            <pc:sldMk cId="3789092597" sldId="314"/>
            <ac:grpSpMk id="19" creationId="{0454145F-E0C1-A9A5-E0E9-D1FE9CC02CC4}"/>
          </ac:grpSpMkLst>
        </pc:grpChg>
        <pc:grpChg chg="mod">
          <ac:chgData name="준섭 오" userId="1323eee44732c443" providerId="LiveId" clId="{128F2D21-B685-4C42-A90A-0397C91654BA}" dt="2024-08-29T06:00:01.483" v="30"/>
          <ac:grpSpMkLst>
            <pc:docMk/>
            <pc:sldMk cId="3789092597" sldId="314"/>
            <ac:grpSpMk id="25" creationId="{7FA78DB0-8EAF-4A50-9CC2-DF458D5CFC16}"/>
          </ac:grpSpMkLst>
        </pc:grpChg>
        <pc:grpChg chg="mod">
          <ac:chgData name="준섭 오" userId="1323eee44732c443" providerId="LiveId" clId="{128F2D21-B685-4C42-A90A-0397C91654BA}" dt="2024-08-29T06:00:01.483" v="30"/>
          <ac:grpSpMkLst>
            <pc:docMk/>
            <pc:sldMk cId="3789092597" sldId="314"/>
            <ac:grpSpMk id="26" creationId="{A42F3305-9D99-C467-841F-116262E861B5}"/>
          </ac:grpSpMkLst>
        </pc:grpChg>
        <pc:picChg chg="mod">
          <ac:chgData name="준섭 오" userId="1323eee44732c443" providerId="LiveId" clId="{128F2D21-B685-4C42-A90A-0397C91654BA}" dt="2024-08-29T06:00:01.483" v="30"/>
          <ac:picMkLst>
            <pc:docMk/>
            <pc:sldMk cId="3789092597" sldId="314"/>
            <ac:picMk id="32" creationId="{7EF2A028-236E-A787-94C5-BC93524AAF9E}"/>
          </ac:picMkLst>
        </pc:picChg>
        <pc:picChg chg="mod">
          <ac:chgData name="준섭 오" userId="1323eee44732c443" providerId="LiveId" clId="{128F2D21-B685-4C42-A90A-0397C91654BA}" dt="2024-08-29T06:00:01.483" v="30"/>
          <ac:picMkLst>
            <pc:docMk/>
            <pc:sldMk cId="3789092597" sldId="314"/>
            <ac:picMk id="33" creationId="{AA7109E0-471B-FAA9-4D21-2F8D68BBD66A}"/>
          </ac:picMkLst>
        </pc:picChg>
        <pc:picChg chg="mod">
          <ac:chgData name="준섭 오" userId="1323eee44732c443" providerId="LiveId" clId="{128F2D21-B685-4C42-A90A-0397C91654BA}" dt="2024-08-29T06:00:01.483" v="30"/>
          <ac:picMkLst>
            <pc:docMk/>
            <pc:sldMk cId="3789092597" sldId="314"/>
            <ac:picMk id="34" creationId="{F6B1D1FA-0DCF-C8E3-9FE8-1113111C0576}"/>
          </ac:picMkLst>
        </pc:picChg>
        <pc:picChg chg="mod">
          <ac:chgData name="준섭 오" userId="1323eee44732c443" providerId="LiveId" clId="{128F2D21-B685-4C42-A90A-0397C91654BA}" dt="2024-08-29T06:00:01.483" v="30"/>
          <ac:picMkLst>
            <pc:docMk/>
            <pc:sldMk cId="3789092597" sldId="314"/>
            <ac:picMk id="35" creationId="{A93D88C7-97EA-46E5-BF52-46609D7B373B}"/>
          </ac:picMkLst>
        </pc:picChg>
        <pc:picChg chg="mod">
          <ac:chgData name="준섭 오" userId="1323eee44732c443" providerId="LiveId" clId="{128F2D21-B685-4C42-A90A-0397C91654BA}" dt="2024-08-29T06:00:01.483" v="30"/>
          <ac:picMkLst>
            <pc:docMk/>
            <pc:sldMk cId="3789092597" sldId="314"/>
            <ac:picMk id="36" creationId="{CD06F01D-9618-5EDC-EC95-EFEBFF7C19D9}"/>
          </ac:picMkLst>
        </pc:picChg>
        <pc:cxnChg chg="mod">
          <ac:chgData name="준섭 오" userId="1323eee44732c443" providerId="LiveId" clId="{128F2D21-B685-4C42-A90A-0397C91654BA}" dt="2024-08-29T06:00:01.483" v="30"/>
          <ac:cxnSpMkLst>
            <pc:docMk/>
            <pc:sldMk cId="3789092597" sldId="314"/>
            <ac:cxnSpMk id="20" creationId="{9AD714F7-D08F-BF0E-3CA0-B4CAB3086FEC}"/>
          </ac:cxnSpMkLst>
        </pc:cxnChg>
        <pc:cxnChg chg="mod">
          <ac:chgData name="준섭 오" userId="1323eee44732c443" providerId="LiveId" clId="{128F2D21-B685-4C42-A90A-0397C91654BA}" dt="2024-08-29T06:00:01.483" v="30"/>
          <ac:cxnSpMkLst>
            <pc:docMk/>
            <pc:sldMk cId="3789092597" sldId="314"/>
            <ac:cxnSpMk id="21" creationId="{282A00B2-D88F-AB3A-1B51-1EDB6651CBAC}"/>
          </ac:cxnSpMkLst>
        </pc:cxnChg>
        <pc:cxnChg chg="mod">
          <ac:chgData name="준섭 오" userId="1323eee44732c443" providerId="LiveId" clId="{128F2D21-B685-4C42-A90A-0397C91654BA}" dt="2024-08-29T06:00:01.483" v="30"/>
          <ac:cxnSpMkLst>
            <pc:docMk/>
            <pc:sldMk cId="3789092597" sldId="314"/>
            <ac:cxnSpMk id="22" creationId="{643881E7-B0ED-0171-61D2-BD96D56D5928}"/>
          </ac:cxnSpMkLst>
        </pc:cxnChg>
        <pc:cxnChg chg="mod">
          <ac:chgData name="준섭 오" userId="1323eee44732c443" providerId="LiveId" clId="{128F2D21-B685-4C42-A90A-0397C91654BA}" dt="2024-08-29T06:00:01.483" v="30"/>
          <ac:cxnSpMkLst>
            <pc:docMk/>
            <pc:sldMk cId="3789092597" sldId="314"/>
            <ac:cxnSpMk id="23" creationId="{24BADADA-9D9C-60A6-DC56-D5EAF5E1E7A3}"/>
          </ac:cxnSpMkLst>
        </pc:cxnChg>
        <pc:cxnChg chg="mod">
          <ac:chgData name="준섭 오" userId="1323eee44732c443" providerId="LiveId" clId="{128F2D21-B685-4C42-A90A-0397C91654BA}" dt="2024-08-29T06:00:01.483" v="30"/>
          <ac:cxnSpMkLst>
            <pc:docMk/>
            <pc:sldMk cId="3789092597" sldId="314"/>
            <ac:cxnSpMk id="24" creationId="{43EAC405-C6B2-2470-16DD-FF6C5870F986}"/>
          </ac:cxnSpMkLst>
        </pc:cxnChg>
      </pc:sldChg>
      <pc:sldChg chg="addSp delSp modSp mod">
        <pc:chgData name="준섭 오" userId="1323eee44732c443" providerId="LiveId" clId="{128F2D21-B685-4C42-A90A-0397C91654BA}" dt="2024-08-29T06:00:04.661" v="32"/>
        <pc:sldMkLst>
          <pc:docMk/>
          <pc:sldMk cId="1966350137" sldId="315"/>
        </pc:sldMkLst>
        <pc:spChg chg="mod">
          <ac:chgData name="준섭 오" userId="1323eee44732c443" providerId="LiveId" clId="{128F2D21-B685-4C42-A90A-0397C91654BA}" dt="2024-08-29T06:00:04.661" v="32"/>
          <ac:spMkLst>
            <pc:docMk/>
            <pc:sldMk cId="1966350137" sldId="315"/>
            <ac:spMk id="9" creationId="{3D7C1AB4-C465-95BD-45D5-989EC4F4EE69}"/>
          </ac:spMkLst>
        </pc:spChg>
        <pc:spChg chg="mod">
          <ac:chgData name="준섭 오" userId="1323eee44732c443" providerId="LiveId" clId="{128F2D21-B685-4C42-A90A-0397C91654BA}" dt="2024-08-29T06:00:04.661" v="32"/>
          <ac:spMkLst>
            <pc:docMk/>
            <pc:sldMk cId="1966350137" sldId="315"/>
            <ac:spMk id="27" creationId="{82827F2F-7879-D571-0164-79E6D31A8DE1}"/>
          </ac:spMkLst>
        </pc:spChg>
        <pc:spChg chg="mod">
          <ac:chgData name="준섭 오" userId="1323eee44732c443" providerId="LiveId" clId="{128F2D21-B685-4C42-A90A-0397C91654BA}" dt="2024-08-29T06:00:04.661" v="32"/>
          <ac:spMkLst>
            <pc:docMk/>
            <pc:sldMk cId="1966350137" sldId="315"/>
            <ac:spMk id="28" creationId="{049013E7-D44D-0BFC-8DDF-5A7CFD18D618}"/>
          </ac:spMkLst>
        </pc:spChg>
        <pc:spChg chg="mod">
          <ac:chgData name="준섭 오" userId="1323eee44732c443" providerId="LiveId" clId="{128F2D21-B685-4C42-A90A-0397C91654BA}" dt="2024-08-29T06:00:04.661" v="32"/>
          <ac:spMkLst>
            <pc:docMk/>
            <pc:sldMk cId="1966350137" sldId="315"/>
            <ac:spMk id="29" creationId="{41F17155-5B0A-69EF-E02D-F0EB1B722E4C}"/>
          </ac:spMkLst>
        </pc:spChg>
        <pc:spChg chg="mod">
          <ac:chgData name="준섭 오" userId="1323eee44732c443" providerId="LiveId" clId="{128F2D21-B685-4C42-A90A-0397C91654BA}" dt="2024-08-29T06:00:04.661" v="32"/>
          <ac:spMkLst>
            <pc:docMk/>
            <pc:sldMk cId="1966350137" sldId="315"/>
            <ac:spMk id="30" creationId="{13BB5A56-3E04-381C-00D6-6007D3188B76}"/>
          </ac:spMkLst>
        </pc:spChg>
        <pc:spChg chg="mod">
          <ac:chgData name="준섭 오" userId="1323eee44732c443" providerId="LiveId" clId="{128F2D21-B685-4C42-A90A-0397C91654BA}" dt="2024-08-29T06:00:04.661" v="32"/>
          <ac:spMkLst>
            <pc:docMk/>
            <pc:sldMk cId="1966350137" sldId="315"/>
            <ac:spMk id="31" creationId="{F96CF2B9-1A79-D0F3-8BED-E29DA300471A}"/>
          </ac:spMkLst>
        </pc:spChg>
        <pc:grpChg chg="add mod">
          <ac:chgData name="준섭 오" userId="1323eee44732c443" providerId="LiveId" clId="{128F2D21-B685-4C42-A90A-0397C91654BA}" dt="2024-08-29T06:00:04.661" v="32"/>
          <ac:grpSpMkLst>
            <pc:docMk/>
            <pc:sldMk cId="1966350137" sldId="315"/>
            <ac:grpSpMk id="2" creationId="{FCA09191-E1D4-0A2E-D5E6-2A50D7B7DEF2}"/>
          </ac:grpSpMkLst>
        </pc:grpChg>
        <pc:grpChg chg="mod">
          <ac:chgData name="준섭 오" userId="1323eee44732c443" providerId="LiveId" clId="{128F2D21-B685-4C42-A90A-0397C91654BA}" dt="2024-08-29T06:00:04.661" v="32"/>
          <ac:grpSpMkLst>
            <pc:docMk/>
            <pc:sldMk cId="1966350137" sldId="315"/>
            <ac:grpSpMk id="4" creationId="{40A4390B-BF68-5552-5E3D-B7A0F74143B1}"/>
          </ac:grpSpMkLst>
        </pc:grpChg>
        <pc:grpChg chg="del">
          <ac:chgData name="준섭 오" userId="1323eee44732c443" providerId="LiveId" clId="{128F2D21-B685-4C42-A90A-0397C91654BA}" dt="2024-08-29T06:00:04.531" v="31" actId="478"/>
          <ac:grpSpMkLst>
            <pc:docMk/>
            <pc:sldMk cId="1966350137" sldId="315"/>
            <ac:grpSpMk id="18" creationId="{00D24828-6591-91B9-A52A-B45EE647447E}"/>
          </ac:grpSpMkLst>
        </pc:grpChg>
        <pc:grpChg chg="mod">
          <ac:chgData name="준섭 오" userId="1323eee44732c443" providerId="LiveId" clId="{128F2D21-B685-4C42-A90A-0397C91654BA}" dt="2024-08-29T06:00:04.661" v="32"/>
          <ac:grpSpMkLst>
            <pc:docMk/>
            <pc:sldMk cId="1966350137" sldId="315"/>
            <ac:grpSpMk id="19" creationId="{1AABA1F7-D47E-6434-E228-284E2573FAED}"/>
          </ac:grpSpMkLst>
        </pc:grpChg>
        <pc:grpChg chg="mod">
          <ac:chgData name="준섭 오" userId="1323eee44732c443" providerId="LiveId" clId="{128F2D21-B685-4C42-A90A-0397C91654BA}" dt="2024-08-29T06:00:04.661" v="32"/>
          <ac:grpSpMkLst>
            <pc:docMk/>
            <pc:sldMk cId="1966350137" sldId="315"/>
            <ac:grpSpMk id="25" creationId="{A4844321-B35C-6505-B528-DEA266AF88A9}"/>
          </ac:grpSpMkLst>
        </pc:grpChg>
        <pc:grpChg chg="mod">
          <ac:chgData name="준섭 오" userId="1323eee44732c443" providerId="LiveId" clId="{128F2D21-B685-4C42-A90A-0397C91654BA}" dt="2024-08-29T06:00:04.661" v="32"/>
          <ac:grpSpMkLst>
            <pc:docMk/>
            <pc:sldMk cId="1966350137" sldId="315"/>
            <ac:grpSpMk id="26" creationId="{0D848F75-DDE2-809D-1186-48805E9AA669}"/>
          </ac:grpSpMkLst>
        </pc:grpChg>
        <pc:picChg chg="mod">
          <ac:chgData name="준섭 오" userId="1323eee44732c443" providerId="LiveId" clId="{128F2D21-B685-4C42-A90A-0397C91654BA}" dt="2024-08-29T06:00:04.661" v="32"/>
          <ac:picMkLst>
            <pc:docMk/>
            <pc:sldMk cId="1966350137" sldId="315"/>
            <ac:picMk id="32" creationId="{5C42DEDE-732D-148F-2BDC-ED5E043A362A}"/>
          </ac:picMkLst>
        </pc:picChg>
        <pc:picChg chg="mod">
          <ac:chgData name="준섭 오" userId="1323eee44732c443" providerId="LiveId" clId="{128F2D21-B685-4C42-A90A-0397C91654BA}" dt="2024-08-29T06:00:04.661" v="32"/>
          <ac:picMkLst>
            <pc:docMk/>
            <pc:sldMk cId="1966350137" sldId="315"/>
            <ac:picMk id="33" creationId="{0C0DF741-4B79-F2A2-FB4E-C71D4D22EA56}"/>
          </ac:picMkLst>
        </pc:picChg>
        <pc:picChg chg="mod">
          <ac:chgData name="준섭 오" userId="1323eee44732c443" providerId="LiveId" clId="{128F2D21-B685-4C42-A90A-0397C91654BA}" dt="2024-08-29T06:00:04.661" v="32"/>
          <ac:picMkLst>
            <pc:docMk/>
            <pc:sldMk cId="1966350137" sldId="315"/>
            <ac:picMk id="34" creationId="{2B742C6F-3E1F-B7A8-47A9-4DED94845C0D}"/>
          </ac:picMkLst>
        </pc:picChg>
        <pc:picChg chg="mod">
          <ac:chgData name="준섭 오" userId="1323eee44732c443" providerId="LiveId" clId="{128F2D21-B685-4C42-A90A-0397C91654BA}" dt="2024-08-29T06:00:04.661" v="32"/>
          <ac:picMkLst>
            <pc:docMk/>
            <pc:sldMk cId="1966350137" sldId="315"/>
            <ac:picMk id="35" creationId="{690487A6-624A-2078-E461-3E356C1B85CC}"/>
          </ac:picMkLst>
        </pc:picChg>
        <pc:picChg chg="mod">
          <ac:chgData name="준섭 오" userId="1323eee44732c443" providerId="LiveId" clId="{128F2D21-B685-4C42-A90A-0397C91654BA}" dt="2024-08-29T06:00:04.661" v="32"/>
          <ac:picMkLst>
            <pc:docMk/>
            <pc:sldMk cId="1966350137" sldId="315"/>
            <ac:picMk id="36" creationId="{C36BF8B5-6D00-4D7B-72FC-AA2611AD19F9}"/>
          </ac:picMkLst>
        </pc:picChg>
        <pc:cxnChg chg="mod">
          <ac:chgData name="준섭 오" userId="1323eee44732c443" providerId="LiveId" clId="{128F2D21-B685-4C42-A90A-0397C91654BA}" dt="2024-08-29T06:00:04.661" v="32"/>
          <ac:cxnSpMkLst>
            <pc:docMk/>
            <pc:sldMk cId="1966350137" sldId="315"/>
            <ac:cxnSpMk id="20" creationId="{4AC961A2-9B70-E595-A598-0EB1C5CABA15}"/>
          </ac:cxnSpMkLst>
        </pc:cxnChg>
        <pc:cxnChg chg="mod">
          <ac:chgData name="준섭 오" userId="1323eee44732c443" providerId="LiveId" clId="{128F2D21-B685-4C42-A90A-0397C91654BA}" dt="2024-08-29T06:00:04.661" v="32"/>
          <ac:cxnSpMkLst>
            <pc:docMk/>
            <pc:sldMk cId="1966350137" sldId="315"/>
            <ac:cxnSpMk id="21" creationId="{B914F914-1329-69AB-31D2-2A2C87904891}"/>
          </ac:cxnSpMkLst>
        </pc:cxnChg>
        <pc:cxnChg chg="mod">
          <ac:chgData name="준섭 오" userId="1323eee44732c443" providerId="LiveId" clId="{128F2D21-B685-4C42-A90A-0397C91654BA}" dt="2024-08-29T06:00:04.661" v="32"/>
          <ac:cxnSpMkLst>
            <pc:docMk/>
            <pc:sldMk cId="1966350137" sldId="315"/>
            <ac:cxnSpMk id="22" creationId="{2B1E22CE-F06E-CB53-6A00-19F772215D86}"/>
          </ac:cxnSpMkLst>
        </pc:cxnChg>
        <pc:cxnChg chg="mod">
          <ac:chgData name="준섭 오" userId="1323eee44732c443" providerId="LiveId" clId="{128F2D21-B685-4C42-A90A-0397C91654BA}" dt="2024-08-29T06:00:04.661" v="32"/>
          <ac:cxnSpMkLst>
            <pc:docMk/>
            <pc:sldMk cId="1966350137" sldId="315"/>
            <ac:cxnSpMk id="23" creationId="{1565D199-DC19-D33E-A7DB-E1642C819A04}"/>
          </ac:cxnSpMkLst>
        </pc:cxnChg>
        <pc:cxnChg chg="mod">
          <ac:chgData name="준섭 오" userId="1323eee44732c443" providerId="LiveId" clId="{128F2D21-B685-4C42-A90A-0397C91654BA}" dt="2024-08-29T06:00:04.661" v="32"/>
          <ac:cxnSpMkLst>
            <pc:docMk/>
            <pc:sldMk cId="1966350137" sldId="315"/>
            <ac:cxnSpMk id="24" creationId="{0CBA06B9-3584-2DFF-AD7A-CBEC69206D2F}"/>
          </ac:cxnSpMkLst>
        </pc:cxnChg>
      </pc:sldChg>
      <pc:sldChg chg="addSp delSp modSp mod">
        <pc:chgData name="준섭 오" userId="1323eee44732c443" providerId="LiveId" clId="{128F2D21-B685-4C42-A90A-0397C91654BA}" dt="2024-08-29T06:00:08.536" v="34"/>
        <pc:sldMkLst>
          <pc:docMk/>
          <pc:sldMk cId="1119095639" sldId="316"/>
        </pc:sldMkLst>
        <pc:spChg chg="mod">
          <ac:chgData name="준섭 오" userId="1323eee44732c443" providerId="LiveId" clId="{128F2D21-B685-4C42-A90A-0397C91654BA}" dt="2024-08-29T06:00:08.536" v="34"/>
          <ac:spMkLst>
            <pc:docMk/>
            <pc:sldMk cId="1119095639" sldId="316"/>
            <ac:spMk id="9" creationId="{BB545F73-75C4-0713-38A5-00B354A7B2C1}"/>
          </ac:spMkLst>
        </pc:spChg>
        <pc:spChg chg="mod">
          <ac:chgData name="준섭 오" userId="1323eee44732c443" providerId="LiveId" clId="{128F2D21-B685-4C42-A90A-0397C91654BA}" dt="2024-08-29T06:00:08.536" v="34"/>
          <ac:spMkLst>
            <pc:docMk/>
            <pc:sldMk cId="1119095639" sldId="316"/>
            <ac:spMk id="27" creationId="{91E5CF41-061B-0403-4E12-0FACEFE6524D}"/>
          </ac:spMkLst>
        </pc:spChg>
        <pc:spChg chg="mod">
          <ac:chgData name="준섭 오" userId="1323eee44732c443" providerId="LiveId" clId="{128F2D21-B685-4C42-A90A-0397C91654BA}" dt="2024-08-29T06:00:08.536" v="34"/>
          <ac:spMkLst>
            <pc:docMk/>
            <pc:sldMk cId="1119095639" sldId="316"/>
            <ac:spMk id="28" creationId="{2362CAC6-FD9E-1D37-C7A4-20F532C1B593}"/>
          </ac:spMkLst>
        </pc:spChg>
        <pc:spChg chg="mod">
          <ac:chgData name="준섭 오" userId="1323eee44732c443" providerId="LiveId" clId="{128F2D21-B685-4C42-A90A-0397C91654BA}" dt="2024-08-29T06:00:08.536" v="34"/>
          <ac:spMkLst>
            <pc:docMk/>
            <pc:sldMk cId="1119095639" sldId="316"/>
            <ac:spMk id="29" creationId="{3969E000-FBD3-B4E5-E3A7-CB08D9B3D453}"/>
          </ac:spMkLst>
        </pc:spChg>
        <pc:spChg chg="mod">
          <ac:chgData name="준섭 오" userId="1323eee44732c443" providerId="LiveId" clId="{128F2D21-B685-4C42-A90A-0397C91654BA}" dt="2024-08-29T06:00:08.536" v="34"/>
          <ac:spMkLst>
            <pc:docMk/>
            <pc:sldMk cId="1119095639" sldId="316"/>
            <ac:spMk id="30" creationId="{5DB005AA-51AB-4EFF-0110-3FF5CC2EB949}"/>
          </ac:spMkLst>
        </pc:spChg>
        <pc:spChg chg="mod">
          <ac:chgData name="준섭 오" userId="1323eee44732c443" providerId="LiveId" clId="{128F2D21-B685-4C42-A90A-0397C91654BA}" dt="2024-08-29T06:00:08.536" v="34"/>
          <ac:spMkLst>
            <pc:docMk/>
            <pc:sldMk cId="1119095639" sldId="316"/>
            <ac:spMk id="31" creationId="{5FE4067F-3FBB-D709-BF00-1596FFBD48DF}"/>
          </ac:spMkLst>
        </pc:spChg>
        <pc:grpChg chg="add mod">
          <ac:chgData name="준섭 오" userId="1323eee44732c443" providerId="LiveId" clId="{128F2D21-B685-4C42-A90A-0397C91654BA}" dt="2024-08-29T06:00:08.536" v="34"/>
          <ac:grpSpMkLst>
            <pc:docMk/>
            <pc:sldMk cId="1119095639" sldId="316"/>
            <ac:grpSpMk id="2" creationId="{28C055CB-FA1B-444C-5305-2EF3FF2869D0}"/>
          </ac:grpSpMkLst>
        </pc:grpChg>
        <pc:grpChg chg="mod">
          <ac:chgData name="준섭 오" userId="1323eee44732c443" providerId="LiveId" clId="{128F2D21-B685-4C42-A90A-0397C91654BA}" dt="2024-08-29T06:00:08.536" v="34"/>
          <ac:grpSpMkLst>
            <pc:docMk/>
            <pc:sldMk cId="1119095639" sldId="316"/>
            <ac:grpSpMk id="4" creationId="{15FA2BA2-61E0-CFAC-C65C-07C63C5A30B0}"/>
          </ac:grpSpMkLst>
        </pc:grpChg>
        <pc:grpChg chg="del">
          <ac:chgData name="준섭 오" userId="1323eee44732c443" providerId="LiveId" clId="{128F2D21-B685-4C42-A90A-0397C91654BA}" dt="2024-08-29T06:00:08.404" v="33" actId="478"/>
          <ac:grpSpMkLst>
            <pc:docMk/>
            <pc:sldMk cId="1119095639" sldId="316"/>
            <ac:grpSpMk id="18" creationId="{00D24828-6591-91B9-A52A-B45EE647447E}"/>
          </ac:grpSpMkLst>
        </pc:grpChg>
        <pc:grpChg chg="mod">
          <ac:chgData name="준섭 오" userId="1323eee44732c443" providerId="LiveId" clId="{128F2D21-B685-4C42-A90A-0397C91654BA}" dt="2024-08-29T06:00:08.536" v="34"/>
          <ac:grpSpMkLst>
            <pc:docMk/>
            <pc:sldMk cId="1119095639" sldId="316"/>
            <ac:grpSpMk id="19" creationId="{1B806AEF-685C-E6E3-1F91-5A096693BD71}"/>
          </ac:grpSpMkLst>
        </pc:grpChg>
        <pc:grpChg chg="mod">
          <ac:chgData name="준섭 오" userId="1323eee44732c443" providerId="LiveId" clId="{128F2D21-B685-4C42-A90A-0397C91654BA}" dt="2024-08-29T06:00:08.536" v="34"/>
          <ac:grpSpMkLst>
            <pc:docMk/>
            <pc:sldMk cId="1119095639" sldId="316"/>
            <ac:grpSpMk id="25" creationId="{09FDE570-3996-50A3-4763-C7C84C962CC0}"/>
          </ac:grpSpMkLst>
        </pc:grpChg>
        <pc:grpChg chg="mod">
          <ac:chgData name="준섭 오" userId="1323eee44732c443" providerId="LiveId" clId="{128F2D21-B685-4C42-A90A-0397C91654BA}" dt="2024-08-29T06:00:08.536" v="34"/>
          <ac:grpSpMkLst>
            <pc:docMk/>
            <pc:sldMk cId="1119095639" sldId="316"/>
            <ac:grpSpMk id="26" creationId="{8841248B-D74A-5D70-6BA6-B06F0BBC17FD}"/>
          </ac:grpSpMkLst>
        </pc:grpChg>
        <pc:picChg chg="mod">
          <ac:chgData name="준섭 오" userId="1323eee44732c443" providerId="LiveId" clId="{128F2D21-B685-4C42-A90A-0397C91654BA}" dt="2024-08-29T06:00:08.536" v="34"/>
          <ac:picMkLst>
            <pc:docMk/>
            <pc:sldMk cId="1119095639" sldId="316"/>
            <ac:picMk id="32" creationId="{68CF7FF4-A139-AEF4-1F5E-C1AA054DA6DC}"/>
          </ac:picMkLst>
        </pc:picChg>
        <pc:picChg chg="mod">
          <ac:chgData name="준섭 오" userId="1323eee44732c443" providerId="LiveId" clId="{128F2D21-B685-4C42-A90A-0397C91654BA}" dt="2024-08-29T06:00:08.536" v="34"/>
          <ac:picMkLst>
            <pc:docMk/>
            <pc:sldMk cId="1119095639" sldId="316"/>
            <ac:picMk id="33" creationId="{B7E6DC62-0809-D564-445D-F39AE5F7F983}"/>
          </ac:picMkLst>
        </pc:picChg>
        <pc:picChg chg="mod">
          <ac:chgData name="준섭 오" userId="1323eee44732c443" providerId="LiveId" clId="{128F2D21-B685-4C42-A90A-0397C91654BA}" dt="2024-08-29T06:00:08.536" v="34"/>
          <ac:picMkLst>
            <pc:docMk/>
            <pc:sldMk cId="1119095639" sldId="316"/>
            <ac:picMk id="34" creationId="{0784519A-3EE9-ECE6-A5AF-25212A11FA2A}"/>
          </ac:picMkLst>
        </pc:picChg>
        <pc:picChg chg="mod">
          <ac:chgData name="준섭 오" userId="1323eee44732c443" providerId="LiveId" clId="{128F2D21-B685-4C42-A90A-0397C91654BA}" dt="2024-08-29T06:00:08.536" v="34"/>
          <ac:picMkLst>
            <pc:docMk/>
            <pc:sldMk cId="1119095639" sldId="316"/>
            <ac:picMk id="35" creationId="{60834FC7-5459-FA8B-7BF5-D7E615D467AA}"/>
          </ac:picMkLst>
        </pc:picChg>
        <pc:picChg chg="mod">
          <ac:chgData name="준섭 오" userId="1323eee44732c443" providerId="LiveId" clId="{128F2D21-B685-4C42-A90A-0397C91654BA}" dt="2024-08-29T06:00:08.536" v="34"/>
          <ac:picMkLst>
            <pc:docMk/>
            <pc:sldMk cId="1119095639" sldId="316"/>
            <ac:picMk id="36" creationId="{BC1A1E2F-998A-5A78-9F5E-928726A52986}"/>
          </ac:picMkLst>
        </pc:picChg>
        <pc:cxnChg chg="mod">
          <ac:chgData name="준섭 오" userId="1323eee44732c443" providerId="LiveId" clId="{128F2D21-B685-4C42-A90A-0397C91654BA}" dt="2024-08-29T06:00:08.536" v="34"/>
          <ac:cxnSpMkLst>
            <pc:docMk/>
            <pc:sldMk cId="1119095639" sldId="316"/>
            <ac:cxnSpMk id="20" creationId="{2BEB13FF-8094-841C-0E04-2236172CB786}"/>
          </ac:cxnSpMkLst>
        </pc:cxnChg>
        <pc:cxnChg chg="mod">
          <ac:chgData name="준섭 오" userId="1323eee44732c443" providerId="LiveId" clId="{128F2D21-B685-4C42-A90A-0397C91654BA}" dt="2024-08-29T06:00:08.536" v="34"/>
          <ac:cxnSpMkLst>
            <pc:docMk/>
            <pc:sldMk cId="1119095639" sldId="316"/>
            <ac:cxnSpMk id="21" creationId="{5F31EA07-739D-DE28-C444-3F6E3E3D93A2}"/>
          </ac:cxnSpMkLst>
        </pc:cxnChg>
        <pc:cxnChg chg="mod">
          <ac:chgData name="준섭 오" userId="1323eee44732c443" providerId="LiveId" clId="{128F2D21-B685-4C42-A90A-0397C91654BA}" dt="2024-08-29T06:00:08.536" v="34"/>
          <ac:cxnSpMkLst>
            <pc:docMk/>
            <pc:sldMk cId="1119095639" sldId="316"/>
            <ac:cxnSpMk id="22" creationId="{90F4D849-348D-A128-FC57-77D3EA561E74}"/>
          </ac:cxnSpMkLst>
        </pc:cxnChg>
        <pc:cxnChg chg="mod">
          <ac:chgData name="준섭 오" userId="1323eee44732c443" providerId="LiveId" clId="{128F2D21-B685-4C42-A90A-0397C91654BA}" dt="2024-08-29T06:00:08.536" v="34"/>
          <ac:cxnSpMkLst>
            <pc:docMk/>
            <pc:sldMk cId="1119095639" sldId="316"/>
            <ac:cxnSpMk id="23" creationId="{BDB8587E-A4D1-F536-B62A-B4DDC147972E}"/>
          </ac:cxnSpMkLst>
        </pc:cxnChg>
        <pc:cxnChg chg="mod">
          <ac:chgData name="준섭 오" userId="1323eee44732c443" providerId="LiveId" clId="{128F2D21-B685-4C42-A90A-0397C91654BA}" dt="2024-08-29T06:00:08.536" v="34"/>
          <ac:cxnSpMkLst>
            <pc:docMk/>
            <pc:sldMk cId="1119095639" sldId="316"/>
            <ac:cxnSpMk id="24" creationId="{73386BBC-A4B9-5E45-3C44-9537B5CEA516}"/>
          </ac:cxnSpMkLst>
        </pc:cxnChg>
      </pc:sldChg>
      <pc:sldChg chg="addSp delSp modSp mod">
        <pc:chgData name="준섭 오" userId="1323eee44732c443" providerId="LiveId" clId="{128F2D21-B685-4C42-A90A-0397C91654BA}" dt="2024-08-29T06:00:11.585" v="36"/>
        <pc:sldMkLst>
          <pc:docMk/>
          <pc:sldMk cId="729556136" sldId="317"/>
        </pc:sldMkLst>
        <pc:spChg chg="mod">
          <ac:chgData name="준섭 오" userId="1323eee44732c443" providerId="LiveId" clId="{128F2D21-B685-4C42-A90A-0397C91654BA}" dt="2024-08-29T06:00:11.585" v="36"/>
          <ac:spMkLst>
            <pc:docMk/>
            <pc:sldMk cId="729556136" sldId="317"/>
            <ac:spMk id="9" creationId="{C9558337-1521-5D1C-A476-6A4FC176F555}"/>
          </ac:spMkLst>
        </pc:spChg>
        <pc:spChg chg="mod">
          <ac:chgData name="준섭 오" userId="1323eee44732c443" providerId="LiveId" clId="{128F2D21-B685-4C42-A90A-0397C91654BA}" dt="2024-08-29T06:00:11.585" v="36"/>
          <ac:spMkLst>
            <pc:docMk/>
            <pc:sldMk cId="729556136" sldId="317"/>
            <ac:spMk id="27" creationId="{BE4853D2-C4BD-864F-9898-766861DDFFB1}"/>
          </ac:spMkLst>
        </pc:spChg>
        <pc:spChg chg="mod">
          <ac:chgData name="준섭 오" userId="1323eee44732c443" providerId="LiveId" clId="{128F2D21-B685-4C42-A90A-0397C91654BA}" dt="2024-08-29T06:00:11.585" v="36"/>
          <ac:spMkLst>
            <pc:docMk/>
            <pc:sldMk cId="729556136" sldId="317"/>
            <ac:spMk id="28" creationId="{604098B9-9ED0-DAE9-F07C-355A24C008FB}"/>
          </ac:spMkLst>
        </pc:spChg>
        <pc:spChg chg="mod">
          <ac:chgData name="준섭 오" userId="1323eee44732c443" providerId="LiveId" clId="{128F2D21-B685-4C42-A90A-0397C91654BA}" dt="2024-08-29T06:00:11.585" v="36"/>
          <ac:spMkLst>
            <pc:docMk/>
            <pc:sldMk cId="729556136" sldId="317"/>
            <ac:spMk id="29" creationId="{0C722A04-2BB1-34AA-9095-8317F6C5625F}"/>
          </ac:spMkLst>
        </pc:spChg>
        <pc:spChg chg="mod">
          <ac:chgData name="준섭 오" userId="1323eee44732c443" providerId="LiveId" clId="{128F2D21-B685-4C42-A90A-0397C91654BA}" dt="2024-08-29T06:00:11.585" v="36"/>
          <ac:spMkLst>
            <pc:docMk/>
            <pc:sldMk cId="729556136" sldId="317"/>
            <ac:spMk id="30" creationId="{87112332-FCBD-32A5-2D8F-8893A66BB27C}"/>
          </ac:spMkLst>
        </pc:spChg>
        <pc:spChg chg="mod">
          <ac:chgData name="준섭 오" userId="1323eee44732c443" providerId="LiveId" clId="{128F2D21-B685-4C42-A90A-0397C91654BA}" dt="2024-08-29T06:00:11.585" v="36"/>
          <ac:spMkLst>
            <pc:docMk/>
            <pc:sldMk cId="729556136" sldId="317"/>
            <ac:spMk id="31" creationId="{8DB19286-1832-13CB-BC36-5842E0067511}"/>
          </ac:spMkLst>
        </pc:spChg>
        <pc:grpChg chg="add mod">
          <ac:chgData name="준섭 오" userId="1323eee44732c443" providerId="LiveId" clId="{128F2D21-B685-4C42-A90A-0397C91654BA}" dt="2024-08-29T06:00:11.585" v="36"/>
          <ac:grpSpMkLst>
            <pc:docMk/>
            <pc:sldMk cId="729556136" sldId="317"/>
            <ac:grpSpMk id="2" creationId="{B523FD9E-24A7-D250-F98A-B8E6343F2292}"/>
          </ac:grpSpMkLst>
        </pc:grpChg>
        <pc:grpChg chg="mod">
          <ac:chgData name="준섭 오" userId="1323eee44732c443" providerId="LiveId" clId="{128F2D21-B685-4C42-A90A-0397C91654BA}" dt="2024-08-29T06:00:11.585" v="36"/>
          <ac:grpSpMkLst>
            <pc:docMk/>
            <pc:sldMk cId="729556136" sldId="317"/>
            <ac:grpSpMk id="4" creationId="{D0ADC648-C9BB-90E2-26DC-1DBDF16F9851}"/>
          </ac:grpSpMkLst>
        </pc:grpChg>
        <pc:grpChg chg="del">
          <ac:chgData name="준섭 오" userId="1323eee44732c443" providerId="LiveId" clId="{128F2D21-B685-4C42-A90A-0397C91654BA}" dt="2024-08-29T06:00:11.455" v="35" actId="478"/>
          <ac:grpSpMkLst>
            <pc:docMk/>
            <pc:sldMk cId="729556136" sldId="317"/>
            <ac:grpSpMk id="18" creationId="{00D24828-6591-91B9-A52A-B45EE647447E}"/>
          </ac:grpSpMkLst>
        </pc:grpChg>
        <pc:grpChg chg="mod">
          <ac:chgData name="준섭 오" userId="1323eee44732c443" providerId="LiveId" clId="{128F2D21-B685-4C42-A90A-0397C91654BA}" dt="2024-08-29T06:00:11.585" v="36"/>
          <ac:grpSpMkLst>
            <pc:docMk/>
            <pc:sldMk cId="729556136" sldId="317"/>
            <ac:grpSpMk id="19" creationId="{F4388930-1604-E636-A45D-46F39A6DAAE5}"/>
          </ac:grpSpMkLst>
        </pc:grpChg>
        <pc:grpChg chg="mod">
          <ac:chgData name="준섭 오" userId="1323eee44732c443" providerId="LiveId" clId="{128F2D21-B685-4C42-A90A-0397C91654BA}" dt="2024-08-29T06:00:11.585" v="36"/>
          <ac:grpSpMkLst>
            <pc:docMk/>
            <pc:sldMk cId="729556136" sldId="317"/>
            <ac:grpSpMk id="25" creationId="{5B483E03-E172-1386-1D9E-8F74B174FB66}"/>
          </ac:grpSpMkLst>
        </pc:grpChg>
        <pc:grpChg chg="mod">
          <ac:chgData name="준섭 오" userId="1323eee44732c443" providerId="LiveId" clId="{128F2D21-B685-4C42-A90A-0397C91654BA}" dt="2024-08-29T06:00:11.585" v="36"/>
          <ac:grpSpMkLst>
            <pc:docMk/>
            <pc:sldMk cId="729556136" sldId="317"/>
            <ac:grpSpMk id="26" creationId="{BB1E1C42-0DA5-65F2-7643-0933BC7C4BC2}"/>
          </ac:grpSpMkLst>
        </pc:grpChg>
        <pc:picChg chg="mod">
          <ac:chgData name="준섭 오" userId="1323eee44732c443" providerId="LiveId" clId="{128F2D21-B685-4C42-A90A-0397C91654BA}" dt="2024-08-29T06:00:11.585" v="36"/>
          <ac:picMkLst>
            <pc:docMk/>
            <pc:sldMk cId="729556136" sldId="317"/>
            <ac:picMk id="32" creationId="{BBF259CC-F2C8-9E4E-B585-0E4F63633F0C}"/>
          </ac:picMkLst>
        </pc:picChg>
        <pc:picChg chg="mod">
          <ac:chgData name="준섭 오" userId="1323eee44732c443" providerId="LiveId" clId="{128F2D21-B685-4C42-A90A-0397C91654BA}" dt="2024-08-29T06:00:11.585" v="36"/>
          <ac:picMkLst>
            <pc:docMk/>
            <pc:sldMk cId="729556136" sldId="317"/>
            <ac:picMk id="33" creationId="{38BFDAF1-9887-23A7-3C46-8EC64CB48B80}"/>
          </ac:picMkLst>
        </pc:picChg>
        <pc:picChg chg="mod">
          <ac:chgData name="준섭 오" userId="1323eee44732c443" providerId="LiveId" clId="{128F2D21-B685-4C42-A90A-0397C91654BA}" dt="2024-08-29T06:00:11.585" v="36"/>
          <ac:picMkLst>
            <pc:docMk/>
            <pc:sldMk cId="729556136" sldId="317"/>
            <ac:picMk id="34" creationId="{F5DBE8E3-3DF5-0570-2466-C17530C9F1D9}"/>
          </ac:picMkLst>
        </pc:picChg>
        <pc:picChg chg="mod">
          <ac:chgData name="준섭 오" userId="1323eee44732c443" providerId="LiveId" clId="{128F2D21-B685-4C42-A90A-0397C91654BA}" dt="2024-08-29T06:00:11.585" v="36"/>
          <ac:picMkLst>
            <pc:docMk/>
            <pc:sldMk cId="729556136" sldId="317"/>
            <ac:picMk id="35" creationId="{CD72C855-348B-94D7-64FF-0CD90228B66E}"/>
          </ac:picMkLst>
        </pc:picChg>
        <pc:picChg chg="mod">
          <ac:chgData name="준섭 오" userId="1323eee44732c443" providerId="LiveId" clId="{128F2D21-B685-4C42-A90A-0397C91654BA}" dt="2024-08-29T06:00:11.585" v="36"/>
          <ac:picMkLst>
            <pc:docMk/>
            <pc:sldMk cId="729556136" sldId="317"/>
            <ac:picMk id="36" creationId="{FFE848A8-39D4-F4CF-4C13-72D3873E31BF}"/>
          </ac:picMkLst>
        </pc:picChg>
        <pc:cxnChg chg="mod">
          <ac:chgData name="준섭 오" userId="1323eee44732c443" providerId="LiveId" clId="{128F2D21-B685-4C42-A90A-0397C91654BA}" dt="2024-08-29T06:00:11.585" v="36"/>
          <ac:cxnSpMkLst>
            <pc:docMk/>
            <pc:sldMk cId="729556136" sldId="317"/>
            <ac:cxnSpMk id="20" creationId="{CA18F1B5-B1C3-12CB-77FA-3572E9C99600}"/>
          </ac:cxnSpMkLst>
        </pc:cxnChg>
        <pc:cxnChg chg="mod">
          <ac:chgData name="준섭 오" userId="1323eee44732c443" providerId="LiveId" clId="{128F2D21-B685-4C42-A90A-0397C91654BA}" dt="2024-08-29T06:00:11.585" v="36"/>
          <ac:cxnSpMkLst>
            <pc:docMk/>
            <pc:sldMk cId="729556136" sldId="317"/>
            <ac:cxnSpMk id="21" creationId="{6BA75E27-8AC9-8299-138C-79FFBC57F7AC}"/>
          </ac:cxnSpMkLst>
        </pc:cxnChg>
        <pc:cxnChg chg="mod">
          <ac:chgData name="준섭 오" userId="1323eee44732c443" providerId="LiveId" clId="{128F2D21-B685-4C42-A90A-0397C91654BA}" dt="2024-08-29T06:00:11.585" v="36"/>
          <ac:cxnSpMkLst>
            <pc:docMk/>
            <pc:sldMk cId="729556136" sldId="317"/>
            <ac:cxnSpMk id="22" creationId="{B5E7757F-FF02-57FE-EAB4-4A3398B8EF20}"/>
          </ac:cxnSpMkLst>
        </pc:cxnChg>
        <pc:cxnChg chg="mod">
          <ac:chgData name="준섭 오" userId="1323eee44732c443" providerId="LiveId" clId="{128F2D21-B685-4C42-A90A-0397C91654BA}" dt="2024-08-29T06:00:11.585" v="36"/>
          <ac:cxnSpMkLst>
            <pc:docMk/>
            <pc:sldMk cId="729556136" sldId="317"/>
            <ac:cxnSpMk id="23" creationId="{E70F174C-167B-9207-B09F-9B5C984A611C}"/>
          </ac:cxnSpMkLst>
        </pc:cxnChg>
        <pc:cxnChg chg="mod">
          <ac:chgData name="준섭 오" userId="1323eee44732c443" providerId="LiveId" clId="{128F2D21-B685-4C42-A90A-0397C91654BA}" dt="2024-08-29T06:00:11.585" v="36"/>
          <ac:cxnSpMkLst>
            <pc:docMk/>
            <pc:sldMk cId="729556136" sldId="317"/>
            <ac:cxnSpMk id="24" creationId="{4E2959A1-A1E6-1147-DA29-03C87DF153E1}"/>
          </ac:cxnSpMkLst>
        </pc:cxnChg>
      </pc:sldChg>
      <pc:sldChg chg="addSp delSp modSp mod">
        <pc:chgData name="준섭 오" userId="1323eee44732c443" providerId="LiveId" clId="{128F2D21-B685-4C42-A90A-0397C91654BA}" dt="2024-08-29T06:00:15.102" v="38"/>
        <pc:sldMkLst>
          <pc:docMk/>
          <pc:sldMk cId="3182393695" sldId="318"/>
        </pc:sldMkLst>
        <pc:spChg chg="mod">
          <ac:chgData name="준섭 오" userId="1323eee44732c443" providerId="LiveId" clId="{128F2D21-B685-4C42-A90A-0397C91654BA}" dt="2024-08-29T06:00:15.102" v="38"/>
          <ac:spMkLst>
            <pc:docMk/>
            <pc:sldMk cId="3182393695" sldId="318"/>
            <ac:spMk id="9" creationId="{ED1CC087-3191-4198-E82B-B46043A2BEB7}"/>
          </ac:spMkLst>
        </pc:spChg>
        <pc:spChg chg="mod">
          <ac:chgData name="준섭 오" userId="1323eee44732c443" providerId="LiveId" clId="{128F2D21-B685-4C42-A90A-0397C91654BA}" dt="2024-08-29T06:00:15.102" v="38"/>
          <ac:spMkLst>
            <pc:docMk/>
            <pc:sldMk cId="3182393695" sldId="318"/>
            <ac:spMk id="27" creationId="{B159E00D-5097-1FF6-91E4-23FC54378875}"/>
          </ac:spMkLst>
        </pc:spChg>
        <pc:spChg chg="mod">
          <ac:chgData name="준섭 오" userId="1323eee44732c443" providerId="LiveId" clId="{128F2D21-B685-4C42-A90A-0397C91654BA}" dt="2024-08-29T06:00:15.102" v="38"/>
          <ac:spMkLst>
            <pc:docMk/>
            <pc:sldMk cId="3182393695" sldId="318"/>
            <ac:spMk id="28" creationId="{3F0DB30B-ED28-BEF8-5AF6-2CF962346969}"/>
          </ac:spMkLst>
        </pc:spChg>
        <pc:spChg chg="mod">
          <ac:chgData name="준섭 오" userId="1323eee44732c443" providerId="LiveId" clId="{128F2D21-B685-4C42-A90A-0397C91654BA}" dt="2024-08-29T06:00:15.102" v="38"/>
          <ac:spMkLst>
            <pc:docMk/>
            <pc:sldMk cId="3182393695" sldId="318"/>
            <ac:spMk id="29" creationId="{0E9E6A78-158C-4F00-2EEA-A1BB4A74E15C}"/>
          </ac:spMkLst>
        </pc:spChg>
        <pc:spChg chg="mod">
          <ac:chgData name="준섭 오" userId="1323eee44732c443" providerId="LiveId" clId="{128F2D21-B685-4C42-A90A-0397C91654BA}" dt="2024-08-29T06:00:15.102" v="38"/>
          <ac:spMkLst>
            <pc:docMk/>
            <pc:sldMk cId="3182393695" sldId="318"/>
            <ac:spMk id="30" creationId="{5217A610-22B7-BBD0-6889-1DA3A146C0A1}"/>
          </ac:spMkLst>
        </pc:spChg>
        <pc:spChg chg="mod">
          <ac:chgData name="준섭 오" userId="1323eee44732c443" providerId="LiveId" clId="{128F2D21-B685-4C42-A90A-0397C91654BA}" dt="2024-08-29T06:00:15.102" v="38"/>
          <ac:spMkLst>
            <pc:docMk/>
            <pc:sldMk cId="3182393695" sldId="318"/>
            <ac:spMk id="31" creationId="{006F7F58-707E-0532-3031-E87C0876AF71}"/>
          </ac:spMkLst>
        </pc:spChg>
        <pc:grpChg chg="add mod">
          <ac:chgData name="준섭 오" userId="1323eee44732c443" providerId="LiveId" clId="{128F2D21-B685-4C42-A90A-0397C91654BA}" dt="2024-08-29T06:00:15.102" v="38"/>
          <ac:grpSpMkLst>
            <pc:docMk/>
            <pc:sldMk cId="3182393695" sldId="318"/>
            <ac:grpSpMk id="2" creationId="{A90546A4-DB1A-ED39-FFDB-BA831E49D703}"/>
          </ac:grpSpMkLst>
        </pc:grpChg>
        <pc:grpChg chg="mod">
          <ac:chgData name="준섭 오" userId="1323eee44732c443" providerId="LiveId" clId="{128F2D21-B685-4C42-A90A-0397C91654BA}" dt="2024-08-29T06:00:15.102" v="38"/>
          <ac:grpSpMkLst>
            <pc:docMk/>
            <pc:sldMk cId="3182393695" sldId="318"/>
            <ac:grpSpMk id="4" creationId="{3A757266-6B0B-6E7E-20C2-019C83997A61}"/>
          </ac:grpSpMkLst>
        </pc:grpChg>
        <pc:grpChg chg="del">
          <ac:chgData name="준섭 오" userId="1323eee44732c443" providerId="LiveId" clId="{128F2D21-B685-4C42-A90A-0397C91654BA}" dt="2024-08-29T06:00:14.949" v="37" actId="478"/>
          <ac:grpSpMkLst>
            <pc:docMk/>
            <pc:sldMk cId="3182393695" sldId="318"/>
            <ac:grpSpMk id="18" creationId="{00D24828-6591-91B9-A52A-B45EE647447E}"/>
          </ac:grpSpMkLst>
        </pc:grpChg>
        <pc:grpChg chg="mod">
          <ac:chgData name="준섭 오" userId="1323eee44732c443" providerId="LiveId" clId="{128F2D21-B685-4C42-A90A-0397C91654BA}" dt="2024-08-29T06:00:15.102" v="38"/>
          <ac:grpSpMkLst>
            <pc:docMk/>
            <pc:sldMk cId="3182393695" sldId="318"/>
            <ac:grpSpMk id="19" creationId="{111691EF-AAEA-BE2B-A84A-DD9D8814281C}"/>
          </ac:grpSpMkLst>
        </pc:grpChg>
        <pc:grpChg chg="mod">
          <ac:chgData name="준섭 오" userId="1323eee44732c443" providerId="LiveId" clId="{128F2D21-B685-4C42-A90A-0397C91654BA}" dt="2024-08-29T06:00:15.102" v="38"/>
          <ac:grpSpMkLst>
            <pc:docMk/>
            <pc:sldMk cId="3182393695" sldId="318"/>
            <ac:grpSpMk id="25" creationId="{AF9D083F-98E9-3DFA-6C3E-BEAC99DE54D5}"/>
          </ac:grpSpMkLst>
        </pc:grpChg>
        <pc:grpChg chg="mod">
          <ac:chgData name="준섭 오" userId="1323eee44732c443" providerId="LiveId" clId="{128F2D21-B685-4C42-A90A-0397C91654BA}" dt="2024-08-29T06:00:15.102" v="38"/>
          <ac:grpSpMkLst>
            <pc:docMk/>
            <pc:sldMk cId="3182393695" sldId="318"/>
            <ac:grpSpMk id="26" creationId="{5E61BAC6-DF16-E8F1-C77F-F6003D92DFD1}"/>
          </ac:grpSpMkLst>
        </pc:grpChg>
        <pc:picChg chg="mod">
          <ac:chgData name="준섭 오" userId="1323eee44732c443" providerId="LiveId" clId="{128F2D21-B685-4C42-A90A-0397C91654BA}" dt="2024-08-29T06:00:15.102" v="38"/>
          <ac:picMkLst>
            <pc:docMk/>
            <pc:sldMk cId="3182393695" sldId="318"/>
            <ac:picMk id="32" creationId="{DF55B39B-F3A8-C8AB-ED40-A0E3AF81ABD7}"/>
          </ac:picMkLst>
        </pc:picChg>
        <pc:picChg chg="mod">
          <ac:chgData name="준섭 오" userId="1323eee44732c443" providerId="LiveId" clId="{128F2D21-B685-4C42-A90A-0397C91654BA}" dt="2024-08-29T06:00:15.102" v="38"/>
          <ac:picMkLst>
            <pc:docMk/>
            <pc:sldMk cId="3182393695" sldId="318"/>
            <ac:picMk id="33" creationId="{7909FBA9-2824-54C3-32A4-CE403A8AED3C}"/>
          </ac:picMkLst>
        </pc:picChg>
        <pc:picChg chg="mod">
          <ac:chgData name="준섭 오" userId="1323eee44732c443" providerId="LiveId" clId="{128F2D21-B685-4C42-A90A-0397C91654BA}" dt="2024-08-29T06:00:15.102" v="38"/>
          <ac:picMkLst>
            <pc:docMk/>
            <pc:sldMk cId="3182393695" sldId="318"/>
            <ac:picMk id="34" creationId="{F4E6B3B3-81DA-7094-FAC2-89B568438874}"/>
          </ac:picMkLst>
        </pc:picChg>
        <pc:picChg chg="mod">
          <ac:chgData name="준섭 오" userId="1323eee44732c443" providerId="LiveId" clId="{128F2D21-B685-4C42-A90A-0397C91654BA}" dt="2024-08-29T06:00:15.102" v="38"/>
          <ac:picMkLst>
            <pc:docMk/>
            <pc:sldMk cId="3182393695" sldId="318"/>
            <ac:picMk id="35" creationId="{7B155BD1-7685-64EB-DAB2-4BDC2201AC34}"/>
          </ac:picMkLst>
        </pc:picChg>
        <pc:picChg chg="mod">
          <ac:chgData name="준섭 오" userId="1323eee44732c443" providerId="LiveId" clId="{128F2D21-B685-4C42-A90A-0397C91654BA}" dt="2024-08-29T06:00:15.102" v="38"/>
          <ac:picMkLst>
            <pc:docMk/>
            <pc:sldMk cId="3182393695" sldId="318"/>
            <ac:picMk id="36" creationId="{2054AA01-4845-7AB6-AAA1-D7CC27928034}"/>
          </ac:picMkLst>
        </pc:picChg>
        <pc:cxnChg chg="mod">
          <ac:chgData name="준섭 오" userId="1323eee44732c443" providerId="LiveId" clId="{128F2D21-B685-4C42-A90A-0397C91654BA}" dt="2024-08-29T06:00:15.102" v="38"/>
          <ac:cxnSpMkLst>
            <pc:docMk/>
            <pc:sldMk cId="3182393695" sldId="318"/>
            <ac:cxnSpMk id="20" creationId="{8DFE101B-F1E2-1D4B-88A7-B601266928C0}"/>
          </ac:cxnSpMkLst>
        </pc:cxnChg>
        <pc:cxnChg chg="mod">
          <ac:chgData name="준섭 오" userId="1323eee44732c443" providerId="LiveId" clId="{128F2D21-B685-4C42-A90A-0397C91654BA}" dt="2024-08-29T06:00:15.102" v="38"/>
          <ac:cxnSpMkLst>
            <pc:docMk/>
            <pc:sldMk cId="3182393695" sldId="318"/>
            <ac:cxnSpMk id="21" creationId="{96600EF0-8CB2-ED50-BE0F-516B2A79514B}"/>
          </ac:cxnSpMkLst>
        </pc:cxnChg>
        <pc:cxnChg chg="mod">
          <ac:chgData name="준섭 오" userId="1323eee44732c443" providerId="LiveId" clId="{128F2D21-B685-4C42-A90A-0397C91654BA}" dt="2024-08-29T06:00:15.102" v="38"/>
          <ac:cxnSpMkLst>
            <pc:docMk/>
            <pc:sldMk cId="3182393695" sldId="318"/>
            <ac:cxnSpMk id="22" creationId="{3E108253-538D-2C46-8D58-9652DE86C063}"/>
          </ac:cxnSpMkLst>
        </pc:cxnChg>
        <pc:cxnChg chg="mod">
          <ac:chgData name="준섭 오" userId="1323eee44732c443" providerId="LiveId" clId="{128F2D21-B685-4C42-A90A-0397C91654BA}" dt="2024-08-29T06:00:15.102" v="38"/>
          <ac:cxnSpMkLst>
            <pc:docMk/>
            <pc:sldMk cId="3182393695" sldId="318"/>
            <ac:cxnSpMk id="23" creationId="{B1632E32-D7A9-4DDF-2B56-3CC0B0696E0D}"/>
          </ac:cxnSpMkLst>
        </pc:cxnChg>
        <pc:cxnChg chg="mod">
          <ac:chgData name="준섭 오" userId="1323eee44732c443" providerId="LiveId" clId="{128F2D21-B685-4C42-A90A-0397C91654BA}" dt="2024-08-29T06:00:15.102" v="38"/>
          <ac:cxnSpMkLst>
            <pc:docMk/>
            <pc:sldMk cId="3182393695" sldId="318"/>
            <ac:cxnSpMk id="24" creationId="{3BC33356-992C-43DE-D700-5D979C99727F}"/>
          </ac:cxnSpMkLst>
        </pc:cxnChg>
      </pc:sldChg>
      <pc:sldChg chg="modSp add mod">
        <pc:chgData name="준섭 오" userId="1323eee44732c443" providerId="LiveId" clId="{128F2D21-B685-4C42-A90A-0397C91654BA}" dt="2024-08-29T05:47:04.274" v="8" actId="14826"/>
        <pc:sldMkLst>
          <pc:docMk/>
          <pc:sldMk cId="544906037" sldId="319"/>
        </pc:sldMkLst>
        <pc:picChg chg="mod">
          <ac:chgData name="준섭 오" userId="1323eee44732c443" providerId="LiveId" clId="{128F2D21-B685-4C42-A90A-0397C91654BA}" dt="2024-08-29T05:47:04.274" v="8" actId="14826"/>
          <ac:picMkLst>
            <pc:docMk/>
            <pc:sldMk cId="544906037" sldId="319"/>
            <ac:picMk id="4" creationId="{CCA3E102-EFB5-6B01-2B3F-EFFCC996DEDE}"/>
          </ac:picMkLst>
        </pc:picChg>
      </pc:sldChg>
      <pc:sldChg chg="modSp add mod">
        <pc:chgData name="준섭 오" userId="1323eee44732c443" providerId="LiveId" clId="{128F2D21-B685-4C42-A90A-0397C91654BA}" dt="2024-08-29T05:47:12.647" v="9" actId="14826"/>
        <pc:sldMkLst>
          <pc:docMk/>
          <pc:sldMk cId="2581411057" sldId="320"/>
        </pc:sldMkLst>
        <pc:picChg chg="mod">
          <ac:chgData name="준섭 오" userId="1323eee44732c443" providerId="LiveId" clId="{128F2D21-B685-4C42-A90A-0397C91654BA}" dt="2024-08-29T05:47:12.647" v="9" actId="14826"/>
          <ac:picMkLst>
            <pc:docMk/>
            <pc:sldMk cId="2581411057" sldId="320"/>
            <ac:picMk id="4" creationId="{CCA3E102-EFB5-6B01-2B3F-EFFCC996DEDE}"/>
          </ac:picMkLst>
        </pc:picChg>
      </pc:sldChg>
      <pc:sldChg chg="modSp add mod">
        <pc:chgData name="준섭 오" userId="1323eee44732c443" providerId="LiveId" clId="{128F2D21-B685-4C42-A90A-0397C91654BA}" dt="2024-08-29T05:47:28.258" v="12" actId="14826"/>
        <pc:sldMkLst>
          <pc:docMk/>
          <pc:sldMk cId="3239916898" sldId="321"/>
        </pc:sldMkLst>
        <pc:picChg chg="mod">
          <ac:chgData name="준섭 오" userId="1323eee44732c443" providerId="LiveId" clId="{128F2D21-B685-4C42-A90A-0397C91654BA}" dt="2024-08-29T05:47:28.258" v="12" actId="14826"/>
          <ac:picMkLst>
            <pc:docMk/>
            <pc:sldMk cId="3239916898" sldId="321"/>
            <ac:picMk id="4" creationId="{CCA3E102-EFB5-6B01-2B3F-EFFCC996DEDE}"/>
          </ac:picMkLst>
        </pc:picChg>
      </pc:sldChg>
      <pc:sldChg chg="modSp add mod">
        <pc:chgData name="준섭 오" userId="1323eee44732c443" providerId="LiveId" clId="{128F2D21-B685-4C42-A90A-0397C91654BA}" dt="2024-08-29T05:47:34.835" v="13" actId="14826"/>
        <pc:sldMkLst>
          <pc:docMk/>
          <pc:sldMk cId="277879247" sldId="322"/>
        </pc:sldMkLst>
        <pc:picChg chg="mod">
          <ac:chgData name="준섭 오" userId="1323eee44732c443" providerId="LiveId" clId="{128F2D21-B685-4C42-A90A-0397C91654BA}" dt="2024-08-29T05:47:34.835" v="13" actId="14826"/>
          <ac:picMkLst>
            <pc:docMk/>
            <pc:sldMk cId="277879247" sldId="322"/>
            <ac:picMk id="4" creationId="{CCA3E102-EFB5-6B01-2B3F-EFFCC996DEDE}"/>
          </ac:picMkLst>
        </pc:picChg>
      </pc:sldChg>
      <pc:sldChg chg="modSp add mod">
        <pc:chgData name="준섭 오" userId="1323eee44732c443" providerId="LiveId" clId="{128F2D21-B685-4C42-A90A-0397C91654BA}" dt="2024-08-29T05:47:43.680" v="14" actId="14826"/>
        <pc:sldMkLst>
          <pc:docMk/>
          <pc:sldMk cId="921757723" sldId="323"/>
        </pc:sldMkLst>
        <pc:picChg chg="mod">
          <ac:chgData name="준섭 오" userId="1323eee44732c443" providerId="LiveId" clId="{128F2D21-B685-4C42-A90A-0397C91654BA}" dt="2024-08-29T05:47:43.680" v="14" actId="14826"/>
          <ac:picMkLst>
            <pc:docMk/>
            <pc:sldMk cId="921757723" sldId="323"/>
            <ac:picMk id="4" creationId="{CCA3E102-EFB5-6B01-2B3F-EFFCC996DEDE}"/>
          </ac:picMkLst>
        </pc:picChg>
      </pc:sldChg>
      <pc:sldChg chg="modSp add mod">
        <pc:chgData name="준섭 오" userId="1323eee44732c443" providerId="LiveId" clId="{128F2D21-B685-4C42-A90A-0397C91654BA}" dt="2024-08-29T05:48:04.691" v="15" actId="14826"/>
        <pc:sldMkLst>
          <pc:docMk/>
          <pc:sldMk cId="2075117715" sldId="324"/>
        </pc:sldMkLst>
        <pc:picChg chg="mod">
          <ac:chgData name="준섭 오" userId="1323eee44732c443" providerId="LiveId" clId="{128F2D21-B685-4C42-A90A-0397C91654BA}" dt="2024-08-29T05:48:04.691" v="15" actId="14826"/>
          <ac:picMkLst>
            <pc:docMk/>
            <pc:sldMk cId="2075117715" sldId="324"/>
            <ac:picMk id="4" creationId="{CCA3E102-EFB5-6B01-2B3F-EFFCC996DEDE}"/>
          </ac:picMkLst>
        </pc:picChg>
      </pc:sldChg>
      <pc:sldChg chg="modSp add mod">
        <pc:chgData name="준섭 오" userId="1323eee44732c443" providerId="LiveId" clId="{128F2D21-B685-4C42-A90A-0397C91654BA}" dt="2024-08-29T05:48:16.051" v="16" actId="14826"/>
        <pc:sldMkLst>
          <pc:docMk/>
          <pc:sldMk cId="2289730549" sldId="325"/>
        </pc:sldMkLst>
        <pc:picChg chg="mod">
          <ac:chgData name="준섭 오" userId="1323eee44732c443" providerId="LiveId" clId="{128F2D21-B685-4C42-A90A-0397C91654BA}" dt="2024-08-29T05:48:16.051" v="16" actId="14826"/>
          <ac:picMkLst>
            <pc:docMk/>
            <pc:sldMk cId="2289730549" sldId="325"/>
            <ac:picMk id="4" creationId="{CCA3E102-EFB5-6B01-2B3F-EFFCC996DEDE}"/>
          </ac:picMkLst>
        </pc:picChg>
      </pc:sldChg>
      <pc:sldChg chg="modSp add mod">
        <pc:chgData name="준섭 오" userId="1323eee44732c443" providerId="LiveId" clId="{128F2D21-B685-4C42-A90A-0397C91654BA}" dt="2024-08-29T05:48:23.707" v="17" actId="14826"/>
        <pc:sldMkLst>
          <pc:docMk/>
          <pc:sldMk cId="4205556470" sldId="326"/>
        </pc:sldMkLst>
        <pc:picChg chg="mod">
          <ac:chgData name="준섭 오" userId="1323eee44732c443" providerId="LiveId" clId="{128F2D21-B685-4C42-A90A-0397C91654BA}" dt="2024-08-29T05:48:23.707" v="17" actId="14826"/>
          <ac:picMkLst>
            <pc:docMk/>
            <pc:sldMk cId="4205556470" sldId="326"/>
            <ac:picMk id="4" creationId="{CCA3E102-EFB5-6B01-2B3F-EFFCC996DE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BD46F-DB10-1E5A-570A-FA565193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2C06BA-30CB-BAEE-A9FD-4D24648E4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E46F2-07D7-10B2-9B85-529FF4E7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A706E-6777-EB16-4148-BEE00FC9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7418C-901A-B489-21AD-5CA6C345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B83D7-8429-A7F5-3755-778A78C1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A888F-749E-BDDE-33AE-4D483AD9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85CCC-DB0D-20C0-165D-CFDACA75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82125-3A68-4DFB-D2DA-2A9BB897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04A06-477C-F417-BB87-D47ADB0F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E1B76A-7609-3F18-2DC5-953368DC6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A2CE9-1B6F-A532-3342-B8833F20A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C2164-1255-F7DF-D052-A507A769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F5A8B-3E02-9B88-9954-DC26B433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217BE-84EA-48CF-FEC5-FE145E0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2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9644F-7839-E130-AAAE-FA4D4CF4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2CAC8-0676-D9A1-FF66-7A5DB5C0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99155-5F22-D3B5-A409-F4255E53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76D11-B900-B61B-290F-E10CA587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5AC3B-D755-5F28-3F1A-1B72F87D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5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ECEFC-65D4-AE36-C236-7F7A00D1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9D3FB-13B8-3018-0C0F-594EB7AB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917D5-5CE1-66AD-28F4-FEA1B7D4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8F864-8084-7C09-7261-478B095D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C1D1D-DA0E-F309-4751-FAC13A37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5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963B5-2046-EA0C-4548-1CAD5709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2795C-C930-31D8-0422-87F89A8B6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10541-DB69-2553-6675-B4032807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30F70-A806-ECDC-A91C-B9BCF34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2DD26-82F1-2362-FF35-F9F8D7AF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BED45-D1B6-5EAB-C2BD-88073A1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1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4D55B-7971-44D1-32FE-1D9605B1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A9E89-205B-F67A-CA68-B481EFD70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17BDD-EF47-CF95-894C-9F54F128D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3A118-8381-5721-32D7-A52D55DB8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C9E3A-59BA-5D72-9A7C-590B20AC1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F52BD-F47B-9AB5-9CB9-BC299087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75B73C-F23E-55E0-143E-CFB4352A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003316-E453-27C4-948C-4051CC46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2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DB29-5087-9B16-0E91-9088F382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6D54CD-EC5D-D7E3-4D14-20D1CF7F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6EE24-5BAF-B557-2ECC-C2906E93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4FC78-ABEC-9160-DDB9-DC903594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B9AC12-F005-CF9D-99FA-05F6584A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33944-11E1-B573-D0B2-46CA9C4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47434-2F82-BDF1-5EAA-E4CD7136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3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7B57-EAAC-F679-5EA4-024516DA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9BE75-1BF2-A4CF-3089-4543ADC4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47CBA-D1BB-69AE-8C64-D55945E8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12695-100C-B1A0-0C29-519DBA4A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EA163-D183-98ED-3CB5-95B780AB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FD242-3A16-FFE6-9421-FFC9F05C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5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F8B43-E5E0-25D3-E8C9-38D97136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8C17B2-AAD5-BF05-CB98-A0157A9C8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E66E1-B352-E92C-56F5-EFE59E31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8F787-5D93-093E-F770-588ACF1B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B0251-DBA8-366E-6B29-9BA06DD7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43462-5F56-28B8-E565-10E65E63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4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1AF5C0-428C-8FA0-34A6-E7DF6871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2FA55-A9EA-EA5F-3693-6A6974BA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5EFEB-F425-D8E1-3D1A-E6276920E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EE8AD8-D24E-4D43-B2BC-2FBF07AE1E4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EE34A-38E6-B263-7AEC-4D4FAE0D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1843-765C-CC9C-9C7E-D64B9D324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F0B27-179C-40CC-8BA9-B42126BCF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7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microsoft.com/office/2007/relationships/hdphoto" Target="../media/hdphoto1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11.wdp"/><Relationship Id="rId4" Type="http://schemas.microsoft.com/office/2007/relationships/hdphoto" Target="../media/hdphoto8.wdp"/><Relationship Id="rId9" Type="http://schemas.openxmlformats.org/officeDocument/2006/relationships/image" Target="../media/image20.png"/><Relationship Id="rId14" Type="http://schemas.microsoft.com/office/2007/relationships/hdphoto" Target="../media/hdphoto13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microsoft.com/office/2007/relationships/hdphoto" Target="../media/hdphoto1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11.wdp"/><Relationship Id="rId4" Type="http://schemas.microsoft.com/office/2007/relationships/hdphoto" Target="../media/hdphoto8.wdp"/><Relationship Id="rId9" Type="http://schemas.openxmlformats.org/officeDocument/2006/relationships/image" Target="../media/image20.png"/><Relationship Id="rId14" Type="http://schemas.microsoft.com/office/2007/relationships/hdphoto" Target="../media/hdphoto13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microsoft.com/office/2007/relationships/hdphoto" Target="../media/hdphoto1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11.wdp"/><Relationship Id="rId4" Type="http://schemas.microsoft.com/office/2007/relationships/hdphoto" Target="../media/hdphoto8.wdp"/><Relationship Id="rId9" Type="http://schemas.openxmlformats.org/officeDocument/2006/relationships/image" Target="../media/image20.png"/><Relationship Id="rId14" Type="http://schemas.microsoft.com/office/2007/relationships/hdphoto" Target="../media/hdphoto13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microsoft.com/office/2007/relationships/hdphoto" Target="../media/hdphoto1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11.wdp"/><Relationship Id="rId4" Type="http://schemas.microsoft.com/office/2007/relationships/hdphoto" Target="../media/hdphoto8.wdp"/><Relationship Id="rId9" Type="http://schemas.openxmlformats.org/officeDocument/2006/relationships/image" Target="../media/image20.png"/><Relationship Id="rId14" Type="http://schemas.microsoft.com/office/2007/relationships/hdphoto" Target="../media/hdphoto13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microsoft.com/office/2007/relationships/hdphoto" Target="../media/hdphoto1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11.wdp"/><Relationship Id="rId4" Type="http://schemas.microsoft.com/office/2007/relationships/hdphoto" Target="../media/hdphoto8.wdp"/><Relationship Id="rId9" Type="http://schemas.openxmlformats.org/officeDocument/2006/relationships/image" Target="../media/image20.png"/><Relationship Id="rId14" Type="http://schemas.microsoft.com/office/2007/relationships/hdphoto" Target="../media/hdphoto13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microsoft.com/office/2007/relationships/hdphoto" Target="../media/hdphoto1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11.wdp"/><Relationship Id="rId4" Type="http://schemas.microsoft.com/office/2007/relationships/hdphoto" Target="../media/hdphoto8.wdp"/><Relationship Id="rId9" Type="http://schemas.openxmlformats.org/officeDocument/2006/relationships/image" Target="../media/image20.png"/><Relationship Id="rId14" Type="http://schemas.microsoft.com/office/2007/relationships/hdphoto" Target="../media/hdphoto13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microsoft.com/office/2007/relationships/hdphoto" Target="../media/hdphoto1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11.wdp"/><Relationship Id="rId4" Type="http://schemas.microsoft.com/office/2007/relationships/hdphoto" Target="../media/hdphoto8.wdp"/><Relationship Id="rId9" Type="http://schemas.openxmlformats.org/officeDocument/2006/relationships/image" Target="../media/image20.png"/><Relationship Id="rId14" Type="http://schemas.microsoft.com/office/2007/relationships/hdphoto" Target="../media/hdphoto13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microsoft.com/office/2007/relationships/hdphoto" Target="../media/hdphoto18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microsoft.com/office/2007/relationships/hdphoto" Target="../media/hdphoto17.wdp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microsoft.com/office/2007/relationships/hdphoto" Target="../media/hdphoto18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microsoft.com/office/2007/relationships/hdphoto" Target="../media/hdphoto17.wdp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microsoft.com/office/2007/relationships/hdphoto" Target="../media/hdphoto18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microsoft.com/office/2007/relationships/hdphoto" Target="../media/hdphoto17.wdp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9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microsoft.com/office/2007/relationships/hdphoto" Target="../media/hdphoto18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microsoft.com/office/2007/relationships/hdphoto" Target="../media/hdphoto17.wdp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microsoft.com/office/2007/relationships/hdphoto" Target="../media/hdphoto18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microsoft.com/office/2007/relationships/hdphoto" Target="../media/hdphoto17.wdp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microsoft.com/office/2007/relationships/hdphoto" Target="../media/hdphoto18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microsoft.com/office/2007/relationships/hdphoto" Target="../media/hdphoto17.wdp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microsoft.com/office/2007/relationships/hdphoto" Target="../media/hdphoto18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microsoft.com/office/2007/relationships/hdphoto" Target="../media/hdphoto17.wdp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microsoft.com/office/2007/relationships/hdphoto" Target="../media/hdphoto18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microsoft.com/office/2007/relationships/hdphoto" Target="../media/hdphoto17.wdp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microsoft.com/office/2007/relationships/hdphoto" Target="../media/hdphoto2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microsoft.com/office/2007/relationships/hdphoto" Target="../media/hdphoto22.wdp"/><Relationship Id="rId4" Type="http://schemas.microsoft.com/office/2007/relationships/hdphoto" Target="../media/hdphoto19.wdp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microsoft.com/office/2007/relationships/hdphoto" Target="../media/hdphoto23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microsoft.com/office/2007/relationships/hdphoto" Target="../media/hdphoto22.wdp"/><Relationship Id="rId4" Type="http://schemas.microsoft.com/office/2007/relationships/hdphoto" Target="../media/hdphoto19.wdp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microsoft.com/office/2007/relationships/hdphoto" Target="../media/hdphoto23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microsoft.com/office/2007/relationships/hdphoto" Target="../media/hdphoto22.wdp"/><Relationship Id="rId4" Type="http://schemas.microsoft.com/office/2007/relationships/hdphoto" Target="../media/hdphoto19.wdp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microsoft.com/office/2007/relationships/hdphoto" Target="../media/hdphoto23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microsoft.com/office/2007/relationships/hdphoto" Target="../media/hdphoto22.wdp"/><Relationship Id="rId4" Type="http://schemas.microsoft.com/office/2007/relationships/hdphoto" Target="../media/hdphoto19.wdp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microsoft.com/office/2007/relationships/hdphoto" Target="../media/hdphoto23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microsoft.com/office/2007/relationships/hdphoto" Target="../media/hdphoto22.wdp"/><Relationship Id="rId4" Type="http://schemas.microsoft.com/office/2007/relationships/hdphoto" Target="../media/hdphoto19.wdp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0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microsoft.com/office/2007/relationships/hdphoto" Target="../media/hdphoto23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microsoft.com/office/2007/relationships/hdphoto" Target="../media/hdphoto22.wdp"/><Relationship Id="rId4" Type="http://schemas.microsoft.com/office/2007/relationships/hdphoto" Target="../media/hdphoto19.wdp"/><Relationship Id="rId9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microsoft.com/office/2007/relationships/hdphoto" Target="../media/hdphoto23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microsoft.com/office/2007/relationships/hdphoto" Target="../media/hdphoto22.wdp"/><Relationship Id="rId4" Type="http://schemas.microsoft.com/office/2007/relationships/hdphoto" Target="../media/hdphoto19.wdp"/><Relationship Id="rId9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microsoft.com/office/2007/relationships/hdphoto" Target="../media/hdphoto23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microsoft.com/office/2007/relationships/hdphoto" Target="../media/hdphoto22.wdp"/><Relationship Id="rId4" Type="http://schemas.microsoft.com/office/2007/relationships/hdphoto" Target="../media/hdphoto19.wdp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2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3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4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5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11.wdp"/><Relationship Id="rId4" Type="http://schemas.microsoft.com/office/2007/relationships/hdphoto" Target="../media/hdphoto8.wdp"/><Relationship Id="rId9" Type="http://schemas.openxmlformats.org/officeDocument/2006/relationships/image" Target="../media/image20.png"/><Relationship Id="rId14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D8DFE-BB6E-3174-A120-6393D005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0077" y="16886"/>
            <a:ext cx="8951845" cy="53662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751B761-30B7-1F96-6144-39DFD2A64F07}"/>
              </a:ext>
            </a:extLst>
          </p:cNvPr>
          <p:cNvGrpSpPr/>
          <p:nvPr/>
        </p:nvGrpSpPr>
        <p:grpSpPr>
          <a:xfrm>
            <a:off x="666776" y="5542374"/>
            <a:ext cx="10858448" cy="1176626"/>
            <a:chOff x="755166" y="5893271"/>
            <a:chExt cx="10858448" cy="11766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F34033-9C19-2953-46A6-A3B57438B366}"/>
                </a:ext>
              </a:extLst>
            </p:cNvPr>
            <p:cNvGrpSpPr/>
            <p:nvPr/>
          </p:nvGrpSpPr>
          <p:grpSpPr>
            <a:xfrm>
              <a:off x="755166" y="5893271"/>
              <a:ext cx="10858448" cy="1116273"/>
              <a:chOff x="751207" y="3684387"/>
              <a:chExt cx="10858448" cy="1116273"/>
            </a:xfrm>
          </p:grpSpPr>
          <p:pic>
            <p:nvPicPr>
              <p:cNvPr id="14" name="그림 13" descr="스케치, 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656807D5-79C7-5DC5-9AF5-168AD261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7912" y="3684388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5" name="그림 14" descr="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C443CCAF-CCA3-F7C4-71FA-0E30906A0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9255" y="3684387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6" name="그림 15" descr="흑백이(가) 표시된 사진&#10;&#10;낮은 신뢰도로 자동 생성된 설명">
                <a:extLst>
                  <a:ext uri="{FF2B5EF4-FFF2-40B4-BE49-F238E27FC236}">
                    <a16:creationId xmlns:a16="http://schemas.microsoft.com/office/drawing/2014/main" id="{204F6165-7C95-7762-1E1E-7476BA28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5230" y="371938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7" name="그림 16" descr="스케치, 예술이(가) 표시된 사진&#10;&#10;자동 생성된 설명">
                <a:extLst>
                  <a:ext uri="{FF2B5EF4-FFF2-40B4-BE49-F238E27FC236}">
                    <a16:creationId xmlns:a16="http://schemas.microsoft.com/office/drawing/2014/main" id="{1E2836D5-44F7-3072-B31B-F94FA37F9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6571" y="371491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8" name="그림 17" descr="정물 사진, 블랙, 흑백, 빛이(가) 표시된 사진&#10;&#10;자동 생성된 설명">
                <a:extLst>
                  <a:ext uri="{FF2B5EF4-FFF2-40B4-BE49-F238E27FC236}">
                    <a16:creationId xmlns:a16="http://schemas.microsoft.com/office/drawing/2014/main" id="{AB55D79A-364F-E949-FCE3-ACE76F3E6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07" y="385749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9" name="그림 18" descr="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3CBB4990-7278-AE44-BAB4-483C3F0D8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48" y="3809913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20" name="그림 19" descr="예술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5F319D0B-673D-081E-0131-A62E4CDFA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889" y="3762327"/>
                <a:ext cx="2030400" cy="94316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8C7F52-C9F0-3029-F798-EA144DE84C15}"/>
                </a:ext>
              </a:extLst>
            </p:cNvPr>
            <p:cNvSpPr txBox="1"/>
            <p:nvPr/>
          </p:nvSpPr>
          <p:spPr>
            <a:xfrm>
              <a:off x="1421438" y="6700565"/>
              <a:ext cx="71846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66A47-5F54-3B4F-7FDF-379BCB77F415}"/>
                </a:ext>
              </a:extLst>
            </p:cNvPr>
            <p:cNvSpPr txBox="1"/>
            <p:nvPr/>
          </p:nvSpPr>
          <p:spPr>
            <a:xfrm>
              <a:off x="2774137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1DCB1-C3F0-783D-8D1C-D39798D8A0D4}"/>
                </a:ext>
              </a:extLst>
            </p:cNvPr>
            <p:cNvSpPr txBox="1"/>
            <p:nvPr/>
          </p:nvSpPr>
          <p:spPr>
            <a:xfrm>
              <a:off x="4253473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058E1-CCFB-B1E8-D638-303183B2E7DE}"/>
                </a:ext>
              </a:extLst>
            </p:cNvPr>
            <p:cNvSpPr txBox="1"/>
            <p:nvPr/>
          </p:nvSpPr>
          <p:spPr>
            <a:xfrm>
              <a:off x="5732809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DD646-F10C-7B57-50DB-869FCF9798F2}"/>
                </a:ext>
              </a:extLst>
            </p:cNvPr>
            <p:cNvSpPr txBox="1"/>
            <p:nvPr/>
          </p:nvSpPr>
          <p:spPr>
            <a:xfrm>
              <a:off x="7212145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CA13E-63FC-E905-4DE8-9887A5F7818F}"/>
                </a:ext>
              </a:extLst>
            </p:cNvPr>
            <p:cNvSpPr txBox="1"/>
            <p:nvPr/>
          </p:nvSpPr>
          <p:spPr>
            <a:xfrm>
              <a:off x="8691481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76F6B-BCDA-3D71-15EC-235EBBDB6B48}"/>
                </a:ext>
              </a:extLst>
            </p:cNvPr>
            <p:cNvSpPr txBox="1"/>
            <p:nvPr/>
          </p:nvSpPr>
          <p:spPr>
            <a:xfrm>
              <a:off x="10170818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655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50" y="747162"/>
            <a:ext cx="8935422" cy="536367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D21E3C-6AAB-F879-EFB1-58FA295876E6}"/>
              </a:ext>
            </a:extLst>
          </p:cNvPr>
          <p:cNvGrpSpPr/>
          <p:nvPr/>
        </p:nvGrpSpPr>
        <p:grpSpPr>
          <a:xfrm>
            <a:off x="8930470" y="11000"/>
            <a:ext cx="3077499" cy="6836001"/>
            <a:chOff x="9318454" y="21999"/>
            <a:chExt cx="3077499" cy="683600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BB0870-1C7A-FF05-3B34-26A4E3F81B19}"/>
                </a:ext>
              </a:extLst>
            </p:cNvPr>
            <p:cNvGrpSpPr/>
            <p:nvPr/>
          </p:nvGrpSpPr>
          <p:grpSpPr>
            <a:xfrm>
              <a:off x="9318454" y="21999"/>
              <a:ext cx="3077499" cy="6836001"/>
              <a:chOff x="9114501" y="21999"/>
              <a:chExt cx="3077499" cy="6836001"/>
            </a:xfrm>
          </p:grpSpPr>
          <p:pic>
            <p:nvPicPr>
              <p:cNvPr id="13" name="그림 12" descr="달, 천체, 천문학 이벤트, 월광이(가) 표시된 사진&#10;&#10;자동 생성된 설명">
                <a:extLst>
                  <a:ext uri="{FF2B5EF4-FFF2-40B4-BE49-F238E27FC236}">
                    <a16:creationId xmlns:a16="http://schemas.microsoft.com/office/drawing/2014/main" id="{37DB265D-4CEA-88F2-4ED3-A076D5AB8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99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4" name="그림 13" descr="달, 천체, 밤, 천문학 이벤트이(가) 표시된 사진&#10;&#10;자동 생성된 설명">
                <a:extLst>
                  <a:ext uri="{FF2B5EF4-FFF2-40B4-BE49-F238E27FC236}">
                    <a16:creationId xmlns:a16="http://schemas.microsoft.com/office/drawing/2014/main" id="{84EDDB3E-5E4C-A66D-15D5-48B12954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1087495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5" name="그림 14" descr="달, 원, 천체, 밤이(가) 표시된 사진&#10;&#10;자동 생성된 설명">
                <a:extLst>
                  <a:ext uri="{FF2B5EF4-FFF2-40B4-BE49-F238E27FC236}">
                    <a16:creationId xmlns:a16="http://schemas.microsoft.com/office/drawing/2014/main" id="{4BC17295-2D7E-3B99-F385-69B2C937F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01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6" name="그림 15" descr="원, 달, 밤이(가) 표시된 사진&#10;&#10;자동 생성된 설명">
                <a:extLst>
                  <a:ext uri="{FF2B5EF4-FFF2-40B4-BE49-F238E27FC236}">
                    <a16:creationId xmlns:a16="http://schemas.microsoft.com/office/drawing/2014/main" id="{753F81FA-8C6F-AAF2-D919-7471627E0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3" y="3272901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7" name="그림 16" descr="원, 달이(가) 표시된 사진&#10;&#10;자동 생성된 설명">
                <a:extLst>
                  <a:ext uri="{FF2B5EF4-FFF2-40B4-BE49-F238E27FC236}">
                    <a16:creationId xmlns:a16="http://schemas.microsoft.com/office/drawing/2014/main" id="{68A76CAA-A1B5-D782-96E0-2754A4901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43638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8" name="그림 17" descr="원, 블랙, 달이(가) 표시된 사진&#10;&#10;자동 생성된 설명">
                <a:extLst>
                  <a:ext uri="{FF2B5EF4-FFF2-40B4-BE49-F238E27FC236}">
                    <a16:creationId xmlns:a16="http://schemas.microsoft.com/office/drawing/2014/main" id="{D0409F29-2DB5-8182-7052-4ED9450C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5454834"/>
                <a:ext cx="3077496" cy="140316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A8CE7D-AEAD-723E-1C62-87C6FB530377}"/>
                </a:ext>
              </a:extLst>
            </p:cNvPr>
            <p:cNvSpPr txBox="1"/>
            <p:nvPr/>
          </p:nvSpPr>
          <p:spPr>
            <a:xfrm>
              <a:off x="9318455" y="51257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8D326D-78B3-E8CC-4ED6-70B7DEFB3EC4}"/>
                </a:ext>
              </a:extLst>
            </p:cNvPr>
            <p:cNvSpPr txBox="1"/>
            <p:nvPr/>
          </p:nvSpPr>
          <p:spPr>
            <a:xfrm>
              <a:off x="9318455" y="160441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3D7E77-877B-1C6A-01C5-43B680492982}"/>
                </a:ext>
              </a:extLst>
            </p:cNvPr>
            <p:cNvSpPr txBox="1"/>
            <p:nvPr/>
          </p:nvSpPr>
          <p:spPr>
            <a:xfrm>
              <a:off x="9318455" y="269624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BD683F-1DE8-D47A-BD9B-8D98005D450E}"/>
                </a:ext>
              </a:extLst>
            </p:cNvPr>
            <p:cNvSpPr txBox="1"/>
            <p:nvPr/>
          </p:nvSpPr>
          <p:spPr>
            <a:xfrm>
              <a:off x="9318455" y="378808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3E76F-BA35-73E8-36B8-BDBEA8768A93}"/>
                </a:ext>
              </a:extLst>
            </p:cNvPr>
            <p:cNvSpPr txBox="1"/>
            <p:nvPr/>
          </p:nvSpPr>
          <p:spPr>
            <a:xfrm>
              <a:off x="9318455" y="487991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38658-866B-5F41-47A9-4F55DC11B4B1}"/>
                </a:ext>
              </a:extLst>
            </p:cNvPr>
            <p:cNvSpPr txBox="1"/>
            <p:nvPr/>
          </p:nvSpPr>
          <p:spPr>
            <a:xfrm>
              <a:off x="9318455" y="5971751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43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49" y="753215"/>
            <a:ext cx="8935424" cy="535156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D21E3C-6AAB-F879-EFB1-58FA295876E6}"/>
              </a:ext>
            </a:extLst>
          </p:cNvPr>
          <p:cNvGrpSpPr/>
          <p:nvPr/>
        </p:nvGrpSpPr>
        <p:grpSpPr>
          <a:xfrm>
            <a:off x="8930470" y="11000"/>
            <a:ext cx="3077499" cy="6836001"/>
            <a:chOff x="9318454" y="21999"/>
            <a:chExt cx="3077499" cy="683600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BB0870-1C7A-FF05-3B34-26A4E3F81B19}"/>
                </a:ext>
              </a:extLst>
            </p:cNvPr>
            <p:cNvGrpSpPr/>
            <p:nvPr/>
          </p:nvGrpSpPr>
          <p:grpSpPr>
            <a:xfrm>
              <a:off x="9318454" y="21999"/>
              <a:ext cx="3077499" cy="6836001"/>
              <a:chOff x="9114501" y="21999"/>
              <a:chExt cx="3077499" cy="6836001"/>
            </a:xfrm>
          </p:grpSpPr>
          <p:pic>
            <p:nvPicPr>
              <p:cNvPr id="13" name="그림 12" descr="달, 천체, 천문학 이벤트, 월광이(가) 표시된 사진&#10;&#10;자동 생성된 설명">
                <a:extLst>
                  <a:ext uri="{FF2B5EF4-FFF2-40B4-BE49-F238E27FC236}">
                    <a16:creationId xmlns:a16="http://schemas.microsoft.com/office/drawing/2014/main" id="{37DB265D-4CEA-88F2-4ED3-A076D5AB8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99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4" name="그림 13" descr="달, 천체, 밤, 천문학 이벤트이(가) 표시된 사진&#10;&#10;자동 생성된 설명">
                <a:extLst>
                  <a:ext uri="{FF2B5EF4-FFF2-40B4-BE49-F238E27FC236}">
                    <a16:creationId xmlns:a16="http://schemas.microsoft.com/office/drawing/2014/main" id="{84EDDB3E-5E4C-A66D-15D5-48B12954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1087495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5" name="그림 14" descr="달, 원, 천체, 밤이(가) 표시된 사진&#10;&#10;자동 생성된 설명">
                <a:extLst>
                  <a:ext uri="{FF2B5EF4-FFF2-40B4-BE49-F238E27FC236}">
                    <a16:creationId xmlns:a16="http://schemas.microsoft.com/office/drawing/2014/main" id="{4BC17295-2D7E-3B99-F385-69B2C937F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01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6" name="그림 15" descr="원, 달, 밤이(가) 표시된 사진&#10;&#10;자동 생성된 설명">
                <a:extLst>
                  <a:ext uri="{FF2B5EF4-FFF2-40B4-BE49-F238E27FC236}">
                    <a16:creationId xmlns:a16="http://schemas.microsoft.com/office/drawing/2014/main" id="{753F81FA-8C6F-AAF2-D919-7471627E0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3" y="3272901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7" name="그림 16" descr="원, 달이(가) 표시된 사진&#10;&#10;자동 생성된 설명">
                <a:extLst>
                  <a:ext uri="{FF2B5EF4-FFF2-40B4-BE49-F238E27FC236}">
                    <a16:creationId xmlns:a16="http://schemas.microsoft.com/office/drawing/2014/main" id="{68A76CAA-A1B5-D782-96E0-2754A4901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43638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8" name="그림 17" descr="원, 블랙, 달이(가) 표시된 사진&#10;&#10;자동 생성된 설명">
                <a:extLst>
                  <a:ext uri="{FF2B5EF4-FFF2-40B4-BE49-F238E27FC236}">
                    <a16:creationId xmlns:a16="http://schemas.microsoft.com/office/drawing/2014/main" id="{D0409F29-2DB5-8182-7052-4ED9450C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5454834"/>
                <a:ext cx="3077496" cy="140316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A8CE7D-AEAD-723E-1C62-87C6FB530377}"/>
                </a:ext>
              </a:extLst>
            </p:cNvPr>
            <p:cNvSpPr txBox="1"/>
            <p:nvPr/>
          </p:nvSpPr>
          <p:spPr>
            <a:xfrm>
              <a:off x="9318455" y="51257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8D326D-78B3-E8CC-4ED6-70B7DEFB3EC4}"/>
                </a:ext>
              </a:extLst>
            </p:cNvPr>
            <p:cNvSpPr txBox="1"/>
            <p:nvPr/>
          </p:nvSpPr>
          <p:spPr>
            <a:xfrm>
              <a:off x="9318455" y="160441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3D7E77-877B-1C6A-01C5-43B680492982}"/>
                </a:ext>
              </a:extLst>
            </p:cNvPr>
            <p:cNvSpPr txBox="1"/>
            <p:nvPr/>
          </p:nvSpPr>
          <p:spPr>
            <a:xfrm>
              <a:off x="9318455" y="269624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BD683F-1DE8-D47A-BD9B-8D98005D450E}"/>
                </a:ext>
              </a:extLst>
            </p:cNvPr>
            <p:cNvSpPr txBox="1"/>
            <p:nvPr/>
          </p:nvSpPr>
          <p:spPr>
            <a:xfrm>
              <a:off x="9318455" y="378808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3E76F-BA35-73E8-36B8-BDBEA8768A93}"/>
                </a:ext>
              </a:extLst>
            </p:cNvPr>
            <p:cNvSpPr txBox="1"/>
            <p:nvPr/>
          </p:nvSpPr>
          <p:spPr>
            <a:xfrm>
              <a:off x="9318455" y="487991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38658-866B-5F41-47A9-4F55DC11B4B1}"/>
                </a:ext>
              </a:extLst>
            </p:cNvPr>
            <p:cNvSpPr txBox="1"/>
            <p:nvPr/>
          </p:nvSpPr>
          <p:spPr>
            <a:xfrm>
              <a:off x="9318455" y="5971751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829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49" y="753215"/>
            <a:ext cx="8935424" cy="535156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D21E3C-6AAB-F879-EFB1-58FA295876E6}"/>
              </a:ext>
            </a:extLst>
          </p:cNvPr>
          <p:cNvGrpSpPr/>
          <p:nvPr/>
        </p:nvGrpSpPr>
        <p:grpSpPr>
          <a:xfrm>
            <a:off x="8930470" y="11000"/>
            <a:ext cx="3077499" cy="6836001"/>
            <a:chOff x="9318454" y="21999"/>
            <a:chExt cx="3077499" cy="683600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BB0870-1C7A-FF05-3B34-26A4E3F81B19}"/>
                </a:ext>
              </a:extLst>
            </p:cNvPr>
            <p:cNvGrpSpPr/>
            <p:nvPr/>
          </p:nvGrpSpPr>
          <p:grpSpPr>
            <a:xfrm>
              <a:off x="9318454" y="21999"/>
              <a:ext cx="3077499" cy="6836001"/>
              <a:chOff x="9114501" y="21999"/>
              <a:chExt cx="3077499" cy="6836001"/>
            </a:xfrm>
          </p:grpSpPr>
          <p:pic>
            <p:nvPicPr>
              <p:cNvPr id="13" name="그림 12" descr="달, 천체, 천문학 이벤트, 월광이(가) 표시된 사진&#10;&#10;자동 생성된 설명">
                <a:extLst>
                  <a:ext uri="{FF2B5EF4-FFF2-40B4-BE49-F238E27FC236}">
                    <a16:creationId xmlns:a16="http://schemas.microsoft.com/office/drawing/2014/main" id="{37DB265D-4CEA-88F2-4ED3-A076D5AB8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99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4" name="그림 13" descr="달, 천체, 밤, 천문학 이벤트이(가) 표시된 사진&#10;&#10;자동 생성된 설명">
                <a:extLst>
                  <a:ext uri="{FF2B5EF4-FFF2-40B4-BE49-F238E27FC236}">
                    <a16:creationId xmlns:a16="http://schemas.microsoft.com/office/drawing/2014/main" id="{84EDDB3E-5E4C-A66D-15D5-48B12954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1087495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5" name="그림 14" descr="달, 원, 천체, 밤이(가) 표시된 사진&#10;&#10;자동 생성된 설명">
                <a:extLst>
                  <a:ext uri="{FF2B5EF4-FFF2-40B4-BE49-F238E27FC236}">
                    <a16:creationId xmlns:a16="http://schemas.microsoft.com/office/drawing/2014/main" id="{4BC17295-2D7E-3B99-F385-69B2C937F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01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6" name="그림 15" descr="원, 달, 밤이(가) 표시된 사진&#10;&#10;자동 생성된 설명">
                <a:extLst>
                  <a:ext uri="{FF2B5EF4-FFF2-40B4-BE49-F238E27FC236}">
                    <a16:creationId xmlns:a16="http://schemas.microsoft.com/office/drawing/2014/main" id="{753F81FA-8C6F-AAF2-D919-7471627E0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3" y="3272901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7" name="그림 16" descr="원, 달이(가) 표시된 사진&#10;&#10;자동 생성된 설명">
                <a:extLst>
                  <a:ext uri="{FF2B5EF4-FFF2-40B4-BE49-F238E27FC236}">
                    <a16:creationId xmlns:a16="http://schemas.microsoft.com/office/drawing/2014/main" id="{68A76CAA-A1B5-D782-96E0-2754A4901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43638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8" name="그림 17" descr="원, 블랙, 달이(가) 표시된 사진&#10;&#10;자동 생성된 설명">
                <a:extLst>
                  <a:ext uri="{FF2B5EF4-FFF2-40B4-BE49-F238E27FC236}">
                    <a16:creationId xmlns:a16="http://schemas.microsoft.com/office/drawing/2014/main" id="{D0409F29-2DB5-8182-7052-4ED9450C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5454834"/>
                <a:ext cx="3077496" cy="140316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A8CE7D-AEAD-723E-1C62-87C6FB530377}"/>
                </a:ext>
              </a:extLst>
            </p:cNvPr>
            <p:cNvSpPr txBox="1"/>
            <p:nvPr/>
          </p:nvSpPr>
          <p:spPr>
            <a:xfrm>
              <a:off x="9318455" y="51257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8D326D-78B3-E8CC-4ED6-70B7DEFB3EC4}"/>
                </a:ext>
              </a:extLst>
            </p:cNvPr>
            <p:cNvSpPr txBox="1"/>
            <p:nvPr/>
          </p:nvSpPr>
          <p:spPr>
            <a:xfrm>
              <a:off x="9318455" y="160441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3D7E77-877B-1C6A-01C5-43B680492982}"/>
                </a:ext>
              </a:extLst>
            </p:cNvPr>
            <p:cNvSpPr txBox="1"/>
            <p:nvPr/>
          </p:nvSpPr>
          <p:spPr>
            <a:xfrm>
              <a:off x="9318455" y="269624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BD683F-1DE8-D47A-BD9B-8D98005D450E}"/>
                </a:ext>
              </a:extLst>
            </p:cNvPr>
            <p:cNvSpPr txBox="1"/>
            <p:nvPr/>
          </p:nvSpPr>
          <p:spPr>
            <a:xfrm>
              <a:off x="9318455" y="378808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3E76F-BA35-73E8-36B8-BDBEA8768A93}"/>
                </a:ext>
              </a:extLst>
            </p:cNvPr>
            <p:cNvSpPr txBox="1"/>
            <p:nvPr/>
          </p:nvSpPr>
          <p:spPr>
            <a:xfrm>
              <a:off x="9318455" y="487991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38658-866B-5F41-47A9-4F55DC11B4B1}"/>
                </a:ext>
              </a:extLst>
            </p:cNvPr>
            <p:cNvSpPr txBox="1"/>
            <p:nvPr/>
          </p:nvSpPr>
          <p:spPr>
            <a:xfrm>
              <a:off x="9318455" y="5971751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1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50" y="747162"/>
            <a:ext cx="8935422" cy="536367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D21E3C-6AAB-F879-EFB1-58FA295876E6}"/>
              </a:ext>
            </a:extLst>
          </p:cNvPr>
          <p:cNvGrpSpPr/>
          <p:nvPr/>
        </p:nvGrpSpPr>
        <p:grpSpPr>
          <a:xfrm>
            <a:off x="8930470" y="11000"/>
            <a:ext cx="3077499" cy="6836001"/>
            <a:chOff x="9318454" y="21999"/>
            <a:chExt cx="3077499" cy="683600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BB0870-1C7A-FF05-3B34-26A4E3F81B19}"/>
                </a:ext>
              </a:extLst>
            </p:cNvPr>
            <p:cNvGrpSpPr/>
            <p:nvPr/>
          </p:nvGrpSpPr>
          <p:grpSpPr>
            <a:xfrm>
              <a:off x="9318454" y="21999"/>
              <a:ext cx="3077499" cy="6836001"/>
              <a:chOff x="9114501" y="21999"/>
              <a:chExt cx="3077499" cy="6836001"/>
            </a:xfrm>
          </p:grpSpPr>
          <p:pic>
            <p:nvPicPr>
              <p:cNvPr id="13" name="그림 12" descr="달, 천체, 천문학 이벤트, 월광이(가) 표시된 사진&#10;&#10;자동 생성된 설명">
                <a:extLst>
                  <a:ext uri="{FF2B5EF4-FFF2-40B4-BE49-F238E27FC236}">
                    <a16:creationId xmlns:a16="http://schemas.microsoft.com/office/drawing/2014/main" id="{37DB265D-4CEA-88F2-4ED3-A076D5AB8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99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4" name="그림 13" descr="달, 천체, 밤, 천문학 이벤트이(가) 표시된 사진&#10;&#10;자동 생성된 설명">
                <a:extLst>
                  <a:ext uri="{FF2B5EF4-FFF2-40B4-BE49-F238E27FC236}">
                    <a16:creationId xmlns:a16="http://schemas.microsoft.com/office/drawing/2014/main" id="{84EDDB3E-5E4C-A66D-15D5-48B12954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1087495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5" name="그림 14" descr="달, 원, 천체, 밤이(가) 표시된 사진&#10;&#10;자동 생성된 설명">
                <a:extLst>
                  <a:ext uri="{FF2B5EF4-FFF2-40B4-BE49-F238E27FC236}">
                    <a16:creationId xmlns:a16="http://schemas.microsoft.com/office/drawing/2014/main" id="{4BC17295-2D7E-3B99-F385-69B2C937F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01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6" name="그림 15" descr="원, 달, 밤이(가) 표시된 사진&#10;&#10;자동 생성된 설명">
                <a:extLst>
                  <a:ext uri="{FF2B5EF4-FFF2-40B4-BE49-F238E27FC236}">
                    <a16:creationId xmlns:a16="http://schemas.microsoft.com/office/drawing/2014/main" id="{753F81FA-8C6F-AAF2-D919-7471627E0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3" y="3272901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7" name="그림 16" descr="원, 달이(가) 표시된 사진&#10;&#10;자동 생성된 설명">
                <a:extLst>
                  <a:ext uri="{FF2B5EF4-FFF2-40B4-BE49-F238E27FC236}">
                    <a16:creationId xmlns:a16="http://schemas.microsoft.com/office/drawing/2014/main" id="{68A76CAA-A1B5-D782-96E0-2754A4901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43638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8" name="그림 17" descr="원, 블랙, 달이(가) 표시된 사진&#10;&#10;자동 생성된 설명">
                <a:extLst>
                  <a:ext uri="{FF2B5EF4-FFF2-40B4-BE49-F238E27FC236}">
                    <a16:creationId xmlns:a16="http://schemas.microsoft.com/office/drawing/2014/main" id="{D0409F29-2DB5-8182-7052-4ED9450C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5454834"/>
                <a:ext cx="3077496" cy="140316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A8CE7D-AEAD-723E-1C62-87C6FB530377}"/>
                </a:ext>
              </a:extLst>
            </p:cNvPr>
            <p:cNvSpPr txBox="1"/>
            <p:nvPr/>
          </p:nvSpPr>
          <p:spPr>
            <a:xfrm>
              <a:off x="9318455" y="51257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8D326D-78B3-E8CC-4ED6-70B7DEFB3EC4}"/>
                </a:ext>
              </a:extLst>
            </p:cNvPr>
            <p:cNvSpPr txBox="1"/>
            <p:nvPr/>
          </p:nvSpPr>
          <p:spPr>
            <a:xfrm>
              <a:off x="9318455" y="160441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3D7E77-877B-1C6A-01C5-43B680492982}"/>
                </a:ext>
              </a:extLst>
            </p:cNvPr>
            <p:cNvSpPr txBox="1"/>
            <p:nvPr/>
          </p:nvSpPr>
          <p:spPr>
            <a:xfrm>
              <a:off x="9318455" y="269624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BD683F-1DE8-D47A-BD9B-8D98005D450E}"/>
                </a:ext>
              </a:extLst>
            </p:cNvPr>
            <p:cNvSpPr txBox="1"/>
            <p:nvPr/>
          </p:nvSpPr>
          <p:spPr>
            <a:xfrm>
              <a:off x="9318455" y="378808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3E76F-BA35-73E8-36B8-BDBEA8768A93}"/>
                </a:ext>
              </a:extLst>
            </p:cNvPr>
            <p:cNvSpPr txBox="1"/>
            <p:nvPr/>
          </p:nvSpPr>
          <p:spPr>
            <a:xfrm>
              <a:off x="9318455" y="487991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38658-866B-5F41-47A9-4F55DC11B4B1}"/>
                </a:ext>
              </a:extLst>
            </p:cNvPr>
            <p:cNvSpPr txBox="1"/>
            <p:nvPr/>
          </p:nvSpPr>
          <p:spPr>
            <a:xfrm>
              <a:off x="9318455" y="5971751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34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50" y="747162"/>
            <a:ext cx="8935422" cy="536367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D21E3C-6AAB-F879-EFB1-58FA295876E6}"/>
              </a:ext>
            </a:extLst>
          </p:cNvPr>
          <p:cNvGrpSpPr/>
          <p:nvPr/>
        </p:nvGrpSpPr>
        <p:grpSpPr>
          <a:xfrm>
            <a:off x="8930470" y="11000"/>
            <a:ext cx="3077499" cy="6836001"/>
            <a:chOff x="9318454" y="21999"/>
            <a:chExt cx="3077499" cy="683600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BB0870-1C7A-FF05-3B34-26A4E3F81B19}"/>
                </a:ext>
              </a:extLst>
            </p:cNvPr>
            <p:cNvGrpSpPr/>
            <p:nvPr/>
          </p:nvGrpSpPr>
          <p:grpSpPr>
            <a:xfrm>
              <a:off x="9318454" y="21999"/>
              <a:ext cx="3077499" cy="6836001"/>
              <a:chOff x="9114501" y="21999"/>
              <a:chExt cx="3077499" cy="6836001"/>
            </a:xfrm>
          </p:grpSpPr>
          <p:pic>
            <p:nvPicPr>
              <p:cNvPr id="13" name="그림 12" descr="달, 천체, 천문학 이벤트, 월광이(가) 표시된 사진&#10;&#10;자동 생성된 설명">
                <a:extLst>
                  <a:ext uri="{FF2B5EF4-FFF2-40B4-BE49-F238E27FC236}">
                    <a16:creationId xmlns:a16="http://schemas.microsoft.com/office/drawing/2014/main" id="{37DB265D-4CEA-88F2-4ED3-A076D5AB8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99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4" name="그림 13" descr="달, 천체, 밤, 천문학 이벤트이(가) 표시된 사진&#10;&#10;자동 생성된 설명">
                <a:extLst>
                  <a:ext uri="{FF2B5EF4-FFF2-40B4-BE49-F238E27FC236}">
                    <a16:creationId xmlns:a16="http://schemas.microsoft.com/office/drawing/2014/main" id="{84EDDB3E-5E4C-A66D-15D5-48B12954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1087495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5" name="그림 14" descr="달, 원, 천체, 밤이(가) 표시된 사진&#10;&#10;자동 생성된 설명">
                <a:extLst>
                  <a:ext uri="{FF2B5EF4-FFF2-40B4-BE49-F238E27FC236}">
                    <a16:creationId xmlns:a16="http://schemas.microsoft.com/office/drawing/2014/main" id="{4BC17295-2D7E-3B99-F385-69B2C937F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01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6" name="그림 15" descr="원, 달, 밤이(가) 표시된 사진&#10;&#10;자동 생성된 설명">
                <a:extLst>
                  <a:ext uri="{FF2B5EF4-FFF2-40B4-BE49-F238E27FC236}">
                    <a16:creationId xmlns:a16="http://schemas.microsoft.com/office/drawing/2014/main" id="{753F81FA-8C6F-AAF2-D919-7471627E0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3" y="3272901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7" name="그림 16" descr="원, 달이(가) 표시된 사진&#10;&#10;자동 생성된 설명">
                <a:extLst>
                  <a:ext uri="{FF2B5EF4-FFF2-40B4-BE49-F238E27FC236}">
                    <a16:creationId xmlns:a16="http://schemas.microsoft.com/office/drawing/2014/main" id="{68A76CAA-A1B5-D782-96E0-2754A4901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43638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8" name="그림 17" descr="원, 블랙, 달이(가) 표시된 사진&#10;&#10;자동 생성된 설명">
                <a:extLst>
                  <a:ext uri="{FF2B5EF4-FFF2-40B4-BE49-F238E27FC236}">
                    <a16:creationId xmlns:a16="http://schemas.microsoft.com/office/drawing/2014/main" id="{D0409F29-2DB5-8182-7052-4ED9450C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5454834"/>
                <a:ext cx="3077496" cy="140316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A8CE7D-AEAD-723E-1C62-87C6FB530377}"/>
                </a:ext>
              </a:extLst>
            </p:cNvPr>
            <p:cNvSpPr txBox="1"/>
            <p:nvPr/>
          </p:nvSpPr>
          <p:spPr>
            <a:xfrm>
              <a:off x="9318455" y="51257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8D326D-78B3-E8CC-4ED6-70B7DEFB3EC4}"/>
                </a:ext>
              </a:extLst>
            </p:cNvPr>
            <p:cNvSpPr txBox="1"/>
            <p:nvPr/>
          </p:nvSpPr>
          <p:spPr>
            <a:xfrm>
              <a:off x="9318455" y="160441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3D7E77-877B-1C6A-01C5-43B680492982}"/>
                </a:ext>
              </a:extLst>
            </p:cNvPr>
            <p:cNvSpPr txBox="1"/>
            <p:nvPr/>
          </p:nvSpPr>
          <p:spPr>
            <a:xfrm>
              <a:off x="9318455" y="269624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BD683F-1DE8-D47A-BD9B-8D98005D450E}"/>
                </a:ext>
              </a:extLst>
            </p:cNvPr>
            <p:cNvSpPr txBox="1"/>
            <p:nvPr/>
          </p:nvSpPr>
          <p:spPr>
            <a:xfrm>
              <a:off x="9318455" y="378808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3E76F-BA35-73E8-36B8-BDBEA8768A93}"/>
                </a:ext>
              </a:extLst>
            </p:cNvPr>
            <p:cNvSpPr txBox="1"/>
            <p:nvPr/>
          </p:nvSpPr>
          <p:spPr>
            <a:xfrm>
              <a:off x="9318455" y="487991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38658-866B-5F41-47A9-4F55DC11B4B1}"/>
                </a:ext>
              </a:extLst>
            </p:cNvPr>
            <p:cNvSpPr txBox="1"/>
            <p:nvPr/>
          </p:nvSpPr>
          <p:spPr>
            <a:xfrm>
              <a:off x="9318455" y="5971751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978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50" y="747162"/>
            <a:ext cx="8935422" cy="536367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D21E3C-6AAB-F879-EFB1-58FA295876E6}"/>
              </a:ext>
            </a:extLst>
          </p:cNvPr>
          <p:cNvGrpSpPr/>
          <p:nvPr/>
        </p:nvGrpSpPr>
        <p:grpSpPr>
          <a:xfrm>
            <a:off x="8930470" y="11000"/>
            <a:ext cx="3077499" cy="6836001"/>
            <a:chOff x="9318454" y="21999"/>
            <a:chExt cx="3077499" cy="683600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BB0870-1C7A-FF05-3B34-26A4E3F81B19}"/>
                </a:ext>
              </a:extLst>
            </p:cNvPr>
            <p:cNvGrpSpPr/>
            <p:nvPr/>
          </p:nvGrpSpPr>
          <p:grpSpPr>
            <a:xfrm>
              <a:off x="9318454" y="21999"/>
              <a:ext cx="3077499" cy="6836001"/>
              <a:chOff x="9114501" y="21999"/>
              <a:chExt cx="3077499" cy="6836001"/>
            </a:xfrm>
          </p:grpSpPr>
          <p:pic>
            <p:nvPicPr>
              <p:cNvPr id="13" name="그림 12" descr="달, 천체, 천문학 이벤트, 월광이(가) 표시된 사진&#10;&#10;자동 생성된 설명">
                <a:extLst>
                  <a:ext uri="{FF2B5EF4-FFF2-40B4-BE49-F238E27FC236}">
                    <a16:creationId xmlns:a16="http://schemas.microsoft.com/office/drawing/2014/main" id="{37DB265D-4CEA-88F2-4ED3-A076D5AB8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99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4" name="그림 13" descr="달, 천체, 밤, 천문학 이벤트이(가) 표시된 사진&#10;&#10;자동 생성된 설명">
                <a:extLst>
                  <a:ext uri="{FF2B5EF4-FFF2-40B4-BE49-F238E27FC236}">
                    <a16:creationId xmlns:a16="http://schemas.microsoft.com/office/drawing/2014/main" id="{84EDDB3E-5E4C-A66D-15D5-48B12954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1087495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5" name="그림 14" descr="달, 원, 천체, 밤이(가) 표시된 사진&#10;&#10;자동 생성된 설명">
                <a:extLst>
                  <a:ext uri="{FF2B5EF4-FFF2-40B4-BE49-F238E27FC236}">
                    <a16:creationId xmlns:a16="http://schemas.microsoft.com/office/drawing/2014/main" id="{4BC17295-2D7E-3B99-F385-69B2C937F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01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6" name="그림 15" descr="원, 달, 밤이(가) 표시된 사진&#10;&#10;자동 생성된 설명">
                <a:extLst>
                  <a:ext uri="{FF2B5EF4-FFF2-40B4-BE49-F238E27FC236}">
                    <a16:creationId xmlns:a16="http://schemas.microsoft.com/office/drawing/2014/main" id="{753F81FA-8C6F-AAF2-D919-7471627E0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3" y="3272901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7" name="그림 16" descr="원, 달이(가) 표시된 사진&#10;&#10;자동 생성된 설명">
                <a:extLst>
                  <a:ext uri="{FF2B5EF4-FFF2-40B4-BE49-F238E27FC236}">
                    <a16:creationId xmlns:a16="http://schemas.microsoft.com/office/drawing/2014/main" id="{68A76CAA-A1B5-D782-96E0-2754A4901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43638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8" name="그림 17" descr="원, 블랙, 달이(가) 표시된 사진&#10;&#10;자동 생성된 설명">
                <a:extLst>
                  <a:ext uri="{FF2B5EF4-FFF2-40B4-BE49-F238E27FC236}">
                    <a16:creationId xmlns:a16="http://schemas.microsoft.com/office/drawing/2014/main" id="{D0409F29-2DB5-8182-7052-4ED9450C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5454834"/>
                <a:ext cx="3077496" cy="140316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A8CE7D-AEAD-723E-1C62-87C6FB530377}"/>
                </a:ext>
              </a:extLst>
            </p:cNvPr>
            <p:cNvSpPr txBox="1"/>
            <p:nvPr/>
          </p:nvSpPr>
          <p:spPr>
            <a:xfrm>
              <a:off x="9318455" y="51257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8D326D-78B3-E8CC-4ED6-70B7DEFB3EC4}"/>
                </a:ext>
              </a:extLst>
            </p:cNvPr>
            <p:cNvSpPr txBox="1"/>
            <p:nvPr/>
          </p:nvSpPr>
          <p:spPr>
            <a:xfrm>
              <a:off x="9318455" y="160441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3D7E77-877B-1C6A-01C5-43B680492982}"/>
                </a:ext>
              </a:extLst>
            </p:cNvPr>
            <p:cNvSpPr txBox="1"/>
            <p:nvPr/>
          </p:nvSpPr>
          <p:spPr>
            <a:xfrm>
              <a:off x="9318455" y="269624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BD683F-1DE8-D47A-BD9B-8D98005D450E}"/>
                </a:ext>
              </a:extLst>
            </p:cNvPr>
            <p:cNvSpPr txBox="1"/>
            <p:nvPr/>
          </p:nvSpPr>
          <p:spPr>
            <a:xfrm>
              <a:off x="9318455" y="378808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3E76F-BA35-73E8-36B8-BDBEA8768A93}"/>
                </a:ext>
              </a:extLst>
            </p:cNvPr>
            <p:cNvSpPr txBox="1"/>
            <p:nvPr/>
          </p:nvSpPr>
          <p:spPr>
            <a:xfrm>
              <a:off x="9318455" y="487991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38658-866B-5F41-47A9-4F55DC11B4B1}"/>
                </a:ext>
              </a:extLst>
            </p:cNvPr>
            <p:cNvSpPr txBox="1"/>
            <p:nvPr/>
          </p:nvSpPr>
          <p:spPr>
            <a:xfrm>
              <a:off x="9318455" y="5971751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101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49" y="750790"/>
            <a:ext cx="8935424" cy="5356418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D21E3C-6AAB-F879-EFB1-58FA295876E6}"/>
              </a:ext>
            </a:extLst>
          </p:cNvPr>
          <p:cNvGrpSpPr/>
          <p:nvPr/>
        </p:nvGrpSpPr>
        <p:grpSpPr>
          <a:xfrm>
            <a:off x="8930470" y="11000"/>
            <a:ext cx="3077499" cy="6836001"/>
            <a:chOff x="9318454" y="21999"/>
            <a:chExt cx="3077499" cy="683600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BB0870-1C7A-FF05-3B34-26A4E3F81B19}"/>
                </a:ext>
              </a:extLst>
            </p:cNvPr>
            <p:cNvGrpSpPr/>
            <p:nvPr/>
          </p:nvGrpSpPr>
          <p:grpSpPr>
            <a:xfrm>
              <a:off x="9318454" y="21999"/>
              <a:ext cx="3077499" cy="6836001"/>
              <a:chOff x="9114501" y="21999"/>
              <a:chExt cx="3077499" cy="6836001"/>
            </a:xfrm>
          </p:grpSpPr>
          <p:pic>
            <p:nvPicPr>
              <p:cNvPr id="13" name="그림 12" descr="달, 천체, 천문학 이벤트, 월광이(가) 표시된 사진&#10;&#10;자동 생성된 설명">
                <a:extLst>
                  <a:ext uri="{FF2B5EF4-FFF2-40B4-BE49-F238E27FC236}">
                    <a16:creationId xmlns:a16="http://schemas.microsoft.com/office/drawing/2014/main" id="{37DB265D-4CEA-88F2-4ED3-A076D5AB8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99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4" name="그림 13" descr="달, 천체, 밤, 천문학 이벤트이(가) 표시된 사진&#10;&#10;자동 생성된 설명">
                <a:extLst>
                  <a:ext uri="{FF2B5EF4-FFF2-40B4-BE49-F238E27FC236}">
                    <a16:creationId xmlns:a16="http://schemas.microsoft.com/office/drawing/2014/main" id="{84EDDB3E-5E4C-A66D-15D5-48B12954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1087495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5" name="그림 14" descr="달, 원, 천체, 밤이(가) 표시된 사진&#10;&#10;자동 생성된 설명">
                <a:extLst>
                  <a:ext uri="{FF2B5EF4-FFF2-40B4-BE49-F238E27FC236}">
                    <a16:creationId xmlns:a16="http://schemas.microsoft.com/office/drawing/2014/main" id="{4BC17295-2D7E-3B99-F385-69B2C937F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01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6" name="그림 15" descr="원, 달, 밤이(가) 표시된 사진&#10;&#10;자동 생성된 설명">
                <a:extLst>
                  <a:ext uri="{FF2B5EF4-FFF2-40B4-BE49-F238E27FC236}">
                    <a16:creationId xmlns:a16="http://schemas.microsoft.com/office/drawing/2014/main" id="{753F81FA-8C6F-AAF2-D919-7471627E0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3" y="3272901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7" name="그림 16" descr="원, 달이(가) 표시된 사진&#10;&#10;자동 생성된 설명">
                <a:extLst>
                  <a:ext uri="{FF2B5EF4-FFF2-40B4-BE49-F238E27FC236}">
                    <a16:creationId xmlns:a16="http://schemas.microsoft.com/office/drawing/2014/main" id="{68A76CAA-A1B5-D782-96E0-2754A4901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43638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8" name="그림 17" descr="원, 블랙, 달이(가) 표시된 사진&#10;&#10;자동 생성된 설명">
                <a:extLst>
                  <a:ext uri="{FF2B5EF4-FFF2-40B4-BE49-F238E27FC236}">
                    <a16:creationId xmlns:a16="http://schemas.microsoft.com/office/drawing/2014/main" id="{D0409F29-2DB5-8182-7052-4ED9450C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5454834"/>
                <a:ext cx="3077496" cy="140316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A8CE7D-AEAD-723E-1C62-87C6FB530377}"/>
                </a:ext>
              </a:extLst>
            </p:cNvPr>
            <p:cNvSpPr txBox="1"/>
            <p:nvPr/>
          </p:nvSpPr>
          <p:spPr>
            <a:xfrm>
              <a:off x="9318455" y="51257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8D326D-78B3-E8CC-4ED6-70B7DEFB3EC4}"/>
                </a:ext>
              </a:extLst>
            </p:cNvPr>
            <p:cNvSpPr txBox="1"/>
            <p:nvPr/>
          </p:nvSpPr>
          <p:spPr>
            <a:xfrm>
              <a:off x="9318455" y="160441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3D7E77-877B-1C6A-01C5-43B680492982}"/>
                </a:ext>
              </a:extLst>
            </p:cNvPr>
            <p:cNvSpPr txBox="1"/>
            <p:nvPr/>
          </p:nvSpPr>
          <p:spPr>
            <a:xfrm>
              <a:off x="9318455" y="269624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BD683F-1DE8-D47A-BD9B-8D98005D450E}"/>
                </a:ext>
              </a:extLst>
            </p:cNvPr>
            <p:cNvSpPr txBox="1"/>
            <p:nvPr/>
          </p:nvSpPr>
          <p:spPr>
            <a:xfrm>
              <a:off x="9318455" y="378808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3E76F-BA35-73E8-36B8-BDBEA8768A93}"/>
                </a:ext>
              </a:extLst>
            </p:cNvPr>
            <p:cNvSpPr txBox="1"/>
            <p:nvPr/>
          </p:nvSpPr>
          <p:spPr>
            <a:xfrm>
              <a:off x="9318455" y="487991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38658-866B-5F41-47A9-4F55DC11B4B1}"/>
                </a:ext>
              </a:extLst>
            </p:cNvPr>
            <p:cNvSpPr txBox="1"/>
            <p:nvPr/>
          </p:nvSpPr>
          <p:spPr>
            <a:xfrm>
              <a:off x="9318455" y="5971751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43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06E3A1-93B5-E586-4332-DB448B31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997" y="769909"/>
            <a:ext cx="8859635" cy="53181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4492E9-D6A3-FD91-169F-358130E5830B}"/>
              </a:ext>
            </a:extLst>
          </p:cNvPr>
          <p:cNvGrpSpPr/>
          <p:nvPr/>
        </p:nvGrpSpPr>
        <p:grpSpPr>
          <a:xfrm>
            <a:off x="8398312" y="77239"/>
            <a:ext cx="2557418" cy="6703521"/>
            <a:chOff x="8450924" y="77239"/>
            <a:chExt cx="2557418" cy="67035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52593BE-1878-530D-5F73-18A6AE482988}"/>
                </a:ext>
              </a:extLst>
            </p:cNvPr>
            <p:cNvGrpSpPr/>
            <p:nvPr/>
          </p:nvGrpSpPr>
          <p:grpSpPr>
            <a:xfrm>
              <a:off x="8450924" y="77239"/>
              <a:ext cx="2557418" cy="6703521"/>
              <a:chOff x="8450924" y="77239"/>
              <a:chExt cx="2557418" cy="6703521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56D1F4FC-5F8D-91C6-71B1-1D6F74E0B808}"/>
                  </a:ext>
                </a:extLst>
              </p:cNvPr>
              <p:cNvGrpSpPr/>
              <p:nvPr/>
            </p:nvGrpSpPr>
            <p:grpSpPr>
              <a:xfrm>
                <a:off x="8450924" y="77239"/>
                <a:ext cx="2557418" cy="6703521"/>
                <a:chOff x="8790229" y="77239"/>
                <a:chExt cx="2557418" cy="670352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B0FD8F63-55C9-01C6-9FE5-0D6BCD6F729B}"/>
                    </a:ext>
                  </a:extLst>
                </p:cNvPr>
                <p:cNvGrpSpPr/>
                <p:nvPr/>
              </p:nvGrpSpPr>
              <p:grpSpPr>
                <a:xfrm>
                  <a:off x="8790229" y="77239"/>
                  <a:ext cx="2557418" cy="6703521"/>
                  <a:chOff x="7806818" y="218535"/>
                  <a:chExt cx="2557418" cy="6703521"/>
                </a:xfrm>
              </p:grpSpPr>
              <p:pic>
                <p:nvPicPr>
                  <p:cNvPr id="32" name="그림 31" descr="스크린샷, 대칭, 라인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9DC9A9AB-07CC-FE7E-CD7B-B22F9B8281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56" b="95847" l="7979" r="72606">
                                <a14:foregroundMark x1="30186" y1="12141" x2="50133" y2="41853"/>
                                <a14:foregroundMark x1="18351" y1="6390" x2="14096" y2="36102"/>
                                <a14:foregroundMark x1="14761" y1="23003" x2="40691" y2="67732"/>
                                <a14:foregroundMark x1="40691" y1="67732" x2="43218" y2="70288"/>
                                <a14:foregroundMark x1="35904" y1="71565" x2="41888" y2="95847"/>
                                <a14:foregroundMark x1="45612" y1="40575" x2="63431" y2="42492"/>
                                <a14:foregroundMark x1="11170" y1="18211" x2="13165" y2="2556"/>
                                <a14:foregroundMark x1="7979" y1="19808" x2="9309" y2="19808"/>
                                <a14:foregroundMark x1="46277" y1="14058" x2="72606" y2="18850"/>
                                <a14:foregroundMark x1="25000" y1="68051" x2="22606" y2="63898"/>
                                <a14:foregroundMark x1="16888" y1="48243" x2="15957" y2="4632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057" r="49749" b="20572"/>
                  <a:stretch/>
                </p:blipFill>
                <p:spPr>
                  <a:xfrm>
                    <a:off x="7807861" y="218535"/>
                    <a:ext cx="2556375" cy="1202584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 descr="대칭, 예술, 빛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4BE798C1-FF4F-15B2-4CB7-66BA33CCE1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917" b="92652" l="2660" r="91223">
                                <a14:foregroundMark x1="27793" y1="39617" x2="67952" y2="30351"/>
                                <a14:foregroundMark x1="60106" y1="82748" x2="87234" y2="10543"/>
                                <a14:foregroundMark x1="80585" y1="19169" x2="41223" y2="23003"/>
                                <a14:foregroundMark x1="18085" y1="7348" x2="26995" y2="1917"/>
                                <a14:foregroundMark x1="90027" y1="23323" x2="91356" y2="25240"/>
                                <a14:foregroundMark x1="71277" y1="92652" x2="58112" y2="92652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928" r="49749" b="14232"/>
                  <a:stretch/>
                </p:blipFill>
                <p:spPr>
                  <a:xfrm>
                    <a:off x="7806818" y="1382499"/>
                    <a:ext cx="2556377" cy="1337914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 descr="대칭, 라인, 스크린샷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4031EA7A-1A34-4C91-2E35-237FA72FC316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585" b="97661" l="4800" r="96667">
                                <a14:foregroundMark x1="40133" y1="20760" x2="48267" y2="70175"/>
                                <a14:foregroundMark x1="49600" y1="35965" x2="66000" y2="79825"/>
                                <a14:foregroundMark x1="66000" y1="79825" x2="69333" y2="81287"/>
                                <a14:foregroundMark x1="71867" y1="34795" x2="56267" y2="58480"/>
                                <a14:foregroundMark x1="43067" y1="89766" x2="29200" y2="35965"/>
                                <a14:foregroundMark x1="25467" y1="53801" x2="18933" y2="32749"/>
                                <a14:foregroundMark x1="18000" y1="41520" x2="14400" y2="23977"/>
                                <a14:foregroundMark x1="12133" y1="20760" x2="34400" y2="14327"/>
                                <a14:foregroundMark x1="15867" y1="15497" x2="16133" y2="585"/>
                                <a14:foregroundMark x1="33600" y1="74269" x2="32933" y2="97953"/>
                                <a14:foregroundMark x1="70800" y1="35673" x2="79867" y2="11404"/>
                                <a14:foregroundMark x1="82267" y1="40643" x2="90400" y2="19591"/>
                                <a14:foregroundMark x1="91200" y1="25731" x2="96667" y2="19591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996" r="49670" b="16322"/>
                  <a:stretch/>
                </p:blipFill>
                <p:spPr>
                  <a:xfrm>
                    <a:off x="7808902" y="2681793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 descr="대칭, 라인, 예술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DC6E9FFE-EA2D-EFAE-F6F7-54891F648BE0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0" b="93694" l="4914" r="71979">
                                <a14:foregroundMark x1="11288" y1="30931" x2="25100" y2="300"/>
                                <a14:foregroundMark x1="25100" y1="300" x2="43161" y2="12913"/>
                                <a14:foregroundMark x1="37981" y1="52553" x2="57105" y2="30631"/>
                                <a14:foregroundMark x1="57105" y1="30631" x2="71979" y2="28228"/>
                                <a14:foregroundMark x1="34661" y1="64865" x2="46082" y2="93694"/>
                                <a14:foregroundMark x1="32271" y1="78979" x2="30943" y2="9039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8559" r="49832" b="16769"/>
                  <a:stretch/>
                </p:blipFill>
                <p:spPr>
                  <a:xfrm>
                    <a:off x="7808555" y="4082341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 descr="예술, 대칭, 직사각형, 스크린샷이(가) 표시된 사진&#10;&#10;자동 생성된 설명">
                    <a:extLst>
                      <a:ext uri="{FF2B5EF4-FFF2-40B4-BE49-F238E27FC236}">
                        <a16:creationId xmlns:a16="http://schemas.microsoft.com/office/drawing/2014/main" id="{5CACE929-FC02-6A25-A689-623800F29081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ackgroundRemoval t="4000" b="98286" l="4927" r="70972">
                                <a14:foregroundMark x1="12650" y1="31143" x2="29161" y2="4286"/>
                                <a14:foregroundMark x1="29161" y1="4286" x2="30360" y2="4000"/>
                                <a14:foregroundMark x1="31025" y1="45143" x2="46338" y2="4286"/>
                                <a14:foregroundMark x1="29561" y1="65429" x2="41145" y2="98571"/>
                                <a14:foregroundMark x1="38615" y1="47143" x2="52597" y2="24000"/>
                                <a14:foregroundMark x1="52597" y1="24000" x2="70972" y2="971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746" r="49749" b="18224"/>
                  <a:stretch/>
                </p:blipFill>
                <p:spPr>
                  <a:xfrm>
                    <a:off x="7808208" y="5482888"/>
                    <a:ext cx="2554987" cy="143916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99BC5963-182D-FF98-1D14-5612DDC1F738}"/>
                    </a:ext>
                  </a:extLst>
                </p:cNvPr>
                <p:cNvGrpSpPr/>
                <p:nvPr/>
              </p:nvGrpSpPr>
              <p:grpSpPr>
                <a:xfrm>
                  <a:off x="9069010" y="821673"/>
                  <a:ext cx="896399" cy="5942889"/>
                  <a:chOff x="8999999" y="878130"/>
                  <a:chExt cx="896399" cy="59428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92F912-9058-FB89-3B21-565632A0331E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878130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0.5mm</a:t>
                    </a:r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1FE12EE-6356-1A74-E9C0-6507E5461E1B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224874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0.6mm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726FCB2-C5F1-60A7-3C43-B4320EA40180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364972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0.7mm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AB75311-6CA6-432B-55D4-38E0FE7DEA09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505070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0.8mm</a:t>
                    </a:r>
                    <a:endParaRPr lang="ko-KR" altLang="en-US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3573D20-4EB2-C3C8-BAED-DE133FAF2FE6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6451687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0.9mm</a:t>
                    </a:r>
                    <a:endParaRPr lang="ko-KR" altLang="en-US" dirty="0"/>
                  </a:p>
                </p:txBody>
              </p:sp>
            </p:grpSp>
          </p:grp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7217D1D-7074-70F9-E2AD-F17126D338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42" y="766981"/>
                <a:ext cx="61346" cy="6246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A74C41D-1707-D92B-B2F6-AADD8430D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2885" y="1989382"/>
                <a:ext cx="67860" cy="69749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70FDF5D-4620-56E3-601C-DE2D86E5D6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611" y="3304279"/>
                <a:ext cx="79082" cy="86172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E04B2EF5-6C6F-C62F-F31A-A961119672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7313" y="4626868"/>
                <a:ext cx="103286" cy="9408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A7BFD-FEB2-DEAC-3FAC-D76160B11C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0921" y="5958273"/>
                <a:ext cx="128077" cy="114610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B77E9-415F-46E2-FC8B-8012434CBDBA}"/>
                </a:ext>
              </a:extLst>
            </p:cNvPr>
            <p:cNvSpPr txBox="1"/>
            <p:nvPr/>
          </p:nvSpPr>
          <p:spPr>
            <a:xfrm>
              <a:off x="8725694" y="349256"/>
              <a:ext cx="379562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3">
                      <a:lumMod val="75000"/>
                    </a:schemeClr>
                  </a:solidFill>
                </a:rPr>
                <a:t>T</a:t>
              </a:r>
              <a:endParaRPr lang="ko-KR" altLang="en-US" sz="28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4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06E3A1-93B5-E586-4332-DB448B31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997" y="769909"/>
            <a:ext cx="8859635" cy="53181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09DFF78-53E1-F5B7-8749-769D18480A23}"/>
              </a:ext>
            </a:extLst>
          </p:cNvPr>
          <p:cNvGrpSpPr/>
          <p:nvPr/>
        </p:nvGrpSpPr>
        <p:grpSpPr>
          <a:xfrm>
            <a:off x="8398312" y="77239"/>
            <a:ext cx="2557418" cy="6703521"/>
            <a:chOff x="8450924" y="77239"/>
            <a:chExt cx="2557418" cy="67035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80473B9-9A44-0159-E523-CB223C3A9E4A}"/>
                </a:ext>
              </a:extLst>
            </p:cNvPr>
            <p:cNvGrpSpPr/>
            <p:nvPr/>
          </p:nvGrpSpPr>
          <p:grpSpPr>
            <a:xfrm>
              <a:off x="8450924" y="77239"/>
              <a:ext cx="2557418" cy="6703521"/>
              <a:chOff x="8450924" y="77239"/>
              <a:chExt cx="2557418" cy="6703521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A148C24-2D0D-083D-84A9-121069446AA2}"/>
                  </a:ext>
                </a:extLst>
              </p:cNvPr>
              <p:cNvGrpSpPr/>
              <p:nvPr/>
            </p:nvGrpSpPr>
            <p:grpSpPr>
              <a:xfrm>
                <a:off x="8450924" y="77239"/>
                <a:ext cx="2557418" cy="6703521"/>
                <a:chOff x="8790229" y="77239"/>
                <a:chExt cx="2557418" cy="670352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CD668CA7-2F6D-DA05-0C27-5317A0167180}"/>
                    </a:ext>
                  </a:extLst>
                </p:cNvPr>
                <p:cNvGrpSpPr/>
                <p:nvPr/>
              </p:nvGrpSpPr>
              <p:grpSpPr>
                <a:xfrm>
                  <a:off x="8790229" y="77239"/>
                  <a:ext cx="2557418" cy="6703521"/>
                  <a:chOff x="7806818" y="218535"/>
                  <a:chExt cx="2557418" cy="6703521"/>
                </a:xfrm>
              </p:grpSpPr>
              <p:pic>
                <p:nvPicPr>
                  <p:cNvPr id="32" name="그림 31" descr="스크린샷, 대칭, 라인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23DCCF9A-0C59-70CC-E114-C3B74BAE95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56" b="95847" l="7979" r="72606">
                                <a14:foregroundMark x1="30186" y1="12141" x2="50133" y2="41853"/>
                                <a14:foregroundMark x1="18351" y1="6390" x2="14096" y2="36102"/>
                                <a14:foregroundMark x1="14761" y1="23003" x2="40691" y2="67732"/>
                                <a14:foregroundMark x1="40691" y1="67732" x2="43218" y2="70288"/>
                                <a14:foregroundMark x1="35904" y1="71565" x2="41888" y2="95847"/>
                                <a14:foregroundMark x1="45612" y1="40575" x2="63431" y2="42492"/>
                                <a14:foregroundMark x1="11170" y1="18211" x2="13165" y2="2556"/>
                                <a14:foregroundMark x1="7979" y1="19808" x2="9309" y2="19808"/>
                                <a14:foregroundMark x1="46277" y1="14058" x2="72606" y2="18850"/>
                                <a14:foregroundMark x1="25000" y1="68051" x2="22606" y2="63898"/>
                                <a14:foregroundMark x1="16888" y1="48243" x2="15957" y2="4632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057" r="49749" b="20572"/>
                  <a:stretch/>
                </p:blipFill>
                <p:spPr>
                  <a:xfrm>
                    <a:off x="7807861" y="218535"/>
                    <a:ext cx="2556375" cy="1202584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 descr="대칭, 예술, 빛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536543E3-BAF3-90B0-4D62-940A48B40A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917" b="92652" l="2660" r="91223">
                                <a14:foregroundMark x1="27793" y1="39617" x2="67952" y2="30351"/>
                                <a14:foregroundMark x1="60106" y1="82748" x2="87234" y2="10543"/>
                                <a14:foregroundMark x1="80585" y1="19169" x2="41223" y2="23003"/>
                                <a14:foregroundMark x1="18085" y1="7348" x2="26995" y2="1917"/>
                                <a14:foregroundMark x1="90027" y1="23323" x2="91356" y2="25240"/>
                                <a14:foregroundMark x1="71277" y1="92652" x2="58112" y2="92652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928" r="49749" b="14232"/>
                  <a:stretch/>
                </p:blipFill>
                <p:spPr>
                  <a:xfrm>
                    <a:off x="7806818" y="1382499"/>
                    <a:ext cx="2556377" cy="1337914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 descr="대칭, 라인, 스크린샷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6F0AD3BC-A211-1947-2EE1-196B82F45A34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585" b="97661" l="4800" r="96667">
                                <a14:foregroundMark x1="40133" y1="20760" x2="48267" y2="70175"/>
                                <a14:foregroundMark x1="49600" y1="35965" x2="66000" y2="79825"/>
                                <a14:foregroundMark x1="66000" y1="79825" x2="69333" y2="81287"/>
                                <a14:foregroundMark x1="71867" y1="34795" x2="56267" y2="58480"/>
                                <a14:foregroundMark x1="43067" y1="89766" x2="29200" y2="35965"/>
                                <a14:foregroundMark x1="25467" y1="53801" x2="18933" y2="32749"/>
                                <a14:foregroundMark x1="18000" y1="41520" x2="14400" y2="23977"/>
                                <a14:foregroundMark x1="12133" y1="20760" x2="34400" y2="14327"/>
                                <a14:foregroundMark x1="15867" y1="15497" x2="16133" y2="585"/>
                                <a14:foregroundMark x1="33600" y1="74269" x2="32933" y2="97953"/>
                                <a14:foregroundMark x1="70800" y1="35673" x2="79867" y2="11404"/>
                                <a14:foregroundMark x1="82267" y1="40643" x2="90400" y2="19591"/>
                                <a14:foregroundMark x1="91200" y1="25731" x2="96667" y2="19591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996" r="49670" b="16322"/>
                  <a:stretch/>
                </p:blipFill>
                <p:spPr>
                  <a:xfrm>
                    <a:off x="7808902" y="2681793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 descr="대칭, 라인, 예술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E7998C73-832B-6395-B382-EE101BD5D3A3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0" b="93694" l="4914" r="71979">
                                <a14:foregroundMark x1="11288" y1="30931" x2="25100" y2="300"/>
                                <a14:foregroundMark x1="25100" y1="300" x2="43161" y2="12913"/>
                                <a14:foregroundMark x1="37981" y1="52553" x2="57105" y2="30631"/>
                                <a14:foregroundMark x1="57105" y1="30631" x2="71979" y2="28228"/>
                                <a14:foregroundMark x1="34661" y1="64865" x2="46082" y2="93694"/>
                                <a14:foregroundMark x1="32271" y1="78979" x2="30943" y2="9039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8559" r="49832" b="16769"/>
                  <a:stretch/>
                </p:blipFill>
                <p:spPr>
                  <a:xfrm>
                    <a:off x="7808555" y="4082341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 descr="예술, 대칭, 직사각형, 스크린샷이(가) 표시된 사진&#10;&#10;자동 생성된 설명">
                    <a:extLst>
                      <a:ext uri="{FF2B5EF4-FFF2-40B4-BE49-F238E27FC236}">
                        <a16:creationId xmlns:a16="http://schemas.microsoft.com/office/drawing/2014/main" id="{D9C904EA-353F-81A5-F568-D1DF10A5C5F0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ackgroundRemoval t="4000" b="98286" l="4927" r="70972">
                                <a14:foregroundMark x1="12650" y1="31143" x2="29161" y2="4286"/>
                                <a14:foregroundMark x1="29161" y1="4286" x2="30360" y2="4000"/>
                                <a14:foregroundMark x1="31025" y1="45143" x2="46338" y2="4286"/>
                                <a14:foregroundMark x1="29561" y1="65429" x2="41145" y2="98571"/>
                                <a14:foregroundMark x1="38615" y1="47143" x2="52597" y2="24000"/>
                                <a14:foregroundMark x1="52597" y1="24000" x2="70972" y2="971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746" r="49749" b="18224"/>
                  <a:stretch/>
                </p:blipFill>
                <p:spPr>
                  <a:xfrm>
                    <a:off x="7808208" y="5482888"/>
                    <a:ext cx="2554987" cy="143916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ED99A28F-0019-5756-5144-8A5E99BE298A}"/>
                    </a:ext>
                  </a:extLst>
                </p:cNvPr>
                <p:cNvGrpSpPr/>
                <p:nvPr/>
              </p:nvGrpSpPr>
              <p:grpSpPr>
                <a:xfrm>
                  <a:off x="9069010" y="821673"/>
                  <a:ext cx="896399" cy="5942889"/>
                  <a:chOff x="8999999" y="878130"/>
                  <a:chExt cx="896399" cy="59428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95A72C8-E245-36D2-EB3D-0A1ADC04769D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878130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0.5mm</a:t>
                    </a:r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4C504EC-07A8-B6AA-CFC0-AD2FDC55303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224874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0.6mm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E3B291F-BBCF-AD50-16A6-A808C6B79402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364972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0.7mm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01BE4FA-3396-BA8E-18FF-9E74BB6D12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505070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0.8mm</a:t>
                    </a:r>
                    <a:endParaRPr lang="ko-KR" altLang="en-US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AE43B03-8981-52F3-B5A8-E580C5193FD7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6451687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0.9mm</a:t>
                    </a:r>
                    <a:endParaRPr lang="ko-KR" altLang="en-US" dirty="0"/>
                  </a:p>
                </p:txBody>
              </p:sp>
            </p:grpSp>
          </p:grp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5EAA833-7D39-0A9F-02F9-852575D4B6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42" y="766981"/>
                <a:ext cx="61346" cy="6246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C56A14F-8DEE-CBF6-E300-470832E101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2885" y="1989382"/>
                <a:ext cx="67860" cy="69749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60569AC-2E13-4917-EA2A-4244814C12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611" y="3304279"/>
                <a:ext cx="79082" cy="86172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FC224DC-C2DB-27A4-8A10-09755FAB2C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7313" y="4626868"/>
                <a:ext cx="103286" cy="9408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DBFD689-D9EA-81F3-D781-91507E6FCB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0921" y="5958273"/>
                <a:ext cx="128077" cy="114610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3629A1-A283-79D1-36A1-DFFCAA390990}"/>
                </a:ext>
              </a:extLst>
            </p:cNvPr>
            <p:cNvSpPr txBox="1"/>
            <p:nvPr/>
          </p:nvSpPr>
          <p:spPr>
            <a:xfrm>
              <a:off x="8725694" y="349256"/>
              <a:ext cx="379562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3">
                      <a:lumMod val="75000"/>
                    </a:schemeClr>
                  </a:solidFill>
                </a:rPr>
                <a:t>T</a:t>
              </a:r>
              <a:endParaRPr lang="ko-KR" altLang="en-US" sz="28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18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06E3A1-93B5-E586-4332-DB448B31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997" y="769909"/>
            <a:ext cx="8859635" cy="53181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A0350CA-3E53-BC1E-E711-66CCCD4485B3}"/>
              </a:ext>
            </a:extLst>
          </p:cNvPr>
          <p:cNvGrpSpPr/>
          <p:nvPr/>
        </p:nvGrpSpPr>
        <p:grpSpPr>
          <a:xfrm>
            <a:off x="8398312" y="77239"/>
            <a:ext cx="2557418" cy="6703521"/>
            <a:chOff x="8450924" y="77239"/>
            <a:chExt cx="2557418" cy="67035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2DB6943-403F-D351-9CC2-9F62AD3D4E10}"/>
                </a:ext>
              </a:extLst>
            </p:cNvPr>
            <p:cNvGrpSpPr/>
            <p:nvPr/>
          </p:nvGrpSpPr>
          <p:grpSpPr>
            <a:xfrm>
              <a:off x="8450924" y="77239"/>
              <a:ext cx="2557418" cy="6703521"/>
              <a:chOff x="8450924" y="77239"/>
              <a:chExt cx="2557418" cy="6703521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F846AA2-7B88-0447-226F-68272A60DB28}"/>
                  </a:ext>
                </a:extLst>
              </p:cNvPr>
              <p:cNvGrpSpPr/>
              <p:nvPr/>
            </p:nvGrpSpPr>
            <p:grpSpPr>
              <a:xfrm>
                <a:off x="8450924" y="77239"/>
                <a:ext cx="2557418" cy="6703521"/>
                <a:chOff x="8790229" y="77239"/>
                <a:chExt cx="2557418" cy="670352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EE0978EC-2F85-8555-C0B4-A478210CC369}"/>
                    </a:ext>
                  </a:extLst>
                </p:cNvPr>
                <p:cNvGrpSpPr/>
                <p:nvPr/>
              </p:nvGrpSpPr>
              <p:grpSpPr>
                <a:xfrm>
                  <a:off x="8790229" y="77239"/>
                  <a:ext cx="2557418" cy="6703521"/>
                  <a:chOff x="7806818" y="218535"/>
                  <a:chExt cx="2557418" cy="6703521"/>
                </a:xfrm>
              </p:grpSpPr>
              <p:pic>
                <p:nvPicPr>
                  <p:cNvPr id="32" name="그림 31" descr="스크린샷, 대칭, 라인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EE9C76B7-9C10-9ADF-D3FB-7656BA2E5F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56" b="95847" l="7979" r="72606">
                                <a14:foregroundMark x1="30186" y1="12141" x2="50133" y2="41853"/>
                                <a14:foregroundMark x1="18351" y1="6390" x2="14096" y2="36102"/>
                                <a14:foregroundMark x1="14761" y1="23003" x2="40691" y2="67732"/>
                                <a14:foregroundMark x1="40691" y1="67732" x2="43218" y2="70288"/>
                                <a14:foregroundMark x1="35904" y1="71565" x2="41888" y2="95847"/>
                                <a14:foregroundMark x1="45612" y1="40575" x2="63431" y2="42492"/>
                                <a14:foregroundMark x1="11170" y1="18211" x2="13165" y2="2556"/>
                                <a14:foregroundMark x1="7979" y1="19808" x2="9309" y2="19808"/>
                                <a14:foregroundMark x1="46277" y1="14058" x2="72606" y2="18850"/>
                                <a14:foregroundMark x1="25000" y1="68051" x2="22606" y2="63898"/>
                                <a14:foregroundMark x1="16888" y1="48243" x2="15957" y2="4632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057" r="49749" b="20572"/>
                  <a:stretch/>
                </p:blipFill>
                <p:spPr>
                  <a:xfrm>
                    <a:off x="7807861" y="218535"/>
                    <a:ext cx="2556375" cy="1202584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 descr="대칭, 예술, 빛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861B1304-B474-D7B7-5C40-CD206880AA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917" b="92652" l="2660" r="91223">
                                <a14:foregroundMark x1="27793" y1="39617" x2="67952" y2="30351"/>
                                <a14:foregroundMark x1="60106" y1="82748" x2="87234" y2="10543"/>
                                <a14:foregroundMark x1="80585" y1="19169" x2="41223" y2="23003"/>
                                <a14:foregroundMark x1="18085" y1="7348" x2="26995" y2="1917"/>
                                <a14:foregroundMark x1="90027" y1="23323" x2="91356" y2="25240"/>
                                <a14:foregroundMark x1="71277" y1="92652" x2="58112" y2="92652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928" r="49749" b="14232"/>
                  <a:stretch/>
                </p:blipFill>
                <p:spPr>
                  <a:xfrm>
                    <a:off x="7806818" y="1382499"/>
                    <a:ext cx="2556377" cy="1337914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 descr="대칭, 라인, 스크린샷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64E63F88-7C59-0176-30BA-EB459721853D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585" b="97661" l="4800" r="96667">
                                <a14:foregroundMark x1="40133" y1="20760" x2="48267" y2="70175"/>
                                <a14:foregroundMark x1="49600" y1="35965" x2="66000" y2="79825"/>
                                <a14:foregroundMark x1="66000" y1="79825" x2="69333" y2="81287"/>
                                <a14:foregroundMark x1="71867" y1="34795" x2="56267" y2="58480"/>
                                <a14:foregroundMark x1="43067" y1="89766" x2="29200" y2="35965"/>
                                <a14:foregroundMark x1="25467" y1="53801" x2="18933" y2="32749"/>
                                <a14:foregroundMark x1="18000" y1="41520" x2="14400" y2="23977"/>
                                <a14:foregroundMark x1="12133" y1="20760" x2="34400" y2="14327"/>
                                <a14:foregroundMark x1="15867" y1="15497" x2="16133" y2="585"/>
                                <a14:foregroundMark x1="33600" y1="74269" x2="32933" y2="97953"/>
                                <a14:foregroundMark x1="70800" y1="35673" x2="79867" y2="11404"/>
                                <a14:foregroundMark x1="82267" y1="40643" x2="90400" y2="19591"/>
                                <a14:foregroundMark x1="91200" y1="25731" x2="96667" y2="19591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996" r="49670" b="16322"/>
                  <a:stretch/>
                </p:blipFill>
                <p:spPr>
                  <a:xfrm>
                    <a:off x="7808902" y="2681793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 descr="대칭, 라인, 예술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53FF351F-D9E1-3951-3F53-729F85E3C301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0" b="93694" l="4914" r="71979">
                                <a14:foregroundMark x1="11288" y1="30931" x2="25100" y2="300"/>
                                <a14:foregroundMark x1="25100" y1="300" x2="43161" y2="12913"/>
                                <a14:foregroundMark x1="37981" y1="52553" x2="57105" y2="30631"/>
                                <a14:foregroundMark x1="57105" y1="30631" x2="71979" y2="28228"/>
                                <a14:foregroundMark x1="34661" y1="64865" x2="46082" y2="93694"/>
                                <a14:foregroundMark x1="32271" y1="78979" x2="30943" y2="9039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8559" r="49832" b="16769"/>
                  <a:stretch/>
                </p:blipFill>
                <p:spPr>
                  <a:xfrm>
                    <a:off x="7808555" y="4082341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 descr="예술, 대칭, 직사각형, 스크린샷이(가) 표시된 사진&#10;&#10;자동 생성된 설명">
                    <a:extLst>
                      <a:ext uri="{FF2B5EF4-FFF2-40B4-BE49-F238E27FC236}">
                        <a16:creationId xmlns:a16="http://schemas.microsoft.com/office/drawing/2014/main" id="{024F3793-32BD-9F0F-6718-F8B17899B9EC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ackgroundRemoval t="4000" b="98286" l="4927" r="70972">
                                <a14:foregroundMark x1="12650" y1="31143" x2="29161" y2="4286"/>
                                <a14:foregroundMark x1="29161" y1="4286" x2="30360" y2="4000"/>
                                <a14:foregroundMark x1="31025" y1="45143" x2="46338" y2="4286"/>
                                <a14:foregroundMark x1="29561" y1="65429" x2="41145" y2="98571"/>
                                <a14:foregroundMark x1="38615" y1="47143" x2="52597" y2="24000"/>
                                <a14:foregroundMark x1="52597" y1="24000" x2="70972" y2="971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746" r="49749" b="18224"/>
                  <a:stretch/>
                </p:blipFill>
                <p:spPr>
                  <a:xfrm>
                    <a:off x="7808208" y="5482888"/>
                    <a:ext cx="2554987" cy="143916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CF10377-F921-148A-E8A6-FA28456AA28E}"/>
                    </a:ext>
                  </a:extLst>
                </p:cNvPr>
                <p:cNvGrpSpPr/>
                <p:nvPr/>
              </p:nvGrpSpPr>
              <p:grpSpPr>
                <a:xfrm>
                  <a:off x="9069010" y="821673"/>
                  <a:ext cx="896399" cy="5942889"/>
                  <a:chOff x="8999999" y="878130"/>
                  <a:chExt cx="896399" cy="59428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C34C97-A053-CBF1-ACDD-3466E6ACDB8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878130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0.5mm</a:t>
                    </a:r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C1620BD6-E473-62DD-6260-FD560EB129A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224874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0.6mm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5F2E8A7-D70C-7505-E129-6DEA4D81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364972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0.7mm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D03E558-48CB-9844-6260-C43716A8C046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505070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0.8mm</a:t>
                    </a:r>
                    <a:endParaRPr lang="ko-KR" altLang="en-US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4E2FAE0-7019-0A8F-D224-95694BB7AF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6451687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0.9mm</a:t>
                    </a:r>
                    <a:endParaRPr lang="ko-KR" altLang="en-US" dirty="0"/>
                  </a:p>
                </p:txBody>
              </p:sp>
            </p:grpSp>
          </p:grp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47642AF-5E75-1BBE-5493-9742D725E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42" y="766981"/>
                <a:ext cx="61346" cy="6246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400C16C-FF4C-76AA-D37A-D33413A79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2885" y="1989382"/>
                <a:ext cx="67860" cy="69749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637CF88-9A0A-F2F2-E7DB-2D5811E603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611" y="3304279"/>
                <a:ext cx="79082" cy="86172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B22608A-D251-7A72-DFFD-D09DB6FB5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7313" y="4626868"/>
                <a:ext cx="103286" cy="9408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6556931-D416-3E6E-8AC3-5FFA98FE5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0921" y="5958273"/>
                <a:ext cx="128077" cy="114610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F07ED3-E682-3748-C589-5B83FF3610C0}"/>
                </a:ext>
              </a:extLst>
            </p:cNvPr>
            <p:cNvSpPr txBox="1"/>
            <p:nvPr/>
          </p:nvSpPr>
          <p:spPr>
            <a:xfrm>
              <a:off x="8725694" y="349256"/>
              <a:ext cx="379562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3">
                      <a:lumMod val="75000"/>
                    </a:schemeClr>
                  </a:solidFill>
                </a:rPr>
                <a:t>T</a:t>
              </a:r>
              <a:endParaRPr lang="ko-KR" altLang="en-US" sz="28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19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D8DFE-BB6E-3174-A120-6393D005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175" y="16886"/>
            <a:ext cx="8939649" cy="53662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751B761-30B7-1F96-6144-39DFD2A64F07}"/>
              </a:ext>
            </a:extLst>
          </p:cNvPr>
          <p:cNvGrpSpPr/>
          <p:nvPr/>
        </p:nvGrpSpPr>
        <p:grpSpPr>
          <a:xfrm>
            <a:off x="666776" y="5542374"/>
            <a:ext cx="10858448" cy="1176626"/>
            <a:chOff x="755166" y="5893271"/>
            <a:chExt cx="10858448" cy="11766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F34033-9C19-2953-46A6-A3B57438B366}"/>
                </a:ext>
              </a:extLst>
            </p:cNvPr>
            <p:cNvGrpSpPr/>
            <p:nvPr/>
          </p:nvGrpSpPr>
          <p:grpSpPr>
            <a:xfrm>
              <a:off x="755166" y="5893271"/>
              <a:ext cx="10858448" cy="1116273"/>
              <a:chOff x="751207" y="3684387"/>
              <a:chExt cx="10858448" cy="1116273"/>
            </a:xfrm>
          </p:grpSpPr>
          <p:pic>
            <p:nvPicPr>
              <p:cNvPr id="14" name="그림 13" descr="스케치, 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656807D5-79C7-5DC5-9AF5-168AD261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7912" y="3684388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5" name="그림 14" descr="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C443CCAF-CCA3-F7C4-71FA-0E30906A0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9255" y="3684387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6" name="그림 15" descr="흑백이(가) 표시된 사진&#10;&#10;낮은 신뢰도로 자동 생성된 설명">
                <a:extLst>
                  <a:ext uri="{FF2B5EF4-FFF2-40B4-BE49-F238E27FC236}">
                    <a16:creationId xmlns:a16="http://schemas.microsoft.com/office/drawing/2014/main" id="{204F6165-7C95-7762-1E1E-7476BA28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5230" y="371938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7" name="그림 16" descr="스케치, 예술이(가) 표시된 사진&#10;&#10;자동 생성된 설명">
                <a:extLst>
                  <a:ext uri="{FF2B5EF4-FFF2-40B4-BE49-F238E27FC236}">
                    <a16:creationId xmlns:a16="http://schemas.microsoft.com/office/drawing/2014/main" id="{1E2836D5-44F7-3072-B31B-F94FA37F9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6571" y="371491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8" name="그림 17" descr="정물 사진, 블랙, 흑백, 빛이(가) 표시된 사진&#10;&#10;자동 생성된 설명">
                <a:extLst>
                  <a:ext uri="{FF2B5EF4-FFF2-40B4-BE49-F238E27FC236}">
                    <a16:creationId xmlns:a16="http://schemas.microsoft.com/office/drawing/2014/main" id="{AB55D79A-364F-E949-FCE3-ACE76F3E6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07" y="385749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9" name="그림 18" descr="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3CBB4990-7278-AE44-BAB4-483C3F0D8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48" y="3809913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20" name="그림 19" descr="예술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5F319D0B-673D-081E-0131-A62E4CDFA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889" y="3762327"/>
                <a:ext cx="2030400" cy="94316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8C7F52-C9F0-3029-F798-EA144DE84C15}"/>
                </a:ext>
              </a:extLst>
            </p:cNvPr>
            <p:cNvSpPr txBox="1"/>
            <p:nvPr/>
          </p:nvSpPr>
          <p:spPr>
            <a:xfrm>
              <a:off x="1421438" y="6700565"/>
              <a:ext cx="71846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66A47-5F54-3B4F-7FDF-379BCB77F415}"/>
                </a:ext>
              </a:extLst>
            </p:cNvPr>
            <p:cNvSpPr txBox="1"/>
            <p:nvPr/>
          </p:nvSpPr>
          <p:spPr>
            <a:xfrm>
              <a:off x="2774137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1DCB1-C3F0-783D-8D1C-D39798D8A0D4}"/>
                </a:ext>
              </a:extLst>
            </p:cNvPr>
            <p:cNvSpPr txBox="1"/>
            <p:nvPr/>
          </p:nvSpPr>
          <p:spPr>
            <a:xfrm>
              <a:off x="4253473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058E1-CCFB-B1E8-D638-303183B2E7DE}"/>
                </a:ext>
              </a:extLst>
            </p:cNvPr>
            <p:cNvSpPr txBox="1"/>
            <p:nvPr/>
          </p:nvSpPr>
          <p:spPr>
            <a:xfrm>
              <a:off x="5732809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DD646-F10C-7B57-50DB-869FCF9798F2}"/>
                </a:ext>
              </a:extLst>
            </p:cNvPr>
            <p:cNvSpPr txBox="1"/>
            <p:nvPr/>
          </p:nvSpPr>
          <p:spPr>
            <a:xfrm>
              <a:off x="7212145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CA13E-63FC-E905-4DE8-9887A5F7818F}"/>
                </a:ext>
              </a:extLst>
            </p:cNvPr>
            <p:cNvSpPr txBox="1"/>
            <p:nvPr/>
          </p:nvSpPr>
          <p:spPr>
            <a:xfrm>
              <a:off x="8691481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76F6B-BCDA-3D71-15EC-235EBBDB6B48}"/>
                </a:ext>
              </a:extLst>
            </p:cNvPr>
            <p:cNvSpPr txBox="1"/>
            <p:nvPr/>
          </p:nvSpPr>
          <p:spPr>
            <a:xfrm>
              <a:off x="10170818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358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06E3A1-93B5-E586-4332-DB448B31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997" y="769909"/>
            <a:ext cx="8859635" cy="53181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EDBEC49-9197-6FA1-8189-ABACD10B4F5C}"/>
              </a:ext>
            </a:extLst>
          </p:cNvPr>
          <p:cNvGrpSpPr/>
          <p:nvPr/>
        </p:nvGrpSpPr>
        <p:grpSpPr>
          <a:xfrm>
            <a:off x="8398312" y="77239"/>
            <a:ext cx="2557418" cy="6703521"/>
            <a:chOff x="8450924" y="77239"/>
            <a:chExt cx="2557418" cy="67035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CC6BB89-9825-1A22-5E78-7EE4E54B6B46}"/>
                </a:ext>
              </a:extLst>
            </p:cNvPr>
            <p:cNvGrpSpPr/>
            <p:nvPr/>
          </p:nvGrpSpPr>
          <p:grpSpPr>
            <a:xfrm>
              <a:off x="8450924" y="77239"/>
              <a:ext cx="2557418" cy="6703521"/>
              <a:chOff x="8450924" y="77239"/>
              <a:chExt cx="2557418" cy="6703521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454145F-E0C1-A9A5-E0E9-D1FE9CC02CC4}"/>
                  </a:ext>
                </a:extLst>
              </p:cNvPr>
              <p:cNvGrpSpPr/>
              <p:nvPr/>
            </p:nvGrpSpPr>
            <p:grpSpPr>
              <a:xfrm>
                <a:off x="8450924" y="77239"/>
                <a:ext cx="2557418" cy="6703521"/>
                <a:chOff x="8790229" y="77239"/>
                <a:chExt cx="2557418" cy="670352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7FA78DB0-8EAF-4A50-9CC2-DF458D5CFC16}"/>
                    </a:ext>
                  </a:extLst>
                </p:cNvPr>
                <p:cNvGrpSpPr/>
                <p:nvPr/>
              </p:nvGrpSpPr>
              <p:grpSpPr>
                <a:xfrm>
                  <a:off x="8790229" y="77239"/>
                  <a:ext cx="2557418" cy="6703521"/>
                  <a:chOff x="7806818" y="218535"/>
                  <a:chExt cx="2557418" cy="6703521"/>
                </a:xfrm>
              </p:grpSpPr>
              <p:pic>
                <p:nvPicPr>
                  <p:cNvPr id="32" name="그림 31" descr="스크린샷, 대칭, 라인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7EF2A028-236E-A787-94C5-BC93524AAF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56" b="95847" l="7979" r="72606">
                                <a14:foregroundMark x1="30186" y1="12141" x2="50133" y2="41853"/>
                                <a14:foregroundMark x1="18351" y1="6390" x2="14096" y2="36102"/>
                                <a14:foregroundMark x1="14761" y1="23003" x2="40691" y2="67732"/>
                                <a14:foregroundMark x1="40691" y1="67732" x2="43218" y2="70288"/>
                                <a14:foregroundMark x1="35904" y1="71565" x2="41888" y2="95847"/>
                                <a14:foregroundMark x1="45612" y1="40575" x2="63431" y2="42492"/>
                                <a14:foregroundMark x1="11170" y1="18211" x2="13165" y2="2556"/>
                                <a14:foregroundMark x1="7979" y1="19808" x2="9309" y2="19808"/>
                                <a14:foregroundMark x1="46277" y1="14058" x2="72606" y2="18850"/>
                                <a14:foregroundMark x1="25000" y1="68051" x2="22606" y2="63898"/>
                                <a14:foregroundMark x1="16888" y1="48243" x2="15957" y2="4632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057" r="49749" b="20572"/>
                  <a:stretch/>
                </p:blipFill>
                <p:spPr>
                  <a:xfrm>
                    <a:off x="7807861" y="218535"/>
                    <a:ext cx="2556375" cy="1202584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 descr="대칭, 예술, 빛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AA7109E0-471B-FAA9-4D21-2F8D68BBD6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917" b="92652" l="2660" r="91223">
                                <a14:foregroundMark x1="27793" y1="39617" x2="67952" y2="30351"/>
                                <a14:foregroundMark x1="60106" y1="82748" x2="87234" y2="10543"/>
                                <a14:foregroundMark x1="80585" y1="19169" x2="41223" y2="23003"/>
                                <a14:foregroundMark x1="18085" y1="7348" x2="26995" y2="1917"/>
                                <a14:foregroundMark x1="90027" y1="23323" x2="91356" y2="25240"/>
                                <a14:foregroundMark x1="71277" y1="92652" x2="58112" y2="92652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928" r="49749" b="14232"/>
                  <a:stretch/>
                </p:blipFill>
                <p:spPr>
                  <a:xfrm>
                    <a:off x="7806818" y="1382499"/>
                    <a:ext cx="2556377" cy="1337914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 descr="대칭, 라인, 스크린샷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F6B1D1FA-0DCF-C8E3-9FE8-1113111C0576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585" b="97661" l="4800" r="96667">
                                <a14:foregroundMark x1="40133" y1="20760" x2="48267" y2="70175"/>
                                <a14:foregroundMark x1="49600" y1="35965" x2="66000" y2="79825"/>
                                <a14:foregroundMark x1="66000" y1="79825" x2="69333" y2="81287"/>
                                <a14:foregroundMark x1="71867" y1="34795" x2="56267" y2="58480"/>
                                <a14:foregroundMark x1="43067" y1="89766" x2="29200" y2="35965"/>
                                <a14:foregroundMark x1="25467" y1="53801" x2="18933" y2="32749"/>
                                <a14:foregroundMark x1="18000" y1="41520" x2="14400" y2="23977"/>
                                <a14:foregroundMark x1="12133" y1="20760" x2="34400" y2="14327"/>
                                <a14:foregroundMark x1="15867" y1="15497" x2="16133" y2="585"/>
                                <a14:foregroundMark x1="33600" y1="74269" x2="32933" y2="97953"/>
                                <a14:foregroundMark x1="70800" y1="35673" x2="79867" y2="11404"/>
                                <a14:foregroundMark x1="82267" y1="40643" x2="90400" y2="19591"/>
                                <a14:foregroundMark x1="91200" y1="25731" x2="96667" y2="19591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996" r="49670" b="16322"/>
                  <a:stretch/>
                </p:blipFill>
                <p:spPr>
                  <a:xfrm>
                    <a:off x="7808902" y="2681793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 descr="대칭, 라인, 예술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A93D88C7-97EA-46E5-BF52-46609D7B373B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0" b="93694" l="4914" r="71979">
                                <a14:foregroundMark x1="11288" y1="30931" x2="25100" y2="300"/>
                                <a14:foregroundMark x1="25100" y1="300" x2="43161" y2="12913"/>
                                <a14:foregroundMark x1="37981" y1="52553" x2="57105" y2="30631"/>
                                <a14:foregroundMark x1="57105" y1="30631" x2="71979" y2="28228"/>
                                <a14:foregroundMark x1="34661" y1="64865" x2="46082" y2="93694"/>
                                <a14:foregroundMark x1="32271" y1="78979" x2="30943" y2="9039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8559" r="49832" b="16769"/>
                  <a:stretch/>
                </p:blipFill>
                <p:spPr>
                  <a:xfrm>
                    <a:off x="7808555" y="4082341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 descr="예술, 대칭, 직사각형, 스크린샷이(가) 표시된 사진&#10;&#10;자동 생성된 설명">
                    <a:extLst>
                      <a:ext uri="{FF2B5EF4-FFF2-40B4-BE49-F238E27FC236}">
                        <a16:creationId xmlns:a16="http://schemas.microsoft.com/office/drawing/2014/main" id="{CD06F01D-9618-5EDC-EC95-EFEBFF7C19D9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ackgroundRemoval t="4000" b="98286" l="4927" r="70972">
                                <a14:foregroundMark x1="12650" y1="31143" x2="29161" y2="4286"/>
                                <a14:foregroundMark x1="29161" y1="4286" x2="30360" y2="4000"/>
                                <a14:foregroundMark x1="31025" y1="45143" x2="46338" y2="4286"/>
                                <a14:foregroundMark x1="29561" y1="65429" x2="41145" y2="98571"/>
                                <a14:foregroundMark x1="38615" y1="47143" x2="52597" y2="24000"/>
                                <a14:foregroundMark x1="52597" y1="24000" x2="70972" y2="971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746" r="49749" b="18224"/>
                  <a:stretch/>
                </p:blipFill>
                <p:spPr>
                  <a:xfrm>
                    <a:off x="7808208" y="5482888"/>
                    <a:ext cx="2554987" cy="143916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A42F3305-9D99-C467-841F-116262E861B5}"/>
                    </a:ext>
                  </a:extLst>
                </p:cNvPr>
                <p:cNvGrpSpPr/>
                <p:nvPr/>
              </p:nvGrpSpPr>
              <p:grpSpPr>
                <a:xfrm>
                  <a:off x="9069010" y="821673"/>
                  <a:ext cx="896399" cy="5942889"/>
                  <a:chOff x="8999999" y="878130"/>
                  <a:chExt cx="896399" cy="59428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86BC12E-9404-B22F-EE29-A9B9922C8863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878130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0.5mm</a:t>
                    </a:r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5856B08-27BE-DEC0-F0CF-A4ABE29F6550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224874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0.6mm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8D22A59-C2BD-B821-B0C0-FB4A23A41BB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364972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0.7mm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420BC81-A40A-507F-DFCC-F77B6509BD30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505070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0.8mm</a:t>
                    </a:r>
                    <a:endParaRPr lang="ko-KR" altLang="en-US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26F5263-1EC0-13FE-B6EF-1BD3A463A972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6451687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0.9mm</a:t>
                    </a:r>
                    <a:endParaRPr lang="ko-KR" altLang="en-US" dirty="0"/>
                  </a:p>
                </p:txBody>
              </p:sp>
            </p:grpSp>
          </p:grp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AD714F7-D08F-BF0E-3CA0-B4CAB3086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42" y="766981"/>
                <a:ext cx="61346" cy="6246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82A00B2-D88F-AB3A-1B51-1EDB6651CB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2885" y="1989382"/>
                <a:ext cx="67860" cy="69749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643881E7-B0ED-0171-61D2-BD96D56D59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611" y="3304279"/>
                <a:ext cx="79082" cy="86172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4BADADA-9D9C-60A6-DC56-D5EAF5E1E7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7313" y="4626868"/>
                <a:ext cx="103286" cy="9408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3EAC405-C6B2-2470-16DD-FF6C5870F9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0921" y="5958273"/>
                <a:ext cx="128077" cy="114610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434712-CF41-4603-5B80-282C858C404C}"/>
                </a:ext>
              </a:extLst>
            </p:cNvPr>
            <p:cNvSpPr txBox="1"/>
            <p:nvPr/>
          </p:nvSpPr>
          <p:spPr>
            <a:xfrm>
              <a:off x="8725694" y="349256"/>
              <a:ext cx="379562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3">
                      <a:lumMod val="75000"/>
                    </a:schemeClr>
                  </a:solidFill>
                </a:rPr>
                <a:t>T</a:t>
              </a:r>
              <a:endParaRPr lang="ko-KR" altLang="en-US" sz="28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09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06E3A1-93B5-E586-4332-DB448B31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67" y="769909"/>
            <a:ext cx="8875696" cy="53181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CA09191-E1D4-0A2E-D5E6-2A50D7B7DEF2}"/>
              </a:ext>
            </a:extLst>
          </p:cNvPr>
          <p:cNvGrpSpPr/>
          <p:nvPr/>
        </p:nvGrpSpPr>
        <p:grpSpPr>
          <a:xfrm>
            <a:off x="8398312" y="77239"/>
            <a:ext cx="2557418" cy="6703521"/>
            <a:chOff x="8450924" y="77239"/>
            <a:chExt cx="2557418" cy="67035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0A4390B-BF68-5552-5E3D-B7A0F74143B1}"/>
                </a:ext>
              </a:extLst>
            </p:cNvPr>
            <p:cNvGrpSpPr/>
            <p:nvPr/>
          </p:nvGrpSpPr>
          <p:grpSpPr>
            <a:xfrm>
              <a:off x="8450924" y="77239"/>
              <a:ext cx="2557418" cy="6703521"/>
              <a:chOff x="8450924" y="77239"/>
              <a:chExt cx="2557418" cy="6703521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AABA1F7-D47E-6434-E228-284E2573FAED}"/>
                  </a:ext>
                </a:extLst>
              </p:cNvPr>
              <p:cNvGrpSpPr/>
              <p:nvPr/>
            </p:nvGrpSpPr>
            <p:grpSpPr>
              <a:xfrm>
                <a:off x="8450924" y="77239"/>
                <a:ext cx="2557418" cy="6703521"/>
                <a:chOff x="8790229" y="77239"/>
                <a:chExt cx="2557418" cy="670352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A4844321-B35C-6505-B528-DEA266AF88A9}"/>
                    </a:ext>
                  </a:extLst>
                </p:cNvPr>
                <p:cNvGrpSpPr/>
                <p:nvPr/>
              </p:nvGrpSpPr>
              <p:grpSpPr>
                <a:xfrm>
                  <a:off x="8790229" y="77239"/>
                  <a:ext cx="2557418" cy="6703521"/>
                  <a:chOff x="7806818" y="218535"/>
                  <a:chExt cx="2557418" cy="6703521"/>
                </a:xfrm>
              </p:grpSpPr>
              <p:pic>
                <p:nvPicPr>
                  <p:cNvPr id="32" name="그림 31" descr="스크린샷, 대칭, 라인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5C42DEDE-732D-148F-2BDC-ED5E043A36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56" b="95847" l="7979" r="72606">
                                <a14:foregroundMark x1="30186" y1="12141" x2="50133" y2="41853"/>
                                <a14:foregroundMark x1="18351" y1="6390" x2="14096" y2="36102"/>
                                <a14:foregroundMark x1="14761" y1="23003" x2="40691" y2="67732"/>
                                <a14:foregroundMark x1="40691" y1="67732" x2="43218" y2="70288"/>
                                <a14:foregroundMark x1="35904" y1="71565" x2="41888" y2="95847"/>
                                <a14:foregroundMark x1="45612" y1="40575" x2="63431" y2="42492"/>
                                <a14:foregroundMark x1="11170" y1="18211" x2="13165" y2="2556"/>
                                <a14:foregroundMark x1="7979" y1="19808" x2="9309" y2="19808"/>
                                <a14:foregroundMark x1="46277" y1="14058" x2="72606" y2="18850"/>
                                <a14:foregroundMark x1="25000" y1="68051" x2="22606" y2="63898"/>
                                <a14:foregroundMark x1="16888" y1="48243" x2="15957" y2="4632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057" r="49749" b="20572"/>
                  <a:stretch/>
                </p:blipFill>
                <p:spPr>
                  <a:xfrm>
                    <a:off x="7807861" y="218535"/>
                    <a:ext cx="2556375" cy="1202584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 descr="대칭, 예술, 빛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0C0DF741-4B79-F2A2-FB4E-C71D4D22EA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917" b="92652" l="2660" r="91223">
                                <a14:foregroundMark x1="27793" y1="39617" x2="67952" y2="30351"/>
                                <a14:foregroundMark x1="60106" y1="82748" x2="87234" y2="10543"/>
                                <a14:foregroundMark x1="80585" y1="19169" x2="41223" y2="23003"/>
                                <a14:foregroundMark x1="18085" y1="7348" x2="26995" y2="1917"/>
                                <a14:foregroundMark x1="90027" y1="23323" x2="91356" y2="25240"/>
                                <a14:foregroundMark x1="71277" y1="92652" x2="58112" y2="92652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928" r="49749" b="14232"/>
                  <a:stretch/>
                </p:blipFill>
                <p:spPr>
                  <a:xfrm>
                    <a:off x="7806818" y="1382499"/>
                    <a:ext cx="2556377" cy="1337914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 descr="대칭, 라인, 스크린샷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2B742C6F-3E1F-B7A8-47A9-4DED94845C0D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585" b="97661" l="4800" r="96667">
                                <a14:foregroundMark x1="40133" y1="20760" x2="48267" y2="70175"/>
                                <a14:foregroundMark x1="49600" y1="35965" x2="66000" y2="79825"/>
                                <a14:foregroundMark x1="66000" y1="79825" x2="69333" y2="81287"/>
                                <a14:foregroundMark x1="71867" y1="34795" x2="56267" y2="58480"/>
                                <a14:foregroundMark x1="43067" y1="89766" x2="29200" y2="35965"/>
                                <a14:foregroundMark x1="25467" y1="53801" x2="18933" y2="32749"/>
                                <a14:foregroundMark x1="18000" y1="41520" x2="14400" y2="23977"/>
                                <a14:foregroundMark x1="12133" y1="20760" x2="34400" y2="14327"/>
                                <a14:foregroundMark x1="15867" y1="15497" x2="16133" y2="585"/>
                                <a14:foregroundMark x1="33600" y1="74269" x2="32933" y2="97953"/>
                                <a14:foregroundMark x1="70800" y1="35673" x2="79867" y2="11404"/>
                                <a14:foregroundMark x1="82267" y1="40643" x2="90400" y2="19591"/>
                                <a14:foregroundMark x1="91200" y1="25731" x2="96667" y2="19591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996" r="49670" b="16322"/>
                  <a:stretch/>
                </p:blipFill>
                <p:spPr>
                  <a:xfrm>
                    <a:off x="7808902" y="2681793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 descr="대칭, 라인, 예술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690487A6-624A-2078-E461-3E356C1B85CC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0" b="93694" l="4914" r="71979">
                                <a14:foregroundMark x1="11288" y1="30931" x2="25100" y2="300"/>
                                <a14:foregroundMark x1="25100" y1="300" x2="43161" y2="12913"/>
                                <a14:foregroundMark x1="37981" y1="52553" x2="57105" y2="30631"/>
                                <a14:foregroundMark x1="57105" y1="30631" x2="71979" y2="28228"/>
                                <a14:foregroundMark x1="34661" y1="64865" x2="46082" y2="93694"/>
                                <a14:foregroundMark x1="32271" y1="78979" x2="30943" y2="9039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8559" r="49832" b="16769"/>
                  <a:stretch/>
                </p:blipFill>
                <p:spPr>
                  <a:xfrm>
                    <a:off x="7808555" y="4082341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 descr="예술, 대칭, 직사각형, 스크린샷이(가) 표시된 사진&#10;&#10;자동 생성된 설명">
                    <a:extLst>
                      <a:ext uri="{FF2B5EF4-FFF2-40B4-BE49-F238E27FC236}">
                        <a16:creationId xmlns:a16="http://schemas.microsoft.com/office/drawing/2014/main" id="{C36BF8B5-6D00-4D7B-72FC-AA2611AD19F9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ackgroundRemoval t="4000" b="98286" l="4927" r="70972">
                                <a14:foregroundMark x1="12650" y1="31143" x2="29161" y2="4286"/>
                                <a14:foregroundMark x1="29161" y1="4286" x2="30360" y2="4000"/>
                                <a14:foregroundMark x1="31025" y1="45143" x2="46338" y2="4286"/>
                                <a14:foregroundMark x1="29561" y1="65429" x2="41145" y2="98571"/>
                                <a14:foregroundMark x1="38615" y1="47143" x2="52597" y2="24000"/>
                                <a14:foregroundMark x1="52597" y1="24000" x2="70972" y2="971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746" r="49749" b="18224"/>
                  <a:stretch/>
                </p:blipFill>
                <p:spPr>
                  <a:xfrm>
                    <a:off x="7808208" y="5482888"/>
                    <a:ext cx="2554987" cy="143916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0D848F75-DDE2-809D-1186-48805E9AA669}"/>
                    </a:ext>
                  </a:extLst>
                </p:cNvPr>
                <p:cNvGrpSpPr/>
                <p:nvPr/>
              </p:nvGrpSpPr>
              <p:grpSpPr>
                <a:xfrm>
                  <a:off x="9069010" y="821673"/>
                  <a:ext cx="896399" cy="5942889"/>
                  <a:chOff x="8999999" y="878130"/>
                  <a:chExt cx="896399" cy="59428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2827F2F-7879-D571-0164-79E6D31A8DE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878130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0.5mm</a:t>
                    </a:r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49013E7-D44D-0BFC-8DDF-5A7CFD18D618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224874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0.6mm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1F17155-5B0A-69EF-E02D-F0EB1B722E4C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364972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0.7mm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3BB5A56-3E04-381C-00D6-6007D3188B76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505070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0.8mm</a:t>
                    </a:r>
                    <a:endParaRPr lang="ko-KR" altLang="en-US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96CF2B9-1A79-D0F3-8BED-E29DA300471A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6451687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0.9mm</a:t>
                    </a:r>
                    <a:endParaRPr lang="ko-KR" altLang="en-US" dirty="0"/>
                  </a:p>
                </p:txBody>
              </p:sp>
            </p:grpSp>
          </p:grp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AC961A2-9B70-E595-A598-0EB1C5CAB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42" y="766981"/>
                <a:ext cx="61346" cy="6246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914F914-1329-69AB-31D2-2A2C87904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2885" y="1989382"/>
                <a:ext cx="67860" cy="69749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2B1E22CE-F06E-CB53-6A00-19F772215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611" y="3304279"/>
                <a:ext cx="79082" cy="86172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565D199-DC19-D33E-A7DB-E1642C819A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7313" y="4626868"/>
                <a:ext cx="103286" cy="9408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CBA06B9-3584-2DFF-AD7A-CBEC69206D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0921" y="5958273"/>
                <a:ext cx="128077" cy="114610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7C1AB4-C465-95BD-45D5-989EC4F4EE69}"/>
                </a:ext>
              </a:extLst>
            </p:cNvPr>
            <p:cNvSpPr txBox="1"/>
            <p:nvPr/>
          </p:nvSpPr>
          <p:spPr>
            <a:xfrm>
              <a:off x="8725694" y="349256"/>
              <a:ext cx="379562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3">
                      <a:lumMod val="75000"/>
                    </a:schemeClr>
                  </a:solidFill>
                </a:rPr>
                <a:t>T</a:t>
              </a:r>
              <a:endParaRPr lang="ko-KR" altLang="en-US" sz="28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35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06E3A1-93B5-E586-4332-DB448B31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008" y="769909"/>
            <a:ext cx="8855613" cy="53181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8C055CB-FA1B-444C-5305-2EF3FF2869D0}"/>
              </a:ext>
            </a:extLst>
          </p:cNvPr>
          <p:cNvGrpSpPr/>
          <p:nvPr/>
        </p:nvGrpSpPr>
        <p:grpSpPr>
          <a:xfrm>
            <a:off x="8398312" y="77239"/>
            <a:ext cx="2557418" cy="6703521"/>
            <a:chOff x="8450924" y="77239"/>
            <a:chExt cx="2557418" cy="67035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5FA2BA2-61E0-CFAC-C65C-07C63C5A30B0}"/>
                </a:ext>
              </a:extLst>
            </p:cNvPr>
            <p:cNvGrpSpPr/>
            <p:nvPr/>
          </p:nvGrpSpPr>
          <p:grpSpPr>
            <a:xfrm>
              <a:off x="8450924" y="77239"/>
              <a:ext cx="2557418" cy="6703521"/>
              <a:chOff x="8450924" y="77239"/>
              <a:chExt cx="2557418" cy="6703521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B806AEF-685C-E6E3-1F91-5A096693BD71}"/>
                  </a:ext>
                </a:extLst>
              </p:cNvPr>
              <p:cNvGrpSpPr/>
              <p:nvPr/>
            </p:nvGrpSpPr>
            <p:grpSpPr>
              <a:xfrm>
                <a:off x="8450924" y="77239"/>
                <a:ext cx="2557418" cy="6703521"/>
                <a:chOff x="8790229" y="77239"/>
                <a:chExt cx="2557418" cy="670352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09FDE570-3996-50A3-4763-C7C84C962CC0}"/>
                    </a:ext>
                  </a:extLst>
                </p:cNvPr>
                <p:cNvGrpSpPr/>
                <p:nvPr/>
              </p:nvGrpSpPr>
              <p:grpSpPr>
                <a:xfrm>
                  <a:off x="8790229" y="77239"/>
                  <a:ext cx="2557418" cy="6703521"/>
                  <a:chOff x="7806818" y="218535"/>
                  <a:chExt cx="2557418" cy="6703521"/>
                </a:xfrm>
              </p:grpSpPr>
              <p:pic>
                <p:nvPicPr>
                  <p:cNvPr id="32" name="그림 31" descr="스크린샷, 대칭, 라인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68CF7FF4-A139-AEF4-1F5E-C1AA054DA6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56" b="95847" l="7979" r="72606">
                                <a14:foregroundMark x1="30186" y1="12141" x2="50133" y2="41853"/>
                                <a14:foregroundMark x1="18351" y1="6390" x2="14096" y2="36102"/>
                                <a14:foregroundMark x1="14761" y1="23003" x2="40691" y2="67732"/>
                                <a14:foregroundMark x1="40691" y1="67732" x2="43218" y2="70288"/>
                                <a14:foregroundMark x1="35904" y1="71565" x2="41888" y2="95847"/>
                                <a14:foregroundMark x1="45612" y1="40575" x2="63431" y2="42492"/>
                                <a14:foregroundMark x1="11170" y1="18211" x2="13165" y2="2556"/>
                                <a14:foregroundMark x1="7979" y1="19808" x2="9309" y2="19808"/>
                                <a14:foregroundMark x1="46277" y1="14058" x2="72606" y2="18850"/>
                                <a14:foregroundMark x1="25000" y1="68051" x2="22606" y2="63898"/>
                                <a14:foregroundMark x1="16888" y1="48243" x2="15957" y2="4632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057" r="49749" b="20572"/>
                  <a:stretch/>
                </p:blipFill>
                <p:spPr>
                  <a:xfrm>
                    <a:off x="7807861" y="218535"/>
                    <a:ext cx="2556375" cy="1202584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 descr="대칭, 예술, 빛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B7E6DC62-0809-D564-445D-F39AE5F7F9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917" b="92652" l="2660" r="91223">
                                <a14:foregroundMark x1="27793" y1="39617" x2="67952" y2="30351"/>
                                <a14:foregroundMark x1="60106" y1="82748" x2="87234" y2="10543"/>
                                <a14:foregroundMark x1="80585" y1="19169" x2="41223" y2="23003"/>
                                <a14:foregroundMark x1="18085" y1="7348" x2="26995" y2="1917"/>
                                <a14:foregroundMark x1="90027" y1="23323" x2="91356" y2="25240"/>
                                <a14:foregroundMark x1="71277" y1="92652" x2="58112" y2="92652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928" r="49749" b="14232"/>
                  <a:stretch/>
                </p:blipFill>
                <p:spPr>
                  <a:xfrm>
                    <a:off x="7806818" y="1382499"/>
                    <a:ext cx="2556377" cy="1337914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 descr="대칭, 라인, 스크린샷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0784519A-3EE9-ECE6-A5AF-25212A11FA2A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585" b="97661" l="4800" r="96667">
                                <a14:foregroundMark x1="40133" y1="20760" x2="48267" y2="70175"/>
                                <a14:foregroundMark x1="49600" y1="35965" x2="66000" y2="79825"/>
                                <a14:foregroundMark x1="66000" y1="79825" x2="69333" y2="81287"/>
                                <a14:foregroundMark x1="71867" y1="34795" x2="56267" y2="58480"/>
                                <a14:foregroundMark x1="43067" y1="89766" x2="29200" y2="35965"/>
                                <a14:foregroundMark x1="25467" y1="53801" x2="18933" y2="32749"/>
                                <a14:foregroundMark x1="18000" y1="41520" x2="14400" y2="23977"/>
                                <a14:foregroundMark x1="12133" y1="20760" x2="34400" y2="14327"/>
                                <a14:foregroundMark x1="15867" y1="15497" x2="16133" y2="585"/>
                                <a14:foregroundMark x1="33600" y1="74269" x2="32933" y2="97953"/>
                                <a14:foregroundMark x1="70800" y1="35673" x2="79867" y2="11404"/>
                                <a14:foregroundMark x1="82267" y1="40643" x2="90400" y2="19591"/>
                                <a14:foregroundMark x1="91200" y1="25731" x2="96667" y2="19591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996" r="49670" b="16322"/>
                  <a:stretch/>
                </p:blipFill>
                <p:spPr>
                  <a:xfrm>
                    <a:off x="7808902" y="2681793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 descr="대칭, 라인, 예술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60834FC7-5459-FA8B-7BF5-D7E615D467AA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0" b="93694" l="4914" r="71979">
                                <a14:foregroundMark x1="11288" y1="30931" x2="25100" y2="300"/>
                                <a14:foregroundMark x1="25100" y1="300" x2="43161" y2="12913"/>
                                <a14:foregroundMark x1="37981" y1="52553" x2="57105" y2="30631"/>
                                <a14:foregroundMark x1="57105" y1="30631" x2="71979" y2="28228"/>
                                <a14:foregroundMark x1="34661" y1="64865" x2="46082" y2="93694"/>
                                <a14:foregroundMark x1="32271" y1="78979" x2="30943" y2="9039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8559" r="49832" b="16769"/>
                  <a:stretch/>
                </p:blipFill>
                <p:spPr>
                  <a:xfrm>
                    <a:off x="7808555" y="4082341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 descr="예술, 대칭, 직사각형, 스크린샷이(가) 표시된 사진&#10;&#10;자동 생성된 설명">
                    <a:extLst>
                      <a:ext uri="{FF2B5EF4-FFF2-40B4-BE49-F238E27FC236}">
                        <a16:creationId xmlns:a16="http://schemas.microsoft.com/office/drawing/2014/main" id="{BC1A1E2F-998A-5A78-9F5E-928726A52986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ackgroundRemoval t="4000" b="98286" l="4927" r="70972">
                                <a14:foregroundMark x1="12650" y1="31143" x2="29161" y2="4286"/>
                                <a14:foregroundMark x1="29161" y1="4286" x2="30360" y2="4000"/>
                                <a14:foregroundMark x1="31025" y1="45143" x2="46338" y2="4286"/>
                                <a14:foregroundMark x1="29561" y1="65429" x2="41145" y2="98571"/>
                                <a14:foregroundMark x1="38615" y1="47143" x2="52597" y2="24000"/>
                                <a14:foregroundMark x1="52597" y1="24000" x2="70972" y2="971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746" r="49749" b="18224"/>
                  <a:stretch/>
                </p:blipFill>
                <p:spPr>
                  <a:xfrm>
                    <a:off x="7808208" y="5482888"/>
                    <a:ext cx="2554987" cy="143916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8841248B-D74A-5D70-6BA6-B06F0BBC17FD}"/>
                    </a:ext>
                  </a:extLst>
                </p:cNvPr>
                <p:cNvGrpSpPr/>
                <p:nvPr/>
              </p:nvGrpSpPr>
              <p:grpSpPr>
                <a:xfrm>
                  <a:off x="9069010" y="821673"/>
                  <a:ext cx="896399" cy="5942889"/>
                  <a:chOff x="8999999" y="878130"/>
                  <a:chExt cx="896399" cy="59428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1E5CF41-061B-0403-4E12-0FACEFE6524D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878130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0.5mm</a:t>
                    </a:r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362CAC6-FD9E-1D37-C7A4-20F532C1B593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224874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0.6mm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969E000-FBD3-B4E5-E3A7-CB08D9B3D453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364972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0.7mm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DB005AA-51AB-4EFF-0110-3FF5CC2EB949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505070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0.8mm</a:t>
                    </a:r>
                    <a:endParaRPr lang="ko-KR" altLang="en-US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FE4067F-3FBB-D709-BF00-1596FFBD48DF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6451687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0.9mm</a:t>
                    </a:r>
                    <a:endParaRPr lang="ko-KR" altLang="en-US" dirty="0"/>
                  </a:p>
                </p:txBody>
              </p:sp>
            </p:grpSp>
          </p:grp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BEB13FF-8094-841C-0E04-2236172CB7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42" y="766981"/>
                <a:ext cx="61346" cy="6246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F31EA07-739D-DE28-C444-3F6E3E3D93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2885" y="1989382"/>
                <a:ext cx="67860" cy="69749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0F4D849-348D-A128-FC57-77D3EA561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611" y="3304279"/>
                <a:ext cx="79082" cy="86172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BDB8587E-A4D1-F536-B62A-B4DDC14797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7313" y="4626868"/>
                <a:ext cx="103286" cy="9408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3386BBC-A4B9-5E45-3C44-9537B5CEA5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0921" y="5958273"/>
                <a:ext cx="128077" cy="114610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545F73-75C4-0713-38A5-00B354A7B2C1}"/>
                </a:ext>
              </a:extLst>
            </p:cNvPr>
            <p:cNvSpPr txBox="1"/>
            <p:nvPr/>
          </p:nvSpPr>
          <p:spPr>
            <a:xfrm>
              <a:off x="8725694" y="349256"/>
              <a:ext cx="379562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3">
                      <a:lumMod val="75000"/>
                    </a:schemeClr>
                  </a:solidFill>
                </a:rPr>
                <a:t>T</a:t>
              </a:r>
              <a:endParaRPr lang="ko-KR" altLang="en-US" sz="28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09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06E3A1-93B5-E586-4332-DB448B31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992" y="769909"/>
            <a:ext cx="8867645" cy="53181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523FD9E-24A7-D250-F98A-B8E6343F2292}"/>
              </a:ext>
            </a:extLst>
          </p:cNvPr>
          <p:cNvGrpSpPr/>
          <p:nvPr/>
        </p:nvGrpSpPr>
        <p:grpSpPr>
          <a:xfrm>
            <a:off x="8398312" y="77239"/>
            <a:ext cx="2557418" cy="6703521"/>
            <a:chOff x="8450924" y="77239"/>
            <a:chExt cx="2557418" cy="67035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0ADC648-C9BB-90E2-26DC-1DBDF16F9851}"/>
                </a:ext>
              </a:extLst>
            </p:cNvPr>
            <p:cNvGrpSpPr/>
            <p:nvPr/>
          </p:nvGrpSpPr>
          <p:grpSpPr>
            <a:xfrm>
              <a:off x="8450924" y="77239"/>
              <a:ext cx="2557418" cy="6703521"/>
              <a:chOff x="8450924" y="77239"/>
              <a:chExt cx="2557418" cy="6703521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4388930-1604-E636-A45D-46F39A6DAAE5}"/>
                  </a:ext>
                </a:extLst>
              </p:cNvPr>
              <p:cNvGrpSpPr/>
              <p:nvPr/>
            </p:nvGrpSpPr>
            <p:grpSpPr>
              <a:xfrm>
                <a:off x="8450924" y="77239"/>
                <a:ext cx="2557418" cy="6703521"/>
                <a:chOff x="8790229" y="77239"/>
                <a:chExt cx="2557418" cy="670352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B483E03-E172-1386-1D9E-8F74B174FB66}"/>
                    </a:ext>
                  </a:extLst>
                </p:cNvPr>
                <p:cNvGrpSpPr/>
                <p:nvPr/>
              </p:nvGrpSpPr>
              <p:grpSpPr>
                <a:xfrm>
                  <a:off x="8790229" y="77239"/>
                  <a:ext cx="2557418" cy="6703521"/>
                  <a:chOff x="7806818" y="218535"/>
                  <a:chExt cx="2557418" cy="6703521"/>
                </a:xfrm>
              </p:grpSpPr>
              <p:pic>
                <p:nvPicPr>
                  <p:cNvPr id="32" name="그림 31" descr="스크린샷, 대칭, 라인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BBF259CC-F2C8-9E4E-B585-0E4F63633F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56" b="95847" l="7979" r="72606">
                                <a14:foregroundMark x1="30186" y1="12141" x2="50133" y2="41853"/>
                                <a14:foregroundMark x1="18351" y1="6390" x2="14096" y2="36102"/>
                                <a14:foregroundMark x1="14761" y1="23003" x2="40691" y2="67732"/>
                                <a14:foregroundMark x1="40691" y1="67732" x2="43218" y2="70288"/>
                                <a14:foregroundMark x1="35904" y1="71565" x2="41888" y2="95847"/>
                                <a14:foregroundMark x1="45612" y1="40575" x2="63431" y2="42492"/>
                                <a14:foregroundMark x1="11170" y1="18211" x2="13165" y2="2556"/>
                                <a14:foregroundMark x1="7979" y1="19808" x2="9309" y2="19808"/>
                                <a14:foregroundMark x1="46277" y1="14058" x2="72606" y2="18850"/>
                                <a14:foregroundMark x1="25000" y1="68051" x2="22606" y2="63898"/>
                                <a14:foregroundMark x1="16888" y1="48243" x2="15957" y2="4632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057" r="49749" b="20572"/>
                  <a:stretch/>
                </p:blipFill>
                <p:spPr>
                  <a:xfrm>
                    <a:off x="7807861" y="218535"/>
                    <a:ext cx="2556375" cy="1202584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 descr="대칭, 예술, 빛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38BFDAF1-9887-23A7-3C46-8EC64CB48B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917" b="92652" l="2660" r="91223">
                                <a14:foregroundMark x1="27793" y1="39617" x2="67952" y2="30351"/>
                                <a14:foregroundMark x1="60106" y1="82748" x2="87234" y2="10543"/>
                                <a14:foregroundMark x1="80585" y1="19169" x2="41223" y2="23003"/>
                                <a14:foregroundMark x1="18085" y1="7348" x2="26995" y2="1917"/>
                                <a14:foregroundMark x1="90027" y1="23323" x2="91356" y2="25240"/>
                                <a14:foregroundMark x1="71277" y1="92652" x2="58112" y2="92652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928" r="49749" b="14232"/>
                  <a:stretch/>
                </p:blipFill>
                <p:spPr>
                  <a:xfrm>
                    <a:off x="7806818" y="1382499"/>
                    <a:ext cx="2556377" cy="1337914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 descr="대칭, 라인, 스크린샷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F5DBE8E3-3DF5-0570-2466-C17530C9F1D9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585" b="97661" l="4800" r="96667">
                                <a14:foregroundMark x1="40133" y1="20760" x2="48267" y2="70175"/>
                                <a14:foregroundMark x1="49600" y1="35965" x2="66000" y2="79825"/>
                                <a14:foregroundMark x1="66000" y1="79825" x2="69333" y2="81287"/>
                                <a14:foregroundMark x1="71867" y1="34795" x2="56267" y2="58480"/>
                                <a14:foregroundMark x1="43067" y1="89766" x2="29200" y2="35965"/>
                                <a14:foregroundMark x1="25467" y1="53801" x2="18933" y2="32749"/>
                                <a14:foregroundMark x1="18000" y1="41520" x2="14400" y2="23977"/>
                                <a14:foregroundMark x1="12133" y1="20760" x2="34400" y2="14327"/>
                                <a14:foregroundMark x1="15867" y1="15497" x2="16133" y2="585"/>
                                <a14:foregroundMark x1="33600" y1="74269" x2="32933" y2="97953"/>
                                <a14:foregroundMark x1="70800" y1="35673" x2="79867" y2="11404"/>
                                <a14:foregroundMark x1="82267" y1="40643" x2="90400" y2="19591"/>
                                <a14:foregroundMark x1="91200" y1="25731" x2="96667" y2="19591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996" r="49670" b="16322"/>
                  <a:stretch/>
                </p:blipFill>
                <p:spPr>
                  <a:xfrm>
                    <a:off x="7808902" y="2681793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 descr="대칭, 라인, 예술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CD72C855-348B-94D7-64FF-0CD90228B66E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0" b="93694" l="4914" r="71979">
                                <a14:foregroundMark x1="11288" y1="30931" x2="25100" y2="300"/>
                                <a14:foregroundMark x1="25100" y1="300" x2="43161" y2="12913"/>
                                <a14:foregroundMark x1="37981" y1="52553" x2="57105" y2="30631"/>
                                <a14:foregroundMark x1="57105" y1="30631" x2="71979" y2="28228"/>
                                <a14:foregroundMark x1="34661" y1="64865" x2="46082" y2="93694"/>
                                <a14:foregroundMark x1="32271" y1="78979" x2="30943" y2="9039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8559" r="49832" b="16769"/>
                  <a:stretch/>
                </p:blipFill>
                <p:spPr>
                  <a:xfrm>
                    <a:off x="7808555" y="4082341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 descr="예술, 대칭, 직사각형, 스크린샷이(가) 표시된 사진&#10;&#10;자동 생성된 설명">
                    <a:extLst>
                      <a:ext uri="{FF2B5EF4-FFF2-40B4-BE49-F238E27FC236}">
                        <a16:creationId xmlns:a16="http://schemas.microsoft.com/office/drawing/2014/main" id="{FFE848A8-39D4-F4CF-4C13-72D3873E31BF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ackgroundRemoval t="4000" b="98286" l="4927" r="70972">
                                <a14:foregroundMark x1="12650" y1="31143" x2="29161" y2="4286"/>
                                <a14:foregroundMark x1="29161" y1="4286" x2="30360" y2="4000"/>
                                <a14:foregroundMark x1="31025" y1="45143" x2="46338" y2="4286"/>
                                <a14:foregroundMark x1="29561" y1="65429" x2="41145" y2="98571"/>
                                <a14:foregroundMark x1="38615" y1="47143" x2="52597" y2="24000"/>
                                <a14:foregroundMark x1="52597" y1="24000" x2="70972" y2="971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746" r="49749" b="18224"/>
                  <a:stretch/>
                </p:blipFill>
                <p:spPr>
                  <a:xfrm>
                    <a:off x="7808208" y="5482888"/>
                    <a:ext cx="2554987" cy="143916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B1E1C42-0DA5-65F2-7643-0933BC7C4BC2}"/>
                    </a:ext>
                  </a:extLst>
                </p:cNvPr>
                <p:cNvGrpSpPr/>
                <p:nvPr/>
              </p:nvGrpSpPr>
              <p:grpSpPr>
                <a:xfrm>
                  <a:off x="9069010" y="821673"/>
                  <a:ext cx="896399" cy="5942889"/>
                  <a:chOff x="8999999" y="878130"/>
                  <a:chExt cx="896399" cy="59428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E4853D2-C4BD-864F-9898-766861DDFFB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878130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0.5mm</a:t>
                    </a:r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04098B9-9ED0-DAE9-F07C-355A24C008FB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224874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0.6mm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C722A04-2BB1-34AA-9095-8317F6C5625F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364972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0.7mm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7112332-FCBD-32A5-2D8F-8893A66B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505070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0.8mm</a:t>
                    </a:r>
                    <a:endParaRPr lang="ko-KR" altLang="en-US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DB19286-1832-13CB-BC36-5842E006751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6451687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0.9mm</a:t>
                    </a:r>
                    <a:endParaRPr lang="ko-KR" altLang="en-US" dirty="0"/>
                  </a:p>
                </p:txBody>
              </p:sp>
            </p:grpSp>
          </p:grp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A18F1B5-B1C3-12CB-77FA-3572E9C99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42" y="766981"/>
                <a:ext cx="61346" cy="6246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BA75E27-8AC9-8299-138C-79FFBC57F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2885" y="1989382"/>
                <a:ext cx="67860" cy="69749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5E7757F-FF02-57FE-EAB4-4A3398B8EF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611" y="3304279"/>
                <a:ext cx="79082" cy="86172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E70F174C-167B-9207-B09F-9B5C984A6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7313" y="4626868"/>
                <a:ext cx="103286" cy="9408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E2959A1-A1E6-1147-DA29-03C87DF15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0921" y="5958273"/>
                <a:ext cx="128077" cy="114610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558337-1521-5D1C-A476-6A4FC176F555}"/>
                </a:ext>
              </a:extLst>
            </p:cNvPr>
            <p:cNvSpPr txBox="1"/>
            <p:nvPr/>
          </p:nvSpPr>
          <p:spPr>
            <a:xfrm>
              <a:off x="8725694" y="349256"/>
              <a:ext cx="379562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3">
                      <a:lumMod val="75000"/>
                    </a:schemeClr>
                  </a:solidFill>
                </a:rPr>
                <a:t>T</a:t>
              </a:r>
              <a:endParaRPr lang="ko-KR" altLang="en-US" sz="28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55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06E3A1-93B5-E586-4332-DB448B31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008" y="769909"/>
            <a:ext cx="8855613" cy="53181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90546A4-DB1A-ED39-FFDB-BA831E49D703}"/>
              </a:ext>
            </a:extLst>
          </p:cNvPr>
          <p:cNvGrpSpPr/>
          <p:nvPr/>
        </p:nvGrpSpPr>
        <p:grpSpPr>
          <a:xfrm>
            <a:off x="8398312" y="77239"/>
            <a:ext cx="2557418" cy="6703521"/>
            <a:chOff x="8450924" y="77239"/>
            <a:chExt cx="2557418" cy="67035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A757266-6B0B-6E7E-20C2-019C83997A61}"/>
                </a:ext>
              </a:extLst>
            </p:cNvPr>
            <p:cNvGrpSpPr/>
            <p:nvPr/>
          </p:nvGrpSpPr>
          <p:grpSpPr>
            <a:xfrm>
              <a:off x="8450924" y="77239"/>
              <a:ext cx="2557418" cy="6703521"/>
              <a:chOff x="8450924" y="77239"/>
              <a:chExt cx="2557418" cy="6703521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11691EF-AAEA-BE2B-A84A-DD9D8814281C}"/>
                  </a:ext>
                </a:extLst>
              </p:cNvPr>
              <p:cNvGrpSpPr/>
              <p:nvPr/>
            </p:nvGrpSpPr>
            <p:grpSpPr>
              <a:xfrm>
                <a:off x="8450924" y="77239"/>
                <a:ext cx="2557418" cy="6703521"/>
                <a:chOff x="8790229" y="77239"/>
                <a:chExt cx="2557418" cy="670352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AF9D083F-98E9-3DFA-6C3E-BEAC99DE54D5}"/>
                    </a:ext>
                  </a:extLst>
                </p:cNvPr>
                <p:cNvGrpSpPr/>
                <p:nvPr/>
              </p:nvGrpSpPr>
              <p:grpSpPr>
                <a:xfrm>
                  <a:off x="8790229" y="77239"/>
                  <a:ext cx="2557418" cy="6703521"/>
                  <a:chOff x="7806818" y="218535"/>
                  <a:chExt cx="2557418" cy="6703521"/>
                </a:xfrm>
              </p:grpSpPr>
              <p:pic>
                <p:nvPicPr>
                  <p:cNvPr id="32" name="그림 31" descr="스크린샷, 대칭, 라인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DF55B39B-F3A8-C8AB-ED40-A0E3AF81AB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56" b="95847" l="7979" r="72606">
                                <a14:foregroundMark x1="30186" y1="12141" x2="50133" y2="41853"/>
                                <a14:foregroundMark x1="18351" y1="6390" x2="14096" y2="36102"/>
                                <a14:foregroundMark x1="14761" y1="23003" x2="40691" y2="67732"/>
                                <a14:foregroundMark x1="40691" y1="67732" x2="43218" y2="70288"/>
                                <a14:foregroundMark x1="35904" y1="71565" x2="41888" y2="95847"/>
                                <a14:foregroundMark x1="45612" y1="40575" x2="63431" y2="42492"/>
                                <a14:foregroundMark x1="11170" y1="18211" x2="13165" y2="2556"/>
                                <a14:foregroundMark x1="7979" y1="19808" x2="9309" y2="19808"/>
                                <a14:foregroundMark x1="46277" y1="14058" x2="72606" y2="18850"/>
                                <a14:foregroundMark x1="25000" y1="68051" x2="22606" y2="63898"/>
                                <a14:foregroundMark x1="16888" y1="48243" x2="15957" y2="4632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057" r="49749" b="20572"/>
                  <a:stretch/>
                </p:blipFill>
                <p:spPr>
                  <a:xfrm>
                    <a:off x="7807861" y="218535"/>
                    <a:ext cx="2556375" cy="1202584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 descr="대칭, 예술, 빛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7909FBA9-2824-54C3-32A4-CE403A8AED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1917" b="92652" l="2660" r="91223">
                                <a14:foregroundMark x1="27793" y1="39617" x2="67952" y2="30351"/>
                                <a14:foregroundMark x1="60106" y1="82748" x2="87234" y2="10543"/>
                                <a14:foregroundMark x1="80585" y1="19169" x2="41223" y2="23003"/>
                                <a14:foregroundMark x1="18085" y1="7348" x2="26995" y2="1917"/>
                                <a14:foregroundMark x1="90027" y1="23323" x2="91356" y2="25240"/>
                                <a14:foregroundMark x1="71277" y1="92652" x2="58112" y2="92652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928" r="49749" b="14232"/>
                  <a:stretch/>
                </p:blipFill>
                <p:spPr>
                  <a:xfrm>
                    <a:off x="7806818" y="1382499"/>
                    <a:ext cx="2556377" cy="1337914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 descr="대칭, 라인, 스크린샷, 예술이(가) 표시된 사진&#10;&#10;자동 생성된 설명">
                    <a:extLst>
                      <a:ext uri="{FF2B5EF4-FFF2-40B4-BE49-F238E27FC236}">
                        <a16:creationId xmlns:a16="http://schemas.microsoft.com/office/drawing/2014/main" id="{F4E6B3B3-81DA-7094-FAC2-89B568438874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585" b="97661" l="4800" r="96667">
                                <a14:foregroundMark x1="40133" y1="20760" x2="48267" y2="70175"/>
                                <a14:foregroundMark x1="49600" y1="35965" x2="66000" y2="79825"/>
                                <a14:foregroundMark x1="66000" y1="79825" x2="69333" y2="81287"/>
                                <a14:foregroundMark x1="71867" y1="34795" x2="56267" y2="58480"/>
                                <a14:foregroundMark x1="43067" y1="89766" x2="29200" y2="35965"/>
                                <a14:foregroundMark x1="25467" y1="53801" x2="18933" y2="32749"/>
                                <a14:foregroundMark x1="18000" y1="41520" x2="14400" y2="23977"/>
                                <a14:foregroundMark x1="12133" y1="20760" x2="34400" y2="14327"/>
                                <a14:foregroundMark x1="15867" y1="15497" x2="16133" y2="585"/>
                                <a14:foregroundMark x1="33600" y1="74269" x2="32933" y2="97953"/>
                                <a14:foregroundMark x1="70800" y1="35673" x2="79867" y2="11404"/>
                                <a14:foregroundMark x1="82267" y1="40643" x2="90400" y2="19591"/>
                                <a14:foregroundMark x1="91200" y1="25731" x2="96667" y2="19591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996" r="49670" b="16322"/>
                  <a:stretch/>
                </p:blipFill>
                <p:spPr>
                  <a:xfrm>
                    <a:off x="7808902" y="2681793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 descr="대칭, 라인, 예술, 램프이(가) 표시된 사진&#10;&#10;자동 생성된 설명">
                    <a:extLst>
                      <a:ext uri="{FF2B5EF4-FFF2-40B4-BE49-F238E27FC236}">
                        <a16:creationId xmlns:a16="http://schemas.microsoft.com/office/drawing/2014/main" id="{7B155BD1-7685-64EB-DAB2-4BDC2201AC34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0" b="93694" l="4914" r="71979">
                                <a14:foregroundMark x1="11288" y1="30931" x2="25100" y2="300"/>
                                <a14:foregroundMark x1="25100" y1="300" x2="43161" y2="12913"/>
                                <a14:foregroundMark x1="37981" y1="52553" x2="57105" y2="30631"/>
                                <a14:foregroundMark x1="57105" y1="30631" x2="71979" y2="28228"/>
                                <a14:foregroundMark x1="34661" y1="64865" x2="46082" y2="93694"/>
                                <a14:foregroundMark x1="32271" y1="78979" x2="30943" y2="9039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8559" r="49832" b="16769"/>
                  <a:stretch/>
                </p:blipFill>
                <p:spPr>
                  <a:xfrm>
                    <a:off x="7808555" y="4082341"/>
                    <a:ext cx="2554987" cy="1439168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 descr="예술, 대칭, 직사각형, 스크린샷이(가) 표시된 사진&#10;&#10;자동 생성된 설명">
                    <a:extLst>
                      <a:ext uri="{FF2B5EF4-FFF2-40B4-BE49-F238E27FC236}">
                        <a16:creationId xmlns:a16="http://schemas.microsoft.com/office/drawing/2014/main" id="{2054AA01-4845-7AB6-AAA1-D7CC27928034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ackgroundRemoval t="4000" b="98286" l="4927" r="70972">
                                <a14:foregroundMark x1="12650" y1="31143" x2="29161" y2="4286"/>
                                <a14:foregroundMark x1="29161" y1="4286" x2="30360" y2="4000"/>
                                <a14:foregroundMark x1="31025" y1="45143" x2="46338" y2="4286"/>
                                <a14:foregroundMark x1="29561" y1="65429" x2="41145" y2="98571"/>
                                <a14:foregroundMark x1="38615" y1="47143" x2="52597" y2="24000"/>
                                <a14:foregroundMark x1="52597" y1="24000" x2="70972" y2="971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746" r="49749" b="18224"/>
                  <a:stretch/>
                </p:blipFill>
                <p:spPr>
                  <a:xfrm>
                    <a:off x="7808208" y="5482888"/>
                    <a:ext cx="2554987" cy="143916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E61BAC6-DF16-E8F1-C77F-F6003D92DFD1}"/>
                    </a:ext>
                  </a:extLst>
                </p:cNvPr>
                <p:cNvGrpSpPr/>
                <p:nvPr/>
              </p:nvGrpSpPr>
              <p:grpSpPr>
                <a:xfrm>
                  <a:off x="9069010" y="821673"/>
                  <a:ext cx="896399" cy="5942889"/>
                  <a:chOff x="8999999" y="878130"/>
                  <a:chExt cx="896399" cy="59428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159E00D-5097-1FF6-91E4-23FC54378875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878130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0.5mm</a:t>
                    </a:r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F0DB30B-ED28-BEF8-5AF6-2CF962346969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224874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0.6mm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E9E6A78-158C-4F00-2EEA-A1BB4A74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364972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0.7mm</a:t>
                    </a:r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217A610-22B7-BBD0-6889-1DA3A146C0A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5050708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0.8mm</a:t>
                    </a:r>
                    <a:endParaRPr lang="ko-KR" altLang="en-US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06F7F58-707E-0532-3031-E87C0876AF7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999" y="6451687"/>
                    <a:ext cx="896399" cy="369332"/>
                  </a:xfrm>
                  <a:prstGeom prst="rect">
                    <a:avLst/>
                  </a:prstGeom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0.9mm</a:t>
                    </a:r>
                    <a:endParaRPr lang="ko-KR" altLang="en-US" dirty="0"/>
                  </a:p>
                </p:txBody>
              </p:sp>
            </p:grpSp>
          </p:grp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DFE101B-F1E2-1D4B-88A7-B601266928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42" y="766981"/>
                <a:ext cx="61346" cy="6246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96600EF0-8CB2-ED50-BE0F-516B2A7951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2885" y="1989382"/>
                <a:ext cx="67860" cy="69749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E108253-538D-2C46-8D58-9652DE86C0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611" y="3304279"/>
                <a:ext cx="79082" cy="86172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B1632E32-D7A9-4DDF-2B56-3CC0B0696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7313" y="4626868"/>
                <a:ext cx="103286" cy="94084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BC33356-992C-43DE-D700-5D979C997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0921" y="5958273"/>
                <a:ext cx="128077" cy="114610"/>
              </a:xfrm>
              <a:prstGeom prst="line">
                <a:avLst/>
              </a:prstGeom>
              <a:ln w="698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1CC087-3191-4198-E82B-B46043A2BEB7}"/>
                </a:ext>
              </a:extLst>
            </p:cNvPr>
            <p:cNvSpPr txBox="1"/>
            <p:nvPr/>
          </p:nvSpPr>
          <p:spPr>
            <a:xfrm>
              <a:off x="8725694" y="349256"/>
              <a:ext cx="379562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3">
                      <a:lumMod val="75000"/>
                    </a:schemeClr>
                  </a:solidFill>
                </a:rPr>
                <a:t>T</a:t>
              </a:r>
              <a:endParaRPr lang="ko-KR" altLang="en-US" sz="28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39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50" y="747162"/>
            <a:ext cx="8935422" cy="536367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F4BD14-7A00-5496-1C28-13F16ED6B56F}"/>
              </a:ext>
            </a:extLst>
          </p:cNvPr>
          <p:cNvGrpSpPr/>
          <p:nvPr/>
        </p:nvGrpSpPr>
        <p:grpSpPr>
          <a:xfrm>
            <a:off x="8883448" y="1"/>
            <a:ext cx="2974997" cy="6857999"/>
            <a:chOff x="9217003" y="0"/>
            <a:chExt cx="2974997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AE2B665-BEDC-DD0D-437D-38D52FDBCEF4}"/>
                </a:ext>
              </a:extLst>
            </p:cNvPr>
            <p:cNvGrpSpPr/>
            <p:nvPr/>
          </p:nvGrpSpPr>
          <p:grpSpPr>
            <a:xfrm>
              <a:off x="9217003" y="0"/>
              <a:ext cx="2974997" cy="6857999"/>
              <a:chOff x="9217003" y="0"/>
              <a:chExt cx="2974997" cy="6857999"/>
            </a:xfrm>
          </p:grpSpPr>
          <p:pic>
            <p:nvPicPr>
              <p:cNvPr id="22" name="그림 21" descr="블랙, 흑백, 스크린샷, 화이트이(가) 표시된 사진&#10;&#10;자동 생성된 설명">
                <a:extLst>
                  <a:ext uri="{FF2B5EF4-FFF2-40B4-BE49-F238E27FC236}">
                    <a16:creationId xmlns:a16="http://schemas.microsoft.com/office/drawing/2014/main" id="{F1FB9052-D78B-094B-ADE5-775317C1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0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5" name="그림 24" descr="블랙, 흑백, 디자인이(가) 표시된 사진&#10;&#10;자동 생성된 설명">
                <a:extLst>
                  <a:ext uri="{FF2B5EF4-FFF2-40B4-BE49-F238E27FC236}">
                    <a16:creationId xmlns:a16="http://schemas.microsoft.com/office/drawing/2014/main" id="{2B2E7C18-4C48-C778-4856-65FF2877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1331901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6" name="그림 25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2468F1A7-D3B6-4943-7FCA-5554B9492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2663802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7" name="그림 26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4E4C020D-1A3A-A11E-91D3-0D4D41C4B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3995703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4DE5FCD-CBBF-1827-52E2-79121FE6E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17003" y="5327603"/>
                <a:ext cx="2974997" cy="153039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CE2C0-1DC2-FC7C-CD1A-4AAAF8C97900}"/>
                </a:ext>
              </a:extLst>
            </p:cNvPr>
            <p:cNvSpPr txBox="1"/>
            <p:nvPr/>
          </p:nvSpPr>
          <p:spPr>
            <a:xfrm>
              <a:off x="9385539" y="585392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4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0D445-827C-00D5-1FA9-6303FCF78507}"/>
                </a:ext>
              </a:extLst>
            </p:cNvPr>
            <p:cNvSpPr txBox="1"/>
            <p:nvPr/>
          </p:nvSpPr>
          <p:spPr>
            <a:xfrm>
              <a:off x="9385539" y="1925128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6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13DD2C-3D86-40A3-999E-F45D6BDD46D6}"/>
                </a:ext>
              </a:extLst>
            </p:cNvPr>
            <p:cNvSpPr txBox="1"/>
            <p:nvPr/>
          </p:nvSpPr>
          <p:spPr>
            <a:xfrm>
              <a:off x="9385539" y="3264864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8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0EDE8-D9F2-CA57-AF3B-3DF39BD80C94}"/>
                </a:ext>
              </a:extLst>
            </p:cNvPr>
            <p:cNvSpPr txBox="1"/>
            <p:nvPr/>
          </p:nvSpPr>
          <p:spPr>
            <a:xfrm>
              <a:off x="9385539" y="4604600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10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F38D9-3EF9-FA33-AAD0-1F6F39A60412}"/>
                </a:ext>
              </a:extLst>
            </p:cNvPr>
            <p:cNvSpPr txBox="1"/>
            <p:nvPr/>
          </p:nvSpPr>
          <p:spPr>
            <a:xfrm>
              <a:off x="9385539" y="5944334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4906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50" y="747162"/>
            <a:ext cx="8935422" cy="536367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F4BD14-7A00-5496-1C28-13F16ED6B56F}"/>
              </a:ext>
            </a:extLst>
          </p:cNvPr>
          <p:cNvGrpSpPr/>
          <p:nvPr/>
        </p:nvGrpSpPr>
        <p:grpSpPr>
          <a:xfrm>
            <a:off x="8883448" y="1"/>
            <a:ext cx="2974997" cy="6857999"/>
            <a:chOff x="9217003" y="0"/>
            <a:chExt cx="2974997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AE2B665-BEDC-DD0D-437D-38D52FDBCEF4}"/>
                </a:ext>
              </a:extLst>
            </p:cNvPr>
            <p:cNvGrpSpPr/>
            <p:nvPr/>
          </p:nvGrpSpPr>
          <p:grpSpPr>
            <a:xfrm>
              <a:off x="9217003" y="0"/>
              <a:ext cx="2974997" cy="6857999"/>
              <a:chOff x="9217003" y="0"/>
              <a:chExt cx="2974997" cy="6857999"/>
            </a:xfrm>
          </p:grpSpPr>
          <p:pic>
            <p:nvPicPr>
              <p:cNvPr id="22" name="그림 21" descr="블랙, 흑백, 스크린샷, 화이트이(가) 표시된 사진&#10;&#10;자동 생성된 설명">
                <a:extLst>
                  <a:ext uri="{FF2B5EF4-FFF2-40B4-BE49-F238E27FC236}">
                    <a16:creationId xmlns:a16="http://schemas.microsoft.com/office/drawing/2014/main" id="{F1FB9052-D78B-094B-ADE5-775317C1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0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5" name="그림 24" descr="블랙, 흑백, 디자인이(가) 표시된 사진&#10;&#10;자동 생성된 설명">
                <a:extLst>
                  <a:ext uri="{FF2B5EF4-FFF2-40B4-BE49-F238E27FC236}">
                    <a16:creationId xmlns:a16="http://schemas.microsoft.com/office/drawing/2014/main" id="{2B2E7C18-4C48-C778-4856-65FF2877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1331901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6" name="그림 25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2468F1A7-D3B6-4943-7FCA-5554B9492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2663802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7" name="그림 26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4E4C020D-1A3A-A11E-91D3-0D4D41C4B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3995703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4DE5FCD-CBBF-1827-52E2-79121FE6E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17003" y="5327603"/>
                <a:ext cx="2974997" cy="153039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CE2C0-1DC2-FC7C-CD1A-4AAAF8C97900}"/>
                </a:ext>
              </a:extLst>
            </p:cNvPr>
            <p:cNvSpPr txBox="1"/>
            <p:nvPr/>
          </p:nvSpPr>
          <p:spPr>
            <a:xfrm>
              <a:off x="9385539" y="585392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4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0D445-827C-00D5-1FA9-6303FCF78507}"/>
                </a:ext>
              </a:extLst>
            </p:cNvPr>
            <p:cNvSpPr txBox="1"/>
            <p:nvPr/>
          </p:nvSpPr>
          <p:spPr>
            <a:xfrm>
              <a:off x="9385539" y="1925128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6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13DD2C-3D86-40A3-999E-F45D6BDD46D6}"/>
                </a:ext>
              </a:extLst>
            </p:cNvPr>
            <p:cNvSpPr txBox="1"/>
            <p:nvPr/>
          </p:nvSpPr>
          <p:spPr>
            <a:xfrm>
              <a:off x="9385539" y="3264864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8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0EDE8-D9F2-CA57-AF3B-3DF39BD80C94}"/>
                </a:ext>
              </a:extLst>
            </p:cNvPr>
            <p:cNvSpPr txBox="1"/>
            <p:nvPr/>
          </p:nvSpPr>
          <p:spPr>
            <a:xfrm>
              <a:off x="9385539" y="4604600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10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F38D9-3EF9-FA33-AAD0-1F6F39A60412}"/>
                </a:ext>
              </a:extLst>
            </p:cNvPr>
            <p:cNvSpPr txBox="1"/>
            <p:nvPr/>
          </p:nvSpPr>
          <p:spPr>
            <a:xfrm>
              <a:off x="9385539" y="5944334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41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49" y="753215"/>
            <a:ext cx="8935424" cy="53515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F4BD14-7A00-5496-1C28-13F16ED6B56F}"/>
              </a:ext>
            </a:extLst>
          </p:cNvPr>
          <p:cNvGrpSpPr/>
          <p:nvPr/>
        </p:nvGrpSpPr>
        <p:grpSpPr>
          <a:xfrm>
            <a:off x="8883448" y="1"/>
            <a:ext cx="2974997" cy="6857999"/>
            <a:chOff x="9217003" y="0"/>
            <a:chExt cx="2974997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AE2B665-BEDC-DD0D-437D-38D52FDBCEF4}"/>
                </a:ext>
              </a:extLst>
            </p:cNvPr>
            <p:cNvGrpSpPr/>
            <p:nvPr/>
          </p:nvGrpSpPr>
          <p:grpSpPr>
            <a:xfrm>
              <a:off x="9217003" y="0"/>
              <a:ext cx="2974997" cy="6857999"/>
              <a:chOff x="9217003" y="0"/>
              <a:chExt cx="2974997" cy="6857999"/>
            </a:xfrm>
          </p:grpSpPr>
          <p:pic>
            <p:nvPicPr>
              <p:cNvPr id="22" name="그림 21" descr="블랙, 흑백, 스크린샷, 화이트이(가) 표시된 사진&#10;&#10;자동 생성된 설명">
                <a:extLst>
                  <a:ext uri="{FF2B5EF4-FFF2-40B4-BE49-F238E27FC236}">
                    <a16:creationId xmlns:a16="http://schemas.microsoft.com/office/drawing/2014/main" id="{F1FB9052-D78B-094B-ADE5-775317C1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0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5" name="그림 24" descr="블랙, 흑백, 디자인이(가) 표시된 사진&#10;&#10;자동 생성된 설명">
                <a:extLst>
                  <a:ext uri="{FF2B5EF4-FFF2-40B4-BE49-F238E27FC236}">
                    <a16:creationId xmlns:a16="http://schemas.microsoft.com/office/drawing/2014/main" id="{2B2E7C18-4C48-C778-4856-65FF2877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1331901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6" name="그림 25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2468F1A7-D3B6-4943-7FCA-5554B9492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2663802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7" name="그림 26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4E4C020D-1A3A-A11E-91D3-0D4D41C4B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3995703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4DE5FCD-CBBF-1827-52E2-79121FE6E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17003" y="5327603"/>
                <a:ext cx="2974997" cy="153039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CE2C0-1DC2-FC7C-CD1A-4AAAF8C97900}"/>
                </a:ext>
              </a:extLst>
            </p:cNvPr>
            <p:cNvSpPr txBox="1"/>
            <p:nvPr/>
          </p:nvSpPr>
          <p:spPr>
            <a:xfrm>
              <a:off x="9385539" y="585392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4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0D445-827C-00D5-1FA9-6303FCF78507}"/>
                </a:ext>
              </a:extLst>
            </p:cNvPr>
            <p:cNvSpPr txBox="1"/>
            <p:nvPr/>
          </p:nvSpPr>
          <p:spPr>
            <a:xfrm>
              <a:off x="9385539" y="1925128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6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13DD2C-3D86-40A3-999E-F45D6BDD46D6}"/>
                </a:ext>
              </a:extLst>
            </p:cNvPr>
            <p:cNvSpPr txBox="1"/>
            <p:nvPr/>
          </p:nvSpPr>
          <p:spPr>
            <a:xfrm>
              <a:off x="9385539" y="3264864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8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0EDE8-D9F2-CA57-AF3B-3DF39BD80C94}"/>
                </a:ext>
              </a:extLst>
            </p:cNvPr>
            <p:cNvSpPr txBox="1"/>
            <p:nvPr/>
          </p:nvSpPr>
          <p:spPr>
            <a:xfrm>
              <a:off x="9385539" y="4604600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10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F38D9-3EF9-FA33-AAD0-1F6F39A60412}"/>
                </a:ext>
              </a:extLst>
            </p:cNvPr>
            <p:cNvSpPr txBox="1"/>
            <p:nvPr/>
          </p:nvSpPr>
          <p:spPr>
            <a:xfrm>
              <a:off x="9385539" y="5944334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9916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49" y="753215"/>
            <a:ext cx="8935424" cy="53515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F4BD14-7A00-5496-1C28-13F16ED6B56F}"/>
              </a:ext>
            </a:extLst>
          </p:cNvPr>
          <p:cNvGrpSpPr/>
          <p:nvPr/>
        </p:nvGrpSpPr>
        <p:grpSpPr>
          <a:xfrm>
            <a:off x="8883448" y="1"/>
            <a:ext cx="2974997" cy="6857999"/>
            <a:chOff x="9217003" y="0"/>
            <a:chExt cx="2974997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AE2B665-BEDC-DD0D-437D-38D52FDBCEF4}"/>
                </a:ext>
              </a:extLst>
            </p:cNvPr>
            <p:cNvGrpSpPr/>
            <p:nvPr/>
          </p:nvGrpSpPr>
          <p:grpSpPr>
            <a:xfrm>
              <a:off x="9217003" y="0"/>
              <a:ext cx="2974997" cy="6857999"/>
              <a:chOff x="9217003" y="0"/>
              <a:chExt cx="2974997" cy="6857999"/>
            </a:xfrm>
          </p:grpSpPr>
          <p:pic>
            <p:nvPicPr>
              <p:cNvPr id="22" name="그림 21" descr="블랙, 흑백, 스크린샷, 화이트이(가) 표시된 사진&#10;&#10;자동 생성된 설명">
                <a:extLst>
                  <a:ext uri="{FF2B5EF4-FFF2-40B4-BE49-F238E27FC236}">
                    <a16:creationId xmlns:a16="http://schemas.microsoft.com/office/drawing/2014/main" id="{F1FB9052-D78B-094B-ADE5-775317C1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0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5" name="그림 24" descr="블랙, 흑백, 디자인이(가) 표시된 사진&#10;&#10;자동 생성된 설명">
                <a:extLst>
                  <a:ext uri="{FF2B5EF4-FFF2-40B4-BE49-F238E27FC236}">
                    <a16:creationId xmlns:a16="http://schemas.microsoft.com/office/drawing/2014/main" id="{2B2E7C18-4C48-C778-4856-65FF2877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1331901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6" name="그림 25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2468F1A7-D3B6-4943-7FCA-5554B9492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2663802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7" name="그림 26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4E4C020D-1A3A-A11E-91D3-0D4D41C4B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3995703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4DE5FCD-CBBF-1827-52E2-79121FE6E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17003" y="5327603"/>
                <a:ext cx="2974997" cy="153039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CE2C0-1DC2-FC7C-CD1A-4AAAF8C97900}"/>
                </a:ext>
              </a:extLst>
            </p:cNvPr>
            <p:cNvSpPr txBox="1"/>
            <p:nvPr/>
          </p:nvSpPr>
          <p:spPr>
            <a:xfrm>
              <a:off x="9385539" y="585392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4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0D445-827C-00D5-1FA9-6303FCF78507}"/>
                </a:ext>
              </a:extLst>
            </p:cNvPr>
            <p:cNvSpPr txBox="1"/>
            <p:nvPr/>
          </p:nvSpPr>
          <p:spPr>
            <a:xfrm>
              <a:off x="9385539" y="1925128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6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13DD2C-3D86-40A3-999E-F45D6BDD46D6}"/>
                </a:ext>
              </a:extLst>
            </p:cNvPr>
            <p:cNvSpPr txBox="1"/>
            <p:nvPr/>
          </p:nvSpPr>
          <p:spPr>
            <a:xfrm>
              <a:off x="9385539" y="3264864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8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0EDE8-D9F2-CA57-AF3B-3DF39BD80C94}"/>
                </a:ext>
              </a:extLst>
            </p:cNvPr>
            <p:cNvSpPr txBox="1"/>
            <p:nvPr/>
          </p:nvSpPr>
          <p:spPr>
            <a:xfrm>
              <a:off x="9385539" y="4604600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10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F38D9-3EF9-FA33-AAD0-1F6F39A60412}"/>
                </a:ext>
              </a:extLst>
            </p:cNvPr>
            <p:cNvSpPr txBox="1"/>
            <p:nvPr/>
          </p:nvSpPr>
          <p:spPr>
            <a:xfrm>
              <a:off x="9385539" y="5944334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79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49" y="753215"/>
            <a:ext cx="8935424" cy="53515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F4BD14-7A00-5496-1C28-13F16ED6B56F}"/>
              </a:ext>
            </a:extLst>
          </p:cNvPr>
          <p:cNvGrpSpPr/>
          <p:nvPr/>
        </p:nvGrpSpPr>
        <p:grpSpPr>
          <a:xfrm>
            <a:off x="8883448" y="1"/>
            <a:ext cx="2974997" cy="6857999"/>
            <a:chOff x="9217003" y="0"/>
            <a:chExt cx="2974997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AE2B665-BEDC-DD0D-437D-38D52FDBCEF4}"/>
                </a:ext>
              </a:extLst>
            </p:cNvPr>
            <p:cNvGrpSpPr/>
            <p:nvPr/>
          </p:nvGrpSpPr>
          <p:grpSpPr>
            <a:xfrm>
              <a:off x="9217003" y="0"/>
              <a:ext cx="2974997" cy="6857999"/>
              <a:chOff x="9217003" y="0"/>
              <a:chExt cx="2974997" cy="6857999"/>
            </a:xfrm>
          </p:grpSpPr>
          <p:pic>
            <p:nvPicPr>
              <p:cNvPr id="22" name="그림 21" descr="블랙, 흑백, 스크린샷, 화이트이(가) 표시된 사진&#10;&#10;자동 생성된 설명">
                <a:extLst>
                  <a:ext uri="{FF2B5EF4-FFF2-40B4-BE49-F238E27FC236}">
                    <a16:creationId xmlns:a16="http://schemas.microsoft.com/office/drawing/2014/main" id="{F1FB9052-D78B-094B-ADE5-775317C1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0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5" name="그림 24" descr="블랙, 흑백, 디자인이(가) 표시된 사진&#10;&#10;자동 생성된 설명">
                <a:extLst>
                  <a:ext uri="{FF2B5EF4-FFF2-40B4-BE49-F238E27FC236}">
                    <a16:creationId xmlns:a16="http://schemas.microsoft.com/office/drawing/2014/main" id="{2B2E7C18-4C48-C778-4856-65FF2877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1331901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6" name="그림 25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2468F1A7-D3B6-4943-7FCA-5554B9492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2663802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7" name="그림 26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4E4C020D-1A3A-A11E-91D3-0D4D41C4B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3995703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4DE5FCD-CBBF-1827-52E2-79121FE6E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17003" y="5327603"/>
                <a:ext cx="2974997" cy="153039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CE2C0-1DC2-FC7C-CD1A-4AAAF8C97900}"/>
                </a:ext>
              </a:extLst>
            </p:cNvPr>
            <p:cNvSpPr txBox="1"/>
            <p:nvPr/>
          </p:nvSpPr>
          <p:spPr>
            <a:xfrm>
              <a:off x="9385539" y="585392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4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0D445-827C-00D5-1FA9-6303FCF78507}"/>
                </a:ext>
              </a:extLst>
            </p:cNvPr>
            <p:cNvSpPr txBox="1"/>
            <p:nvPr/>
          </p:nvSpPr>
          <p:spPr>
            <a:xfrm>
              <a:off x="9385539" y="1925128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6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13DD2C-3D86-40A3-999E-F45D6BDD46D6}"/>
                </a:ext>
              </a:extLst>
            </p:cNvPr>
            <p:cNvSpPr txBox="1"/>
            <p:nvPr/>
          </p:nvSpPr>
          <p:spPr>
            <a:xfrm>
              <a:off x="9385539" y="3264864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8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0EDE8-D9F2-CA57-AF3B-3DF39BD80C94}"/>
                </a:ext>
              </a:extLst>
            </p:cNvPr>
            <p:cNvSpPr txBox="1"/>
            <p:nvPr/>
          </p:nvSpPr>
          <p:spPr>
            <a:xfrm>
              <a:off x="9385539" y="4604600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10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F38D9-3EF9-FA33-AAD0-1F6F39A60412}"/>
                </a:ext>
              </a:extLst>
            </p:cNvPr>
            <p:cNvSpPr txBox="1"/>
            <p:nvPr/>
          </p:nvSpPr>
          <p:spPr>
            <a:xfrm>
              <a:off x="9385539" y="5944334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175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D8DFE-BB6E-3174-A120-6393D005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175" y="16886"/>
            <a:ext cx="8939649" cy="53662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751B761-30B7-1F96-6144-39DFD2A64F07}"/>
              </a:ext>
            </a:extLst>
          </p:cNvPr>
          <p:cNvGrpSpPr/>
          <p:nvPr/>
        </p:nvGrpSpPr>
        <p:grpSpPr>
          <a:xfrm>
            <a:off x="666776" y="5542374"/>
            <a:ext cx="10858448" cy="1176626"/>
            <a:chOff x="755166" y="5893271"/>
            <a:chExt cx="10858448" cy="11766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F34033-9C19-2953-46A6-A3B57438B366}"/>
                </a:ext>
              </a:extLst>
            </p:cNvPr>
            <p:cNvGrpSpPr/>
            <p:nvPr/>
          </p:nvGrpSpPr>
          <p:grpSpPr>
            <a:xfrm>
              <a:off x="755166" y="5893271"/>
              <a:ext cx="10858448" cy="1116273"/>
              <a:chOff x="751207" y="3684387"/>
              <a:chExt cx="10858448" cy="1116273"/>
            </a:xfrm>
          </p:grpSpPr>
          <p:pic>
            <p:nvPicPr>
              <p:cNvPr id="14" name="그림 13" descr="스케치, 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656807D5-79C7-5DC5-9AF5-168AD261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7912" y="3684388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5" name="그림 14" descr="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C443CCAF-CCA3-F7C4-71FA-0E30906A0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9255" y="3684387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6" name="그림 15" descr="흑백이(가) 표시된 사진&#10;&#10;낮은 신뢰도로 자동 생성된 설명">
                <a:extLst>
                  <a:ext uri="{FF2B5EF4-FFF2-40B4-BE49-F238E27FC236}">
                    <a16:creationId xmlns:a16="http://schemas.microsoft.com/office/drawing/2014/main" id="{204F6165-7C95-7762-1E1E-7476BA28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5230" y="371938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7" name="그림 16" descr="스케치, 예술이(가) 표시된 사진&#10;&#10;자동 생성된 설명">
                <a:extLst>
                  <a:ext uri="{FF2B5EF4-FFF2-40B4-BE49-F238E27FC236}">
                    <a16:creationId xmlns:a16="http://schemas.microsoft.com/office/drawing/2014/main" id="{1E2836D5-44F7-3072-B31B-F94FA37F9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6571" y="371491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8" name="그림 17" descr="정물 사진, 블랙, 흑백, 빛이(가) 표시된 사진&#10;&#10;자동 생성된 설명">
                <a:extLst>
                  <a:ext uri="{FF2B5EF4-FFF2-40B4-BE49-F238E27FC236}">
                    <a16:creationId xmlns:a16="http://schemas.microsoft.com/office/drawing/2014/main" id="{AB55D79A-364F-E949-FCE3-ACE76F3E6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07" y="385749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9" name="그림 18" descr="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3CBB4990-7278-AE44-BAB4-483C3F0D8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48" y="3809913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20" name="그림 19" descr="예술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5F319D0B-673D-081E-0131-A62E4CDFA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889" y="3762327"/>
                <a:ext cx="2030400" cy="94316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8C7F52-C9F0-3029-F798-EA144DE84C15}"/>
                </a:ext>
              </a:extLst>
            </p:cNvPr>
            <p:cNvSpPr txBox="1"/>
            <p:nvPr/>
          </p:nvSpPr>
          <p:spPr>
            <a:xfrm>
              <a:off x="1421438" y="6700565"/>
              <a:ext cx="71846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66A47-5F54-3B4F-7FDF-379BCB77F415}"/>
                </a:ext>
              </a:extLst>
            </p:cNvPr>
            <p:cNvSpPr txBox="1"/>
            <p:nvPr/>
          </p:nvSpPr>
          <p:spPr>
            <a:xfrm>
              <a:off x="2774137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1DCB1-C3F0-783D-8D1C-D39798D8A0D4}"/>
                </a:ext>
              </a:extLst>
            </p:cNvPr>
            <p:cNvSpPr txBox="1"/>
            <p:nvPr/>
          </p:nvSpPr>
          <p:spPr>
            <a:xfrm>
              <a:off x="4253473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058E1-CCFB-B1E8-D638-303183B2E7DE}"/>
                </a:ext>
              </a:extLst>
            </p:cNvPr>
            <p:cNvSpPr txBox="1"/>
            <p:nvPr/>
          </p:nvSpPr>
          <p:spPr>
            <a:xfrm>
              <a:off x="5732809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DD646-F10C-7B57-50DB-869FCF9798F2}"/>
                </a:ext>
              </a:extLst>
            </p:cNvPr>
            <p:cNvSpPr txBox="1"/>
            <p:nvPr/>
          </p:nvSpPr>
          <p:spPr>
            <a:xfrm>
              <a:off x="7212145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CA13E-63FC-E905-4DE8-9887A5F7818F}"/>
                </a:ext>
              </a:extLst>
            </p:cNvPr>
            <p:cNvSpPr txBox="1"/>
            <p:nvPr/>
          </p:nvSpPr>
          <p:spPr>
            <a:xfrm>
              <a:off x="8691481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76F6B-BCDA-3D71-15EC-235EBBDB6B48}"/>
                </a:ext>
              </a:extLst>
            </p:cNvPr>
            <p:cNvSpPr txBox="1"/>
            <p:nvPr/>
          </p:nvSpPr>
          <p:spPr>
            <a:xfrm>
              <a:off x="10170818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096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49" y="753215"/>
            <a:ext cx="8935424" cy="53515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F4BD14-7A00-5496-1C28-13F16ED6B56F}"/>
              </a:ext>
            </a:extLst>
          </p:cNvPr>
          <p:cNvGrpSpPr/>
          <p:nvPr/>
        </p:nvGrpSpPr>
        <p:grpSpPr>
          <a:xfrm>
            <a:off x="8883448" y="1"/>
            <a:ext cx="2974997" cy="6857999"/>
            <a:chOff x="9217003" y="0"/>
            <a:chExt cx="2974997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AE2B665-BEDC-DD0D-437D-38D52FDBCEF4}"/>
                </a:ext>
              </a:extLst>
            </p:cNvPr>
            <p:cNvGrpSpPr/>
            <p:nvPr/>
          </p:nvGrpSpPr>
          <p:grpSpPr>
            <a:xfrm>
              <a:off x="9217003" y="0"/>
              <a:ext cx="2974997" cy="6857999"/>
              <a:chOff x="9217003" y="0"/>
              <a:chExt cx="2974997" cy="6857999"/>
            </a:xfrm>
          </p:grpSpPr>
          <p:pic>
            <p:nvPicPr>
              <p:cNvPr id="22" name="그림 21" descr="블랙, 흑백, 스크린샷, 화이트이(가) 표시된 사진&#10;&#10;자동 생성된 설명">
                <a:extLst>
                  <a:ext uri="{FF2B5EF4-FFF2-40B4-BE49-F238E27FC236}">
                    <a16:creationId xmlns:a16="http://schemas.microsoft.com/office/drawing/2014/main" id="{F1FB9052-D78B-094B-ADE5-775317C1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0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5" name="그림 24" descr="블랙, 흑백, 디자인이(가) 표시된 사진&#10;&#10;자동 생성된 설명">
                <a:extLst>
                  <a:ext uri="{FF2B5EF4-FFF2-40B4-BE49-F238E27FC236}">
                    <a16:creationId xmlns:a16="http://schemas.microsoft.com/office/drawing/2014/main" id="{2B2E7C18-4C48-C778-4856-65FF2877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1331901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6" name="그림 25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2468F1A7-D3B6-4943-7FCA-5554B9492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2663802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7" name="그림 26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4E4C020D-1A3A-A11E-91D3-0D4D41C4B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3995703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4DE5FCD-CBBF-1827-52E2-79121FE6E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17003" y="5327603"/>
                <a:ext cx="2974997" cy="153039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CE2C0-1DC2-FC7C-CD1A-4AAAF8C97900}"/>
                </a:ext>
              </a:extLst>
            </p:cNvPr>
            <p:cNvSpPr txBox="1"/>
            <p:nvPr/>
          </p:nvSpPr>
          <p:spPr>
            <a:xfrm>
              <a:off x="9385539" y="585392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4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0D445-827C-00D5-1FA9-6303FCF78507}"/>
                </a:ext>
              </a:extLst>
            </p:cNvPr>
            <p:cNvSpPr txBox="1"/>
            <p:nvPr/>
          </p:nvSpPr>
          <p:spPr>
            <a:xfrm>
              <a:off x="9385539" y="1925128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6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13DD2C-3D86-40A3-999E-F45D6BDD46D6}"/>
                </a:ext>
              </a:extLst>
            </p:cNvPr>
            <p:cNvSpPr txBox="1"/>
            <p:nvPr/>
          </p:nvSpPr>
          <p:spPr>
            <a:xfrm>
              <a:off x="9385539" y="3264864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8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0EDE8-D9F2-CA57-AF3B-3DF39BD80C94}"/>
                </a:ext>
              </a:extLst>
            </p:cNvPr>
            <p:cNvSpPr txBox="1"/>
            <p:nvPr/>
          </p:nvSpPr>
          <p:spPr>
            <a:xfrm>
              <a:off x="9385539" y="4604600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10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F38D9-3EF9-FA33-AAD0-1F6F39A60412}"/>
                </a:ext>
              </a:extLst>
            </p:cNvPr>
            <p:cNvSpPr txBox="1"/>
            <p:nvPr/>
          </p:nvSpPr>
          <p:spPr>
            <a:xfrm>
              <a:off x="9385539" y="5944334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117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49" y="753215"/>
            <a:ext cx="8935424" cy="53515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F4BD14-7A00-5496-1C28-13F16ED6B56F}"/>
              </a:ext>
            </a:extLst>
          </p:cNvPr>
          <p:cNvGrpSpPr/>
          <p:nvPr/>
        </p:nvGrpSpPr>
        <p:grpSpPr>
          <a:xfrm>
            <a:off x="8883448" y="1"/>
            <a:ext cx="2974997" cy="6857999"/>
            <a:chOff x="9217003" y="0"/>
            <a:chExt cx="2974997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AE2B665-BEDC-DD0D-437D-38D52FDBCEF4}"/>
                </a:ext>
              </a:extLst>
            </p:cNvPr>
            <p:cNvGrpSpPr/>
            <p:nvPr/>
          </p:nvGrpSpPr>
          <p:grpSpPr>
            <a:xfrm>
              <a:off x="9217003" y="0"/>
              <a:ext cx="2974997" cy="6857999"/>
              <a:chOff x="9217003" y="0"/>
              <a:chExt cx="2974997" cy="6857999"/>
            </a:xfrm>
          </p:grpSpPr>
          <p:pic>
            <p:nvPicPr>
              <p:cNvPr id="22" name="그림 21" descr="블랙, 흑백, 스크린샷, 화이트이(가) 표시된 사진&#10;&#10;자동 생성된 설명">
                <a:extLst>
                  <a:ext uri="{FF2B5EF4-FFF2-40B4-BE49-F238E27FC236}">
                    <a16:creationId xmlns:a16="http://schemas.microsoft.com/office/drawing/2014/main" id="{F1FB9052-D78B-094B-ADE5-775317C1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0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5" name="그림 24" descr="블랙, 흑백, 디자인이(가) 표시된 사진&#10;&#10;자동 생성된 설명">
                <a:extLst>
                  <a:ext uri="{FF2B5EF4-FFF2-40B4-BE49-F238E27FC236}">
                    <a16:creationId xmlns:a16="http://schemas.microsoft.com/office/drawing/2014/main" id="{2B2E7C18-4C48-C778-4856-65FF2877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1331901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6" name="그림 25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2468F1A7-D3B6-4943-7FCA-5554B9492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2663802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7" name="그림 26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4E4C020D-1A3A-A11E-91D3-0D4D41C4B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3995703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4DE5FCD-CBBF-1827-52E2-79121FE6E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17003" y="5327603"/>
                <a:ext cx="2974997" cy="153039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CE2C0-1DC2-FC7C-CD1A-4AAAF8C97900}"/>
                </a:ext>
              </a:extLst>
            </p:cNvPr>
            <p:cNvSpPr txBox="1"/>
            <p:nvPr/>
          </p:nvSpPr>
          <p:spPr>
            <a:xfrm>
              <a:off x="9385539" y="585392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4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0D445-827C-00D5-1FA9-6303FCF78507}"/>
                </a:ext>
              </a:extLst>
            </p:cNvPr>
            <p:cNvSpPr txBox="1"/>
            <p:nvPr/>
          </p:nvSpPr>
          <p:spPr>
            <a:xfrm>
              <a:off x="9385539" y="1925128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6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13DD2C-3D86-40A3-999E-F45D6BDD46D6}"/>
                </a:ext>
              </a:extLst>
            </p:cNvPr>
            <p:cNvSpPr txBox="1"/>
            <p:nvPr/>
          </p:nvSpPr>
          <p:spPr>
            <a:xfrm>
              <a:off x="9385539" y="3264864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8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0EDE8-D9F2-CA57-AF3B-3DF39BD80C94}"/>
                </a:ext>
              </a:extLst>
            </p:cNvPr>
            <p:cNvSpPr txBox="1"/>
            <p:nvPr/>
          </p:nvSpPr>
          <p:spPr>
            <a:xfrm>
              <a:off x="9385539" y="4604600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10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F38D9-3EF9-FA33-AAD0-1F6F39A60412}"/>
                </a:ext>
              </a:extLst>
            </p:cNvPr>
            <p:cNvSpPr txBox="1"/>
            <p:nvPr/>
          </p:nvSpPr>
          <p:spPr>
            <a:xfrm>
              <a:off x="9385539" y="5944334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730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49" y="753215"/>
            <a:ext cx="8935424" cy="53515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F4BD14-7A00-5496-1C28-13F16ED6B56F}"/>
              </a:ext>
            </a:extLst>
          </p:cNvPr>
          <p:cNvGrpSpPr/>
          <p:nvPr/>
        </p:nvGrpSpPr>
        <p:grpSpPr>
          <a:xfrm>
            <a:off x="8883448" y="1"/>
            <a:ext cx="2974997" cy="6857999"/>
            <a:chOff x="9217003" y="0"/>
            <a:chExt cx="2974997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AE2B665-BEDC-DD0D-437D-38D52FDBCEF4}"/>
                </a:ext>
              </a:extLst>
            </p:cNvPr>
            <p:cNvGrpSpPr/>
            <p:nvPr/>
          </p:nvGrpSpPr>
          <p:grpSpPr>
            <a:xfrm>
              <a:off x="9217003" y="0"/>
              <a:ext cx="2974997" cy="6857999"/>
              <a:chOff x="9217003" y="0"/>
              <a:chExt cx="2974997" cy="6857999"/>
            </a:xfrm>
          </p:grpSpPr>
          <p:pic>
            <p:nvPicPr>
              <p:cNvPr id="22" name="그림 21" descr="블랙, 흑백, 스크린샷, 화이트이(가) 표시된 사진&#10;&#10;자동 생성된 설명">
                <a:extLst>
                  <a:ext uri="{FF2B5EF4-FFF2-40B4-BE49-F238E27FC236}">
                    <a16:creationId xmlns:a16="http://schemas.microsoft.com/office/drawing/2014/main" id="{F1FB9052-D78B-094B-ADE5-775317C1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0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5" name="그림 24" descr="블랙, 흑백, 디자인이(가) 표시된 사진&#10;&#10;자동 생성된 설명">
                <a:extLst>
                  <a:ext uri="{FF2B5EF4-FFF2-40B4-BE49-F238E27FC236}">
                    <a16:creationId xmlns:a16="http://schemas.microsoft.com/office/drawing/2014/main" id="{2B2E7C18-4C48-C778-4856-65FF2877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1331901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6" name="그림 25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2468F1A7-D3B6-4943-7FCA-5554B9492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2663802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7" name="그림 26" descr="블랙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4E4C020D-1A3A-A11E-91D3-0D4D41C4B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003" y="3995703"/>
                <a:ext cx="2974997" cy="1530397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4DE5FCD-CBBF-1827-52E2-79121FE6E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17003" y="5327603"/>
                <a:ext cx="2974997" cy="153039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CE2C0-1DC2-FC7C-CD1A-4AAAF8C97900}"/>
                </a:ext>
              </a:extLst>
            </p:cNvPr>
            <p:cNvSpPr txBox="1"/>
            <p:nvPr/>
          </p:nvSpPr>
          <p:spPr>
            <a:xfrm>
              <a:off x="9385539" y="585392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4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0D445-827C-00D5-1FA9-6303FCF78507}"/>
                </a:ext>
              </a:extLst>
            </p:cNvPr>
            <p:cNvSpPr txBox="1"/>
            <p:nvPr/>
          </p:nvSpPr>
          <p:spPr>
            <a:xfrm>
              <a:off x="9385539" y="1925128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6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13DD2C-3D86-40A3-999E-F45D6BDD46D6}"/>
                </a:ext>
              </a:extLst>
            </p:cNvPr>
            <p:cNvSpPr txBox="1"/>
            <p:nvPr/>
          </p:nvSpPr>
          <p:spPr>
            <a:xfrm>
              <a:off x="9385539" y="3264864"/>
              <a:ext cx="914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8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0EDE8-D9F2-CA57-AF3B-3DF39BD80C94}"/>
                </a:ext>
              </a:extLst>
            </p:cNvPr>
            <p:cNvSpPr txBox="1"/>
            <p:nvPr/>
          </p:nvSpPr>
          <p:spPr>
            <a:xfrm>
              <a:off x="9385539" y="4604600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10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F38D9-3EF9-FA33-AAD0-1F6F39A60412}"/>
                </a:ext>
              </a:extLst>
            </p:cNvPr>
            <p:cNvSpPr txBox="1"/>
            <p:nvPr/>
          </p:nvSpPr>
          <p:spPr>
            <a:xfrm>
              <a:off x="9385539" y="5944334"/>
              <a:ext cx="100641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 = 12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555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D8DFE-BB6E-3174-A120-6393D005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175" y="16886"/>
            <a:ext cx="8939649" cy="53662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751B761-30B7-1F96-6144-39DFD2A64F07}"/>
              </a:ext>
            </a:extLst>
          </p:cNvPr>
          <p:cNvGrpSpPr/>
          <p:nvPr/>
        </p:nvGrpSpPr>
        <p:grpSpPr>
          <a:xfrm>
            <a:off x="666776" y="5542374"/>
            <a:ext cx="10858448" cy="1176626"/>
            <a:chOff x="755166" y="5893271"/>
            <a:chExt cx="10858448" cy="11766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F34033-9C19-2953-46A6-A3B57438B366}"/>
                </a:ext>
              </a:extLst>
            </p:cNvPr>
            <p:cNvGrpSpPr/>
            <p:nvPr/>
          </p:nvGrpSpPr>
          <p:grpSpPr>
            <a:xfrm>
              <a:off x="755166" y="5893271"/>
              <a:ext cx="10858448" cy="1116273"/>
              <a:chOff x="751207" y="3684387"/>
              <a:chExt cx="10858448" cy="1116273"/>
            </a:xfrm>
          </p:grpSpPr>
          <p:pic>
            <p:nvPicPr>
              <p:cNvPr id="14" name="그림 13" descr="스케치, 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656807D5-79C7-5DC5-9AF5-168AD261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7912" y="3684388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5" name="그림 14" descr="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C443CCAF-CCA3-F7C4-71FA-0E30906A0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9255" y="3684387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6" name="그림 15" descr="흑백이(가) 표시된 사진&#10;&#10;낮은 신뢰도로 자동 생성된 설명">
                <a:extLst>
                  <a:ext uri="{FF2B5EF4-FFF2-40B4-BE49-F238E27FC236}">
                    <a16:creationId xmlns:a16="http://schemas.microsoft.com/office/drawing/2014/main" id="{204F6165-7C95-7762-1E1E-7476BA28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5230" y="371938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7" name="그림 16" descr="스케치, 예술이(가) 표시된 사진&#10;&#10;자동 생성된 설명">
                <a:extLst>
                  <a:ext uri="{FF2B5EF4-FFF2-40B4-BE49-F238E27FC236}">
                    <a16:creationId xmlns:a16="http://schemas.microsoft.com/office/drawing/2014/main" id="{1E2836D5-44F7-3072-B31B-F94FA37F9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6571" y="371491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8" name="그림 17" descr="정물 사진, 블랙, 흑백, 빛이(가) 표시된 사진&#10;&#10;자동 생성된 설명">
                <a:extLst>
                  <a:ext uri="{FF2B5EF4-FFF2-40B4-BE49-F238E27FC236}">
                    <a16:creationId xmlns:a16="http://schemas.microsoft.com/office/drawing/2014/main" id="{AB55D79A-364F-E949-FCE3-ACE76F3E6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07" y="385749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9" name="그림 18" descr="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3CBB4990-7278-AE44-BAB4-483C3F0D8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48" y="3809913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20" name="그림 19" descr="예술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5F319D0B-673D-081E-0131-A62E4CDFA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889" y="3762327"/>
                <a:ext cx="2030400" cy="94316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8C7F52-C9F0-3029-F798-EA144DE84C15}"/>
                </a:ext>
              </a:extLst>
            </p:cNvPr>
            <p:cNvSpPr txBox="1"/>
            <p:nvPr/>
          </p:nvSpPr>
          <p:spPr>
            <a:xfrm>
              <a:off x="1421438" y="6700565"/>
              <a:ext cx="71846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66A47-5F54-3B4F-7FDF-379BCB77F415}"/>
                </a:ext>
              </a:extLst>
            </p:cNvPr>
            <p:cNvSpPr txBox="1"/>
            <p:nvPr/>
          </p:nvSpPr>
          <p:spPr>
            <a:xfrm>
              <a:off x="2774137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1DCB1-C3F0-783D-8D1C-D39798D8A0D4}"/>
                </a:ext>
              </a:extLst>
            </p:cNvPr>
            <p:cNvSpPr txBox="1"/>
            <p:nvPr/>
          </p:nvSpPr>
          <p:spPr>
            <a:xfrm>
              <a:off x="4253473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058E1-CCFB-B1E8-D638-303183B2E7DE}"/>
                </a:ext>
              </a:extLst>
            </p:cNvPr>
            <p:cNvSpPr txBox="1"/>
            <p:nvPr/>
          </p:nvSpPr>
          <p:spPr>
            <a:xfrm>
              <a:off x="5732809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DD646-F10C-7B57-50DB-869FCF9798F2}"/>
                </a:ext>
              </a:extLst>
            </p:cNvPr>
            <p:cNvSpPr txBox="1"/>
            <p:nvPr/>
          </p:nvSpPr>
          <p:spPr>
            <a:xfrm>
              <a:off x="7212145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CA13E-63FC-E905-4DE8-9887A5F7818F}"/>
                </a:ext>
              </a:extLst>
            </p:cNvPr>
            <p:cNvSpPr txBox="1"/>
            <p:nvPr/>
          </p:nvSpPr>
          <p:spPr>
            <a:xfrm>
              <a:off x="8691481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76F6B-BCDA-3D71-15EC-235EBBDB6B48}"/>
                </a:ext>
              </a:extLst>
            </p:cNvPr>
            <p:cNvSpPr txBox="1"/>
            <p:nvPr/>
          </p:nvSpPr>
          <p:spPr>
            <a:xfrm>
              <a:off x="10170818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896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D8DFE-BB6E-3174-A120-6393D005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695" y="16886"/>
            <a:ext cx="8964610" cy="53662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751B761-30B7-1F96-6144-39DFD2A64F07}"/>
              </a:ext>
            </a:extLst>
          </p:cNvPr>
          <p:cNvGrpSpPr/>
          <p:nvPr/>
        </p:nvGrpSpPr>
        <p:grpSpPr>
          <a:xfrm>
            <a:off x="666776" y="5542374"/>
            <a:ext cx="10858448" cy="1176626"/>
            <a:chOff x="755166" y="5893271"/>
            <a:chExt cx="10858448" cy="11766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F34033-9C19-2953-46A6-A3B57438B366}"/>
                </a:ext>
              </a:extLst>
            </p:cNvPr>
            <p:cNvGrpSpPr/>
            <p:nvPr/>
          </p:nvGrpSpPr>
          <p:grpSpPr>
            <a:xfrm>
              <a:off x="755166" y="5893271"/>
              <a:ext cx="10858448" cy="1116273"/>
              <a:chOff x="751207" y="3684387"/>
              <a:chExt cx="10858448" cy="1116273"/>
            </a:xfrm>
          </p:grpSpPr>
          <p:pic>
            <p:nvPicPr>
              <p:cNvPr id="14" name="그림 13" descr="스케치, 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656807D5-79C7-5DC5-9AF5-168AD261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7912" y="3684388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5" name="그림 14" descr="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C443CCAF-CCA3-F7C4-71FA-0E30906A0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9255" y="3684387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6" name="그림 15" descr="흑백이(가) 표시된 사진&#10;&#10;낮은 신뢰도로 자동 생성된 설명">
                <a:extLst>
                  <a:ext uri="{FF2B5EF4-FFF2-40B4-BE49-F238E27FC236}">
                    <a16:creationId xmlns:a16="http://schemas.microsoft.com/office/drawing/2014/main" id="{204F6165-7C95-7762-1E1E-7476BA28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5230" y="371938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7" name="그림 16" descr="스케치, 예술이(가) 표시된 사진&#10;&#10;자동 생성된 설명">
                <a:extLst>
                  <a:ext uri="{FF2B5EF4-FFF2-40B4-BE49-F238E27FC236}">
                    <a16:creationId xmlns:a16="http://schemas.microsoft.com/office/drawing/2014/main" id="{1E2836D5-44F7-3072-B31B-F94FA37F9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6571" y="371491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8" name="그림 17" descr="정물 사진, 블랙, 흑백, 빛이(가) 표시된 사진&#10;&#10;자동 생성된 설명">
                <a:extLst>
                  <a:ext uri="{FF2B5EF4-FFF2-40B4-BE49-F238E27FC236}">
                    <a16:creationId xmlns:a16="http://schemas.microsoft.com/office/drawing/2014/main" id="{AB55D79A-364F-E949-FCE3-ACE76F3E6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07" y="385749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9" name="그림 18" descr="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3CBB4990-7278-AE44-BAB4-483C3F0D8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48" y="3809913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20" name="그림 19" descr="예술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5F319D0B-673D-081E-0131-A62E4CDFA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889" y="3762327"/>
                <a:ext cx="2030400" cy="94316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8C7F52-C9F0-3029-F798-EA144DE84C15}"/>
                </a:ext>
              </a:extLst>
            </p:cNvPr>
            <p:cNvSpPr txBox="1"/>
            <p:nvPr/>
          </p:nvSpPr>
          <p:spPr>
            <a:xfrm>
              <a:off x="1421438" y="6700565"/>
              <a:ext cx="71846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66A47-5F54-3B4F-7FDF-379BCB77F415}"/>
                </a:ext>
              </a:extLst>
            </p:cNvPr>
            <p:cNvSpPr txBox="1"/>
            <p:nvPr/>
          </p:nvSpPr>
          <p:spPr>
            <a:xfrm>
              <a:off x="2774137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1DCB1-C3F0-783D-8D1C-D39798D8A0D4}"/>
                </a:ext>
              </a:extLst>
            </p:cNvPr>
            <p:cNvSpPr txBox="1"/>
            <p:nvPr/>
          </p:nvSpPr>
          <p:spPr>
            <a:xfrm>
              <a:off x="4253473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058E1-CCFB-B1E8-D638-303183B2E7DE}"/>
                </a:ext>
              </a:extLst>
            </p:cNvPr>
            <p:cNvSpPr txBox="1"/>
            <p:nvPr/>
          </p:nvSpPr>
          <p:spPr>
            <a:xfrm>
              <a:off x="5732809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DD646-F10C-7B57-50DB-869FCF9798F2}"/>
                </a:ext>
              </a:extLst>
            </p:cNvPr>
            <p:cNvSpPr txBox="1"/>
            <p:nvPr/>
          </p:nvSpPr>
          <p:spPr>
            <a:xfrm>
              <a:off x="7212145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CA13E-63FC-E905-4DE8-9887A5F7818F}"/>
                </a:ext>
              </a:extLst>
            </p:cNvPr>
            <p:cNvSpPr txBox="1"/>
            <p:nvPr/>
          </p:nvSpPr>
          <p:spPr>
            <a:xfrm>
              <a:off x="8691481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76F6B-BCDA-3D71-15EC-235EBBDB6B48}"/>
                </a:ext>
              </a:extLst>
            </p:cNvPr>
            <p:cNvSpPr txBox="1"/>
            <p:nvPr/>
          </p:nvSpPr>
          <p:spPr>
            <a:xfrm>
              <a:off x="10170818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434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D8DFE-BB6E-3174-A120-6393D005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0399" y="16886"/>
            <a:ext cx="8931202" cy="53662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751B761-30B7-1F96-6144-39DFD2A64F07}"/>
              </a:ext>
            </a:extLst>
          </p:cNvPr>
          <p:cNvGrpSpPr/>
          <p:nvPr/>
        </p:nvGrpSpPr>
        <p:grpSpPr>
          <a:xfrm>
            <a:off x="666776" y="5542374"/>
            <a:ext cx="10858448" cy="1176626"/>
            <a:chOff x="755166" y="5893271"/>
            <a:chExt cx="10858448" cy="11766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F34033-9C19-2953-46A6-A3B57438B366}"/>
                </a:ext>
              </a:extLst>
            </p:cNvPr>
            <p:cNvGrpSpPr/>
            <p:nvPr/>
          </p:nvGrpSpPr>
          <p:grpSpPr>
            <a:xfrm>
              <a:off x="755166" y="5893271"/>
              <a:ext cx="10858448" cy="1116273"/>
              <a:chOff x="751207" y="3684387"/>
              <a:chExt cx="10858448" cy="1116273"/>
            </a:xfrm>
          </p:grpSpPr>
          <p:pic>
            <p:nvPicPr>
              <p:cNvPr id="14" name="그림 13" descr="스케치, 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656807D5-79C7-5DC5-9AF5-168AD261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7912" y="3684388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5" name="그림 14" descr="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C443CCAF-CCA3-F7C4-71FA-0E30906A0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9255" y="3684387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6" name="그림 15" descr="흑백이(가) 표시된 사진&#10;&#10;낮은 신뢰도로 자동 생성된 설명">
                <a:extLst>
                  <a:ext uri="{FF2B5EF4-FFF2-40B4-BE49-F238E27FC236}">
                    <a16:creationId xmlns:a16="http://schemas.microsoft.com/office/drawing/2014/main" id="{204F6165-7C95-7762-1E1E-7476BA28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5230" y="371938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7" name="그림 16" descr="스케치, 예술이(가) 표시된 사진&#10;&#10;자동 생성된 설명">
                <a:extLst>
                  <a:ext uri="{FF2B5EF4-FFF2-40B4-BE49-F238E27FC236}">
                    <a16:creationId xmlns:a16="http://schemas.microsoft.com/office/drawing/2014/main" id="{1E2836D5-44F7-3072-B31B-F94FA37F9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6571" y="371491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8" name="그림 17" descr="정물 사진, 블랙, 흑백, 빛이(가) 표시된 사진&#10;&#10;자동 생성된 설명">
                <a:extLst>
                  <a:ext uri="{FF2B5EF4-FFF2-40B4-BE49-F238E27FC236}">
                    <a16:creationId xmlns:a16="http://schemas.microsoft.com/office/drawing/2014/main" id="{AB55D79A-364F-E949-FCE3-ACE76F3E6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07" y="385749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9" name="그림 18" descr="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3CBB4990-7278-AE44-BAB4-483C3F0D8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48" y="3809913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20" name="그림 19" descr="예술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5F319D0B-673D-081E-0131-A62E4CDFA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889" y="3762327"/>
                <a:ext cx="2030400" cy="94316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8C7F52-C9F0-3029-F798-EA144DE84C15}"/>
                </a:ext>
              </a:extLst>
            </p:cNvPr>
            <p:cNvSpPr txBox="1"/>
            <p:nvPr/>
          </p:nvSpPr>
          <p:spPr>
            <a:xfrm>
              <a:off x="1421438" y="6700565"/>
              <a:ext cx="71846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66A47-5F54-3B4F-7FDF-379BCB77F415}"/>
                </a:ext>
              </a:extLst>
            </p:cNvPr>
            <p:cNvSpPr txBox="1"/>
            <p:nvPr/>
          </p:nvSpPr>
          <p:spPr>
            <a:xfrm>
              <a:off x="2774137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1DCB1-C3F0-783D-8D1C-D39798D8A0D4}"/>
                </a:ext>
              </a:extLst>
            </p:cNvPr>
            <p:cNvSpPr txBox="1"/>
            <p:nvPr/>
          </p:nvSpPr>
          <p:spPr>
            <a:xfrm>
              <a:off x="4253473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058E1-CCFB-B1E8-D638-303183B2E7DE}"/>
                </a:ext>
              </a:extLst>
            </p:cNvPr>
            <p:cNvSpPr txBox="1"/>
            <p:nvPr/>
          </p:nvSpPr>
          <p:spPr>
            <a:xfrm>
              <a:off x="5732809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DD646-F10C-7B57-50DB-869FCF9798F2}"/>
                </a:ext>
              </a:extLst>
            </p:cNvPr>
            <p:cNvSpPr txBox="1"/>
            <p:nvPr/>
          </p:nvSpPr>
          <p:spPr>
            <a:xfrm>
              <a:off x="7212145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CA13E-63FC-E905-4DE8-9887A5F7818F}"/>
                </a:ext>
              </a:extLst>
            </p:cNvPr>
            <p:cNvSpPr txBox="1"/>
            <p:nvPr/>
          </p:nvSpPr>
          <p:spPr>
            <a:xfrm>
              <a:off x="8691481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76F6B-BCDA-3D71-15EC-235EBBDB6B48}"/>
                </a:ext>
              </a:extLst>
            </p:cNvPr>
            <p:cNvSpPr txBox="1"/>
            <p:nvPr/>
          </p:nvSpPr>
          <p:spPr>
            <a:xfrm>
              <a:off x="10170818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75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D8DFE-BB6E-3174-A120-6393D005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0399" y="16886"/>
            <a:ext cx="8931202" cy="53662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751B761-30B7-1F96-6144-39DFD2A64F07}"/>
              </a:ext>
            </a:extLst>
          </p:cNvPr>
          <p:cNvGrpSpPr/>
          <p:nvPr/>
        </p:nvGrpSpPr>
        <p:grpSpPr>
          <a:xfrm>
            <a:off x="666776" y="5542374"/>
            <a:ext cx="10858448" cy="1176626"/>
            <a:chOff x="755166" y="5893271"/>
            <a:chExt cx="10858448" cy="11766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F34033-9C19-2953-46A6-A3B57438B366}"/>
                </a:ext>
              </a:extLst>
            </p:cNvPr>
            <p:cNvGrpSpPr/>
            <p:nvPr/>
          </p:nvGrpSpPr>
          <p:grpSpPr>
            <a:xfrm>
              <a:off x="755166" y="5893271"/>
              <a:ext cx="10858448" cy="1116273"/>
              <a:chOff x="751207" y="3684387"/>
              <a:chExt cx="10858448" cy="1116273"/>
            </a:xfrm>
          </p:grpSpPr>
          <p:pic>
            <p:nvPicPr>
              <p:cNvPr id="14" name="그림 13" descr="스케치, 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656807D5-79C7-5DC5-9AF5-168AD261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7912" y="3684388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5" name="그림 14" descr="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C443CCAF-CCA3-F7C4-71FA-0E30906A0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9255" y="3684387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6" name="그림 15" descr="흑백이(가) 표시된 사진&#10;&#10;낮은 신뢰도로 자동 생성된 설명">
                <a:extLst>
                  <a:ext uri="{FF2B5EF4-FFF2-40B4-BE49-F238E27FC236}">
                    <a16:creationId xmlns:a16="http://schemas.microsoft.com/office/drawing/2014/main" id="{204F6165-7C95-7762-1E1E-7476BA28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5230" y="371938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7" name="그림 16" descr="스케치, 예술이(가) 표시된 사진&#10;&#10;자동 생성된 설명">
                <a:extLst>
                  <a:ext uri="{FF2B5EF4-FFF2-40B4-BE49-F238E27FC236}">
                    <a16:creationId xmlns:a16="http://schemas.microsoft.com/office/drawing/2014/main" id="{1E2836D5-44F7-3072-B31B-F94FA37F9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6571" y="371491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8" name="그림 17" descr="정물 사진, 블랙, 흑백, 빛이(가) 표시된 사진&#10;&#10;자동 생성된 설명">
                <a:extLst>
                  <a:ext uri="{FF2B5EF4-FFF2-40B4-BE49-F238E27FC236}">
                    <a16:creationId xmlns:a16="http://schemas.microsoft.com/office/drawing/2014/main" id="{AB55D79A-364F-E949-FCE3-ACE76F3E6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07" y="385749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9" name="그림 18" descr="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3CBB4990-7278-AE44-BAB4-483C3F0D8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48" y="3809913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20" name="그림 19" descr="예술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5F319D0B-673D-081E-0131-A62E4CDFA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889" y="3762327"/>
                <a:ext cx="2030400" cy="94316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8C7F52-C9F0-3029-F798-EA144DE84C15}"/>
                </a:ext>
              </a:extLst>
            </p:cNvPr>
            <p:cNvSpPr txBox="1"/>
            <p:nvPr/>
          </p:nvSpPr>
          <p:spPr>
            <a:xfrm>
              <a:off x="1421438" y="6700565"/>
              <a:ext cx="71846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66A47-5F54-3B4F-7FDF-379BCB77F415}"/>
                </a:ext>
              </a:extLst>
            </p:cNvPr>
            <p:cNvSpPr txBox="1"/>
            <p:nvPr/>
          </p:nvSpPr>
          <p:spPr>
            <a:xfrm>
              <a:off x="2774137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1DCB1-C3F0-783D-8D1C-D39798D8A0D4}"/>
                </a:ext>
              </a:extLst>
            </p:cNvPr>
            <p:cNvSpPr txBox="1"/>
            <p:nvPr/>
          </p:nvSpPr>
          <p:spPr>
            <a:xfrm>
              <a:off x="4253473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058E1-CCFB-B1E8-D638-303183B2E7DE}"/>
                </a:ext>
              </a:extLst>
            </p:cNvPr>
            <p:cNvSpPr txBox="1"/>
            <p:nvPr/>
          </p:nvSpPr>
          <p:spPr>
            <a:xfrm>
              <a:off x="5732809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DD646-F10C-7B57-50DB-869FCF9798F2}"/>
                </a:ext>
              </a:extLst>
            </p:cNvPr>
            <p:cNvSpPr txBox="1"/>
            <p:nvPr/>
          </p:nvSpPr>
          <p:spPr>
            <a:xfrm>
              <a:off x="7212145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CA13E-63FC-E905-4DE8-9887A5F7818F}"/>
                </a:ext>
              </a:extLst>
            </p:cNvPr>
            <p:cNvSpPr txBox="1"/>
            <p:nvPr/>
          </p:nvSpPr>
          <p:spPr>
            <a:xfrm>
              <a:off x="8691481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76F6B-BCDA-3D71-15EC-235EBBDB6B48}"/>
                </a:ext>
              </a:extLst>
            </p:cNvPr>
            <p:cNvSpPr txBox="1"/>
            <p:nvPr/>
          </p:nvSpPr>
          <p:spPr>
            <a:xfrm>
              <a:off x="10170818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05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D8DFE-BB6E-3174-A120-6393D005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0399" y="16886"/>
            <a:ext cx="8931202" cy="53662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751B761-30B7-1F96-6144-39DFD2A64F07}"/>
              </a:ext>
            </a:extLst>
          </p:cNvPr>
          <p:cNvGrpSpPr/>
          <p:nvPr/>
        </p:nvGrpSpPr>
        <p:grpSpPr>
          <a:xfrm>
            <a:off x="666776" y="5542374"/>
            <a:ext cx="10858448" cy="1176626"/>
            <a:chOff x="755166" y="5893271"/>
            <a:chExt cx="10858448" cy="11766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1F34033-9C19-2953-46A6-A3B57438B366}"/>
                </a:ext>
              </a:extLst>
            </p:cNvPr>
            <p:cNvGrpSpPr/>
            <p:nvPr/>
          </p:nvGrpSpPr>
          <p:grpSpPr>
            <a:xfrm>
              <a:off x="755166" y="5893271"/>
              <a:ext cx="10858448" cy="1116273"/>
              <a:chOff x="751207" y="3684387"/>
              <a:chExt cx="10858448" cy="1116273"/>
            </a:xfrm>
          </p:grpSpPr>
          <p:pic>
            <p:nvPicPr>
              <p:cNvPr id="14" name="그림 13" descr="스케치, 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656807D5-79C7-5DC5-9AF5-168AD261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7912" y="3684388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5" name="그림 14" descr="예술, 흑백이(가) 표시된 사진&#10;&#10;자동 생성된 설명">
                <a:extLst>
                  <a:ext uri="{FF2B5EF4-FFF2-40B4-BE49-F238E27FC236}">
                    <a16:creationId xmlns:a16="http://schemas.microsoft.com/office/drawing/2014/main" id="{C443CCAF-CCA3-F7C4-71FA-0E30906A0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9255" y="3684387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6" name="그림 15" descr="흑백이(가) 표시된 사진&#10;&#10;낮은 신뢰도로 자동 생성된 설명">
                <a:extLst>
                  <a:ext uri="{FF2B5EF4-FFF2-40B4-BE49-F238E27FC236}">
                    <a16:creationId xmlns:a16="http://schemas.microsoft.com/office/drawing/2014/main" id="{204F6165-7C95-7762-1E1E-7476BA28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5230" y="371938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7" name="그림 16" descr="스케치, 예술이(가) 표시된 사진&#10;&#10;자동 생성된 설명">
                <a:extLst>
                  <a:ext uri="{FF2B5EF4-FFF2-40B4-BE49-F238E27FC236}">
                    <a16:creationId xmlns:a16="http://schemas.microsoft.com/office/drawing/2014/main" id="{1E2836D5-44F7-3072-B31B-F94FA37F9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6571" y="371491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8" name="그림 17" descr="정물 사진, 블랙, 흑백, 빛이(가) 표시된 사진&#10;&#10;자동 생성된 설명">
                <a:extLst>
                  <a:ext uri="{FF2B5EF4-FFF2-40B4-BE49-F238E27FC236}">
                    <a16:creationId xmlns:a16="http://schemas.microsoft.com/office/drawing/2014/main" id="{AB55D79A-364F-E949-FCE3-ACE76F3E6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07" y="3857499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19" name="그림 18" descr="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3CBB4990-7278-AE44-BAB4-483C3F0D8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48" y="3809913"/>
                <a:ext cx="2030400" cy="943161"/>
              </a:xfrm>
              <a:prstGeom prst="rect">
                <a:avLst/>
              </a:prstGeom>
            </p:spPr>
          </p:pic>
          <p:pic>
            <p:nvPicPr>
              <p:cNvPr id="20" name="그림 19" descr="예술, 흑백, 모노크롬이(가) 표시된 사진&#10;&#10;자동 생성된 설명">
                <a:extLst>
                  <a:ext uri="{FF2B5EF4-FFF2-40B4-BE49-F238E27FC236}">
                    <a16:creationId xmlns:a16="http://schemas.microsoft.com/office/drawing/2014/main" id="{5F319D0B-673D-081E-0131-A62E4CDFA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889" y="3762327"/>
                <a:ext cx="2030400" cy="94316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8C7F52-C9F0-3029-F798-EA144DE84C15}"/>
                </a:ext>
              </a:extLst>
            </p:cNvPr>
            <p:cNvSpPr txBox="1"/>
            <p:nvPr/>
          </p:nvSpPr>
          <p:spPr>
            <a:xfrm>
              <a:off x="1421438" y="6700565"/>
              <a:ext cx="71846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66A47-5F54-3B4F-7FDF-379BCB77F415}"/>
                </a:ext>
              </a:extLst>
            </p:cNvPr>
            <p:cNvSpPr txBox="1"/>
            <p:nvPr/>
          </p:nvSpPr>
          <p:spPr>
            <a:xfrm>
              <a:off x="2774137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11DCB1-C3F0-783D-8D1C-D39798D8A0D4}"/>
                </a:ext>
              </a:extLst>
            </p:cNvPr>
            <p:cNvSpPr txBox="1"/>
            <p:nvPr/>
          </p:nvSpPr>
          <p:spPr>
            <a:xfrm>
              <a:off x="4253473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058E1-CCFB-B1E8-D638-303183B2E7DE}"/>
                </a:ext>
              </a:extLst>
            </p:cNvPr>
            <p:cNvSpPr txBox="1"/>
            <p:nvPr/>
          </p:nvSpPr>
          <p:spPr>
            <a:xfrm>
              <a:off x="5732809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DD646-F10C-7B57-50DB-869FCF9798F2}"/>
                </a:ext>
              </a:extLst>
            </p:cNvPr>
            <p:cNvSpPr txBox="1"/>
            <p:nvPr/>
          </p:nvSpPr>
          <p:spPr>
            <a:xfrm>
              <a:off x="7212145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CA13E-63FC-E905-4DE8-9887A5F7818F}"/>
                </a:ext>
              </a:extLst>
            </p:cNvPr>
            <p:cNvSpPr txBox="1"/>
            <p:nvPr/>
          </p:nvSpPr>
          <p:spPr>
            <a:xfrm>
              <a:off x="8691481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76F6B-BCDA-3D71-15EC-235EBBDB6B48}"/>
                </a:ext>
              </a:extLst>
            </p:cNvPr>
            <p:cNvSpPr txBox="1"/>
            <p:nvPr/>
          </p:nvSpPr>
          <p:spPr>
            <a:xfrm>
              <a:off x="10170818" y="6700565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79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3E102-EFB5-6B01-2B3F-EFFCC996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350" y="747162"/>
            <a:ext cx="8935422" cy="536367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D21E3C-6AAB-F879-EFB1-58FA295876E6}"/>
              </a:ext>
            </a:extLst>
          </p:cNvPr>
          <p:cNvGrpSpPr/>
          <p:nvPr/>
        </p:nvGrpSpPr>
        <p:grpSpPr>
          <a:xfrm>
            <a:off x="8930470" y="11000"/>
            <a:ext cx="3077499" cy="6836001"/>
            <a:chOff x="9318454" y="21999"/>
            <a:chExt cx="3077499" cy="683600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BB0870-1C7A-FF05-3B34-26A4E3F81B19}"/>
                </a:ext>
              </a:extLst>
            </p:cNvPr>
            <p:cNvGrpSpPr/>
            <p:nvPr/>
          </p:nvGrpSpPr>
          <p:grpSpPr>
            <a:xfrm>
              <a:off x="9318454" y="21999"/>
              <a:ext cx="3077499" cy="6836001"/>
              <a:chOff x="9114501" y="21999"/>
              <a:chExt cx="3077499" cy="6836001"/>
            </a:xfrm>
          </p:grpSpPr>
          <p:pic>
            <p:nvPicPr>
              <p:cNvPr id="13" name="그림 12" descr="달, 천체, 천문학 이벤트, 월광이(가) 표시된 사진&#10;&#10;자동 생성된 설명">
                <a:extLst>
                  <a:ext uri="{FF2B5EF4-FFF2-40B4-BE49-F238E27FC236}">
                    <a16:creationId xmlns:a16="http://schemas.microsoft.com/office/drawing/2014/main" id="{37DB265D-4CEA-88F2-4ED3-A076D5AB8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99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4" name="그림 13" descr="달, 천체, 밤, 천문학 이벤트이(가) 표시된 사진&#10;&#10;자동 생성된 설명">
                <a:extLst>
                  <a:ext uri="{FF2B5EF4-FFF2-40B4-BE49-F238E27FC236}">
                    <a16:creationId xmlns:a16="http://schemas.microsoft.com/office/drawing/2014/main" id="{84EDDB3E-5E4C-A66D-15D5-48B12954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1087495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5" name="그림 14" descr="달, 원, 천체, 밤이(가) 표시된 사진&#10;&#10;자동 생성된 설명">
                <a:extLst>
                  <a:ext uri="{FF2B5EF4-FFF2-40B4-BE49-F238E27FC236}">
                    <a16:creationId xmlns:a16="http://schemas.microsoft.com/office/drawing/2014/main" id="{4BC17295-2D7E-3B99-F385-69B2C937F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1" y="21901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6" name="그림 15" descr="원, 달, 밤이(가) 표시된 사진&#10;&#10;자동 생성된 설명">
                <a:extLst>
                  <a:ext uri="{FF2B5EF4-FFF2-40B4-BE49-F238E27FC236}">
                    <a16:creationId xmlns:a16="http://schemas.microsoft.com/office/drawing/2014/main" id="{753F81FA-8C6F-AAF2-D919-7471627E0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3" y="3272901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7" name="그림 16" descr="원, 달이(가) 표시된 사진&#10;&#10;자동 생성된 설명">
                <a:extLst>
                  <a:ext uri="{FF2B5EF4-FFF2-40B4-BE49-F238E27FC236}">
                    <a16:creationId xmlns:a16="http://schemas.microsoft.com/office/drawing/2014/main" id="{68A76CAA-A1B5-D782-96E0-2754A4901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4363867"/>
                <a:ext cx="3077496" cy="1403166"/>
              </a:xfrm>
              <a:prstGeom prst="rect">
                <a:avLst/>
              </a:prstGeom>
            </p:spPr>
          </p:pic>
          <p:pic>
            <p:nvPicPr>
              <p:cNvPr id="18" name="그림 17" descr="원, 블랙, 달이(가) 표시된 사진&#10;&#10;자동 생성된 설명">
                <a:extLst>
                  <a:ext uri="{FF2B5EF4-FFF2-40B4-BE49-F238E27FC236}">
                    <a16:creationId xmlns:a16="http://schemas.microsoft.com/office/drawing/2014/main" id="{D0409F29-2DB5-8182-7052-4ED9450C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504" y="5454834"/>
                <a:ext cx="3077496" cy="140316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A8CE7D-AEAD-723E-1C62-87C6FB530377}"/>
                </a:ext>
              </a:extLst>
            </p:cNvPr>
            <p:cNvSpPr txBox="1"/>
            <p:nvPr/>
          </p:nvSpPr>
          <p:spPr>
            <a:xfrm>
              <a:off x="9318455" y="51257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18mm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8D326D-78B3-E8CC-4ED6-70B7DEFB3EC4}"/>
                </a:ext>
              </a:extLst>
            </p:cNvPr>
            <p:cNvSpPr txBox="1"/>
            <p:nvPr/>
          </p:nvSpPr>
          <p:spPr>
            <a:xfrm>
              <a:off x="9318455" y="160441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21mm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3D7E77-877B-1C6A-01C5-43B680492982}"/>
                </a:ext>
              </a:extLst>
            </p:cNvPr>
            <p:cNvSpPr txBox="1"/>
            <p:nvPr/>
          </p:nvSpPr>
          <p:spPr>
            <a:xfrm>
              <a:off x="9318455" y="269624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24mm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BD683F-1DE8-D47A-BD9B-8D98005D450E}"/>
                </a:ext>
              </a:extLst>
            </p:cNvPr>
            <p:cNvSpPr txBox="1"/>
            <p:nvPr/>
          </p:nvSpPr>
          <p:spPr>
            <a:xfrm>
              <a:off x="9318455" y="3788082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27mm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3E76F-BA35-73E8-36B8-BDBEA8768A93}"/>
                </a:ext>
              </a:extLst>
            </p:cNvPr>
            <p:cNvSpPr txBox="1"/>
            <p:nvPr/>
          </p:nvSpPr>
          <p:spPr>
            <a:xfrm>
              <a:off x="9318455" y="4879917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30mm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38658-866B-5F41-47A9-4F55DC11B4B1}"/>
                </a:ext>
              </a:extLst>
            </p:cNvPr>
            <p:cNvSpPr txBox="1"/>
            <p:nvPr/>
          </p:nvSpPr>
          <p:spPr>
            <a:xfrm>
              <a:off x="9318455" y="5971751"/>
              <a:ext cx="84510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33mm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65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272</Words>
  <Application>Microsoft Office PowerPoint</Application>
  <PresentationFormat>와이드스크린</PresentationFormat>
  <Paragraphs>192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준섭 오</dc:creator>
  <cp:lastModifiedBy>준섭 오</cp:lastModifiedBy>
  <cp:revision>1</cp:revision>
  <dcterms:created xsi:type="dcterms:W3CDTF">2024-08-29T05:39:05Z</dcterms:created>
  <dcterms:modified xsi:type="dcterms:W3CDTF">2024-08-29T06:00:39Z</dcterms:modified>
</cp:coreProperties>
</file>