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C568E-E4CE-4A28-8824-33CCFF86E095}" v="35" dt="2024-07-31T08:26:25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24432" y="789132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108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준섭 오</dc:creator>
  <cp:lastModifiedBy>준섭 오</cp:lastModifiedBy>
  <cp:revision>2</cp:revision>
  <dcterms:created xsi:type="dcterms:W3CDTF">2024-07-26T05:45:24Z</dcterms:created>
  <dcterms:modified xsi:type="dcterms:W3CDTF">2024-07-31T08:32:25Z</dcterms:modified>
</cp:coreProperties>
</file>