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" y="1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8956"/>
            <a:ext cx="10515600" cy="3212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 h (</a:t>
            </a:r>
            <a:r>
              <a:rPr lang="ko-KR" altLang="en-US"/>
              <a:t>핑거 높이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다각형 종류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 (</a:t>
            </a:r>
            <a:r>
              <a:rPr lang="ko-KR" altLang="en-US"/>
              <a:t>외접원 지름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작은 외접원 지름</a:t>
            </a:r>
            <a:r>
              <a:rPr lang="en-US" altLang="ko-KR"/>
              <a:t> d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solidFill>
                              <a:srgbClr val="00b0f0"/>
                            </a:solidFill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>Print Setting for TPE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Bed Temperature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Nozzle Temperature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235°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𝐶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Print Speed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Layer Height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0.15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Initial Layer Height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0.25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Infill Density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100%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Fan Speed Max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50%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	  Min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30%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Extrusion Multiplier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1.15(115%)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Retraction Length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1.5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𝑚𝑚</m:t>
                        </m:r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Arial Unicode MS" panose="020B0604020202020204" pitchFamily="50" charset="-127"/>
                            <a:ea typeface="Arial Unicode MS" panose="020B0604020202020204" pitchFamily="50" charset="-127"/>
                            <a:cs typeface="Arial Unicode MS" panose="020B0604020202020204" pitchFamily="50" charset="-127"/>
                          </a:rPr>
                          <m:t xml:space="preserve">Retraction Speed : </m:t>
                        </m:r>
                      </m:oMath>
                    </m:oMathPara>
                  </a14:m>
                </a:p>
                <a:p>
                  <a:pPr latinLnBrk="1">
                    <a:spcAft>
                      <a:spcPts val="800"/>
                    </a:spcAft>
                  </a:pPr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15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𝑚𝑚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/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a:p>
                <a:p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 xmlns:m="http://schemas.openxmlformats.org/officeDocument/2006/math">
                        <m:r>
                          <a:rPr lang="en-US" altLang="ko-KR" sz="1800" kern="100" dirty="0"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</a:rPr>
                          <m:t xml:space="preserve"> 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4" name=""/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</ep:Words>
  <ep:PresentationFormat>와이드스크린</ep:PresentationFormat>
  <ep:Paragraphs>11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2024-07-26T05:45:24.000</dcterms:created>
  <dc:creator>준섭 오</dc:creator>
  <cp:lastModifiedBy>OMS55</cp:lastModifiedBy>
  <dcterms:modified xsi:type="dcterms:W3CDTF">2024-07-30T08:17:43.877</dcterms:modified>
  <cp:revision>3</cp:revision>
  <cp:version/>
</cp:coreProperties>
</file>