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C568E-E4CE-4A28-8824-33CCFF86E095}" v="35" dt="2024-07-31T08:26:25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섭 오" userId="1323eee44732c443" providerId="LiveId" clId="{4A9C568E-E4CE-4A28-8824-33CCFF86E095}"/>
    <pc:docChg chg="undo custSel addSld delSld modSld">
      <pc:chgData name="준섭 오" userId="1323eee44732c443" providerId="LiveId" clId="{4A9C568E-E4CE-4A28-8824-33CCFF86E095}" dt="2024-07-31T08:26:35.272" v="345" actId="1076"/>
      <pc:docMkLst>
        <pc:docMk/>
      </pc:docMkLst>
      <pc:sldChg chg="addSp modSp mod">
        <pc:chgData name="준섭 오" userId="1323eee44732c443" providerId="LiveId" clId="{4A9C568E-E4CE-4A28-8824-33CCFF86E095}" dt="2024-07-26T08:09:19.020" v="89" actId="1076"/>
        <pc:sldMkLst>
          <pc:docMk/>
          <pc:sldMk cId="3256057856" sldId="256"/>
        </pc:sldMkLst>
        <pc:grpChg chg="add mod">
          <ac:chgData name="준섭 오" userId="1323eee44732c443" providerId="LiveId" clId="{4A9C568E-E4CE-4A28-8824-33CCFF86E095}" dt="2024-07-26T08:09:19.020" v="89" actId="1076"/>
          <ac:grpSpMkLst>
            <pc:docMk/>
            <pc:sldMk cId="3256057856" sldId="256"/>
            <ac:grpSpMk id="2" creationId="{2C9B5A84-E75B-9E7D-F609-56D4C9655B19}"/>
          </ac:grpSpMkLst>
        </pc:grpChg>
        <pc:picChg chg="mod">
          <ac:chgData name="준섭 오" userId="1323eee44732c443" providerId="LiveId" clId="{4A9C568E-E4CE-4A28-8824-33CCFF86E095}" dt="2024-07-26T08:09:17.170" v="88" actId="164"/>
          <ac:picMkLst>
            <pc:docMk/>
            <pc:sldMk cId="3256057856" sldId="256"/>
            <ac:picMk id="7" creationId="{F4185D22-0C27-BE2B-C146-09499CE4357C}"/>
          </ac:picMkLst>
        </pc:picChg>
        <pc:picChg chg="mod">
          <ac:chgData name="준섭 오" userId="1323eee44732c443" providerId="LiveId" clId="{4A9C568E-E4CE-4A28-8824-33CCFF86E095}" dt="2024-07-26T08:09:17.170" v="88" actId="164"/>
          <ac:picMkLst>
            <pc:docMk/>
            <pc:sldMk cId="3256057856" sldId="256"/>
            <ac:picMk id="16" creationId="{93ADE07A-002D-33EB-C0FB-50C56EF937D4}"/>
          </ac:picMkLst>
        </pc:picChg>
      </pc:sldChg>
      <pc:sldChg chg="addSp modSp mod">
        <pc:chgData name="준섭 오" userId="1323eee44732c443" providerId="LiveId" clId="{4A9C568E-E4CE-4A28-8824-33CCFF86E095}" dt="2024-07-26T08:09:28.927" v="91" actId="1076"/>
        <pc:sldMkLst>
          <pc:docMk/>
          <pc:sldMk cId="1317432533" sldId="257"/>
        </pc:sldMkLst>
        <pc:spChg chg="mod">
          <ac:chgData name="준섭 오" userId="1323eee44732c443" providerId="LiveId" clId="{4A9C568E-E4CE-4A28-8824-33CCFF86E095}" dt="2024-07-26T08:09:26.504" v="90" actId="164"/>
          <ac:spMkLst>
            <pc:docMk/>
            <pc:sldMk cId="1317432533" sldId="257"/>
            <ac:spMk id="4" creationId="{919DDC20-F791-6AA0-48A4-8F74F7958C39}"/>
          </ac:spMkLst>
        </pc:spChg>
        <pc:grpChg chg="add mod">
          <ac:chgData name="준섭 오" userId="1323eee44732c443" providerId="LiveId" clId="{4A9C568E-E4CE-4A28-8824-33CCFF86E095}" dt="2024-07-26T08:09:28.927" v="91" actId="1076"/>
          <ac:grpSpMkLst>
            <pc:docMk/>
            <pc:sldMk cId="1317432533" sldId="257"/>
            <ac:grpSpMk id="2" creationId="{7423C518-688E-64AC-1222-B9F3FC5193D8}"/>
          </ac:grpSpMkLst>
        </pc:grpChg>
        <pc:picChg chg="mod">
          <ac:chgData name="준섭 오" userId="1323eee44732c443" providerId="LiveId" clId="{4A9C568E-E4CE-4A28-8824-33CCFF86E095}" dt="2024-07-26T08:09:26.504" v="90" actId="164"/>
          <ac:picMkLst>
            <pc:docMk/>
            <pc:sldMk cId="1317432533" sldId="257"/>
            <ac:picMk id="7" creationId="{C680A60D-D105-483B-3040-ACB4862CC972}"/>
          </ac:picMkLst>
        </pc:picChg>
        <pc:picChg chg="mod">
          <ac:chgData name="준섭 오" userId="1323eee44732c443" providerId="LiveId" clId="{4A9C568E-E4CE-4A28-8824-33CCFF86E095}" dt="2024-07-26T08:09:26.504" v="90" actId="164"/>
          <ac:picMkLst>
            <pc:docMk/>
            <pc:sldMk cId="1317432533" sldId="257"/>
            <ac:picMk id="9" creationId="{A904D1B6-302A-614C-1A4F-A7D8A5FF5EC1}"/>
          </ac:picMkLst>
        </pc:picChg>
      </pc:sldChg>
      <pc:sldChg chg="addSp delSp new del mod">
        <pc:chgData name="준섭 오" userId="1323eee44732c443" providerId="LiveId" clId="{4A9C568E-E4CE-4A28-8824-33CCFF86E095}" dt="2024-07-26T08:02:41.167" v="24" actId="680"/>
        <pc:sldMkLst>
          <pc:docMk/>
          <pc:sldMk cId="775904091" sldId="258"/>
        </pc:sldMkLst>
        <pc:spChg chg="add del">
          <ac:chgData name="준섭 오" userId="1323eee44732c443" providerId="LiveId" clId="{4A9C568E-E4CE-4A28-8824-33CCFF86E095}" dt="2024-07-26T08:02:40.823" v="23" actId="478"/>
          <ac:spMkLst>
            <pc:docMk/>
            <pc:sldMk cId="775904091" sldId="258"/>
            <ac:spMk id="2" creationId="{F8AC870A-CE89-4E74-CF5E-DF579ECB68C1}"/>
          </ac:spMkLst>
        </pc:spChg>
        <pc:spChg chg="add del">
          <ac:chgData name="준섭 오" userId="1323eee44732c443" providerId="LiveId" clId="{4A9C568E-E4CE-4A28-8824-33CCFF86E095}" dt="2024-07-26T08:02:40.574" v="22" actId="478"/>
          <ac:spMkLst>
            <pc:docMk/>
            <pc:sldMk cId="775904091" sldId="258"/>
            <ac:spMk id="3" creationId="{3589B886-E9D8-5EFD-20A9-ED5914349529}"/>
          </ac:spMkLst>
        </pc:spChg>
      </pc:sldChg>
      <pc:sldChg chg="delSp del mod">
        <pc:chgData name="준섭 오" userId="1323eee44732c443" providerId="LiveId" clId="{4A9C568E-E4CE-4A28-8824-33CCFF86E095}" dt="2024-07-26T07:59:39.342" v="10" actId="47"/>
        <pc:sldMkLst>
          <pc:docMk/>
          <pc:sldMk cId="1676059732" sldId="258"/>
        </pc:sldMkLst>
        <pc:grpChg chg="del">
          <ac:chgData name="준섭 오" userId="1323eee44732c443" providerId="LiveId" clId="{4A9C568E-E4CE-4A28-8824-33CCFF86E095}" dt="2024-07-26T07:59:37.181" v="8" actId="478"/>
          <ac:grpSpMkLst>
            <pc:docMk/>
            <pc:sldMk cId="1676059732" sldId="258"/>
            <ac:grpSpMk id="26" creationId="{48BBE8A7-F481-6493-46EF-C0780FFF307D}"/>
          </ac:grpSpMkLst>
        </pc:grpChg>
      </pc:sldChg>
      <pc:sldChg chg="addSp delSp modSp new mod">
        <pc:chgData name="준섭 오" userId="1323eee44732c443" providerId="LiveId" clId="{4A9C568E-E4CE-4A28-8824-33CCFF86E095}" dt="2024-07-26T08:26:44.905" v="256" actId="1076"/>
        <pc:sldMkLst>
          <pc:docMk/>
          <pc:sldMk cId="2937466682" sldId="258"/>
        </pc:sldMkLst>
        <pc:spChg chg="del">
          <ac:chgData name="준섭 오" userId="1323eee44732c443" providerId="LiveId" clId="{4A9C568E-E4CE-4A28-8824-33CCFF86E095}" dt="2024-07-26T08:03:02.434" v="38" actId="478"/>
          <ac:spMkLst>
            <pc:docMk/>
            <pc:sldMk cId="2937466682" sldId="258"/>
            <ac:spMk id="2" creationId="{4AEDC484-A06C-2FCC-EE9F-299B1C682EC6}"/>
          </ac:spMkLst>
        </pc:spChg>
        <pc:spChg chg="del">
          <ac:chgData name="준섭 오" userId="1323eee44732c443" providerId="LiveId" clId="{4A9C568E-E4CE-4A28-8824-33CCFF86E095}" dt="2024-07-26T08:03:01.806" v="37" actId="478"/>
          <ac:spMkLst>
            <pc:docMk/>
            <pc:sldMk cId="2937466682" sldId="258"/>
            <ac:spMk id="3" creationId="{DB367287-1792-574A-2333-FA2676E7B826}"/>
          </ac:spMkLst>
        </pc:spChg>
        <pc:spChg chg="add mod">
          <ac:chgData name="준섭 오" userId="1323eee44732c443" providerId="LiveId" clId="{4A9C568E-E4CE-4A28-8824-33CCFF86E095}" dt="2024-07-26T08:05:49.471" v="68" actId="164"/>
          <ac:spMkLst>
            <pc:docMk/>
            <pc:sldMk cId="2937466682" sldId="258"/>
            <ac:spMk id="6" creationId="{A96C520B-4C16-5877-86B3-4EDFCD761872}"/>
          </ac:spMkLst>
        </pc:spChg>
        <pc:spChg chg="add del mod">
          <ac:chgData name="준섭 오" userId="1323eee44732c443" providerId="LiveId" clId="{4A9C568E-E4CE-4A28-8824-33CCFF86E095}" dt="2024-07-26T08:09:57.540" v="94"/>
          <ac:spMkLst>
            <pc:docMk/>
            <pc:sldMk cId="2937466682" sldId="258"/>
            <ac:spMk id="8" creationId="{7A40E47D-2AB8-70FC-7A69-529AC4661F99}"/>
          </ac:spMkLst>
        </pc:spChg>
        <pc:spChg chg="add mod">
          <ac:chgData name="준섭 오" userId="1323eee44732c443" providerId="LiveId" clId="{4A9C568E-E4CE-4A28-8824-33CCFF86E095}" dt="2024-07-26T08:23:23.382" v="224" actId="1076"/>
          <ac:spMkLst>
            <pc:docMk/>
            <pc:sldMk cId="2937466682" sldId="258"/>
            <ac:spMk id="9" creationId="{26DBE9D0-9D23-8A38-EE4E-239E02EC0946}"/>
          </ac:spMkLst>
        </pc:spChg>
        <pc:grpChg chg="add mod">
          <ac:chgData name="준섭 오" userId="1323eee44732c443" providerId="LiveId" clId="{4A9C568E-E4CE-4A28-8824-33CCFF86E095}" dt="2024-07-26T08:11:43.094" v="156" actId="164"/>
          <ac:grpSpMkLst>
            <pc:docMk/>
            <pc:sldMk cId="2937466682" sldId="258"/>
            <ac:grpSpMk id="7" creationId="{D47DA787-12B2-AA01-9EF8-F3E8E94156C2}"/>
          </ac:grpSpMkLst>
        </pc:grpChg>
        <pc:grpChg chg="add mod">
          <ac:chgData name="준섭 오" userId="1323eee44732c443" providerId="LiveId" clId="{4A9C568E-E4CE-4A28-8824-33CCFF86E095}" dt="2024-07-26T08:26:44.905" v="256" actId="1076"/>
          <ac:grpSpMkLst>
            <pc:docMk/>
            <pc:sldMk cId="2937466682" sldId="258"/>
            <ac:grpSpMk id="10" creationId="{7AB9368A-E863-C535-47C1-22D9DD491A55}"/>
          </ac:grpSpMkLst>
        </pc:grpChg>
        <pc:picChg chg="add mod">
          <ac:chgData name="준섭 오" userId="1323eee44732c443" providerId="LiveId" clId="{4A9C568E-E4CE-4A28-8824-33CCFF86E095}" dt="2024-07-26T08:23:20.130" v="223" actId="1076"/>
          <ac:picMkLst>
            <pc:docMk/>
            <pc:sldMk cId="2937466682" sldId="258"/>
            <ac:picMk id="5" creationId="{BE276C35-1149-002A-BE1F-F5AF628F3C20}"/>
          </ac:picMkLst>
        </pc:picChg>
        <pc:picChg chg="add mod">
          <ac:chgData name="준섭 오" userId="1323eee44732c443" providerId="LiveId" clId="{4A9C568E-E4CE-4A28-8824-33CCFF86E095}" dt="2024-07-26T08:26:31.133" v="253" actId="1076"/>
          <ac:picMkLst>
            <pc:docMk/>
            <pc:sldMk cId="2937466682" sldId="258"/>
            <ac:picMk id="11" creationId="{F4053DA6-CCF0-7612-8913-2898D9658ECF}"/>
          </ac:picMkLst>
        </pc:picChg>
      </pc:sldChg>
      <pc:sldChg chg="addSp delSp modSp new mod">
        <pc:chgData name="준섭 오" userId="1323eee44732c443" providerId="LiveId" clId="{4A9C568E-E4CE-4A28-8824-33CCFF86E095}" dt="2024-07-26T08:26:41.745" v="255" actId="1076"/>
        <pc:sldMkLst>
          <pc:docMk/>
          <pc:sldMk cId="323906404" sldId="259"/>
        </pc:sldMkLst>
        <pc:spChg chg="del">
          <ac:chgData name="준섭 오" userId="1323eee44732c443" providerId="LiveId" clId="{4A9C568E-E4CE-4A28-8824-33CCFF86E095}" dt="2024-07-26T08:06:05.291" v="72" actId="478"/>
          <ac:spMkLst>
            <pc:docMk/>
            <pc:sldMk cId="323906404" sldId="259"/>
            <ac:spMk id="2" creationId="{0409BEF2-6461-53FF-BCEB-F5332E4A04FA}"/>
          </ac:spMkLst>
        </pc:spChg>
        <pc:spChg chg="del">
          <ac:chgData name="준섭 오" userId="1323eee44732c443" providerId="LiveId" clId="{4A9C568E-E4CE-4A28-8824-33CCFF86E095}" dt="2024-07-26T08:06:04.139" v="71" actId="478"/>
          <ac:spMkLst>
            <pc:docMk/>
            <pc:sldMk cId="323906404" sldId="259"/>
            <ac:spMk id="3" creationId="{CC5664C1-C3C5-0C86-6FA9-5523603345C9}"/>
          </ac:spMkLst>
        </pc:spChg>
        <pc:spChg chg="add mod">
          <ac:chgData name="준섭 오" userId="1323eee44732c443" providerId="LiveId" clId="{4A9C568E-E4CE-4A28-8824-33CCFF86E095}" dt="2024-07-26T08:06:56.461" v="83" actId="164"/>
          <ac:spMkLst>
            <pc:docMk/>
            <pc:sldMk cId="323906404" sldId="259"/>
            <ac:spMk id="6" creationId="{E04621B7-52A1-3663-A41D-88E74A5C2B4C}"/>
          </ac:spMkLst>
        </pc:spChg>
        <pc:spChg chg="add mod">
          <ac:chgData name="준섭 오" userId="1323eee44732c443" providerId="LiveId" clId="{4A9C568E-E4CE-4A28-8824-33CCFF86E095}" dt="2024-07-26T08:24:18.697" v="232" actId="1076"/>
          <ac:spMkLst>
            <pc:docMk/>
            <pc:sldMk cId="323906404" sldId="259"/>
            <ac:spMk id="8" creationId="{7F11E0AF-EF76-3185-EFD3-F08B6FC2DB62}"/>
          </ac:spMkLst>
        </pc:spChg>
        <pc:grpChg chg="add mod">
          <ac:chgData name="준섭 오" userId="1323eee44732c443" providerId="LiveId" clId="{4A9C568E-E4CE-4A28-8824-33CCFF86E095}" dt="2024-07-26T08:12:26.601" v="165" actId="164"/>
          <ac:grpSpMkLst>
            <pc:docMk/>
            <pc:sldMk cId="323906404" sldId="259"/>
            <ac:grpSpMk id="7" creationId="{BD2E9E18-248D-1828-67DC-541003A6C931}"/>
          </ac:grpSpMkLst>
        </pc:grpChg>
        <pc:grpChg chg="add mod">
          <ac:chgData name="준섭 오" userId="1323eee44732c443" providerId="LiveId" clId="{4A9C568E-E4CE-4A28-8824-33CCFF86E095}" dt="2024-07-26T08:26:41.745" v="255" actId="1076"/>
          <ac:grpSpMkLst>
            <pc:docMk/>
            <pc:sldMk cId="323906404" sldId="259"/>
            <ac:grpSpMk id="9" creationId="{B6A7504C-01AA-9043-C74E-F9D23DF7AE2D}"/>
          </ac:grpSpMkLst>
        </pc:grpChg>
        <pc:picChg chg="add mod">
          <ac:chgData name="준섭 오" userId="1323eee44732c443" providerId="LiveId" clId="{4A9C568E-E4CE-4A28-8824-33CCFF86E095}" dt="2024-07-26T08:24:13.904" v="231" actId="1076"/>
          <ac:picMkLst>
            <pc:docMk/>
            <pc:sldMk cId="323906404" sldId="259"/>
            <ac:picMk id="5" creationId="{C553BCB5-9995-110A-CDFB-2CD11EEAD25C}"/>
          </ac:picMkLst>
        </pc:picChg>
        <pc:picChg chg="add mod">
          <ac:chgData name="준섭 오" userId="1323eee44732c443" providerId="LiveId" clId="{4A9C568E-E4CE-4A28-8824-33CCFF86E095}" dt="2024-07-26T08:24:50.648" v="236" actId="1076"/>
          <ac:picMkLst>
            <pc:docMk/>
            <pc:sldMk cId="323906404" sldId="259"/>
            <ac:picMk id="10" creationId="{852B067C-E6D6-DE08-FDEF-D8C1AC9B7C27}"/>
          </ac:picMkLst>
        </pc:picChg>
      </pc:sldChg>
      <pc:sldChg chg="addSp delSp modSp del mod">
        <pc:chgData name="준섭 오" userId="1323eee44732c443" providerId="LiveId" clId="{4A9C568E-E4CE-4A28-8824-33CCFF86E095}" dt="2024-07-26T07:59:38.507" v="9" actId="47"/>
        <pc:sldMkLst>
          <pc:docMk/>
          <pc:sldMk cId="3508766208" sldId="259"/>
        </pc:sldMkLst>
        <pc:spChg chg="add del mod">
          <ac:chgData name="준섭 오" userId="1323eee44732c443" providerId="LiveId" clId="{4A9C568E-E4CE-4A28-8824-33CCFF86E095}" dt="2024-07-26T07:59:19.432" v="3" actId="478"/>
          <ac:spMkLst>
            <pc:docMk/>
            <pc:sldMk cId="3508766208" sldId="259"/>
            <ac:spMk id="2" creationId="{9B846FBC-EA6F-F26F-32D7-421C26679297}"/>
          </ac:spMkLst>
        </pc:spChg>
        <pc:spChg chg="del mod">
          <ac:chgData name="준섭 오" userId="1323eee44732c443" providerId="LiveId" clId="{4A9C568E-E4CE-4A28-8824-33CCFF86E095}" dt="2024-07-26T07:59:23.777" v="5" actId="478"/>
          <ac:spMkLst>
            <pc:docMk/>
            <pc:sldMk cId="3508766208" sldId="259"/>
            <ac:spMk id="6" creationId="{9587BF78-5243-7C3D-8057-10437E58FCF6}"/>
          </ac:spMkLst>
        </pc:spChg>
        <pc:spChg chg="del">
          <ac:chgData name="준섭 오" userId="1323eee44732c443" providerId="LiveId" clId="{4A9C568E-E4CE-4A28-8824-33CCFF86E095}" dt="2024-07-26T07:59:25.281" v="6" actId="478"/>
          <ac:spMkLst>
            <pc:docMk/>
            <pc:sldMk cId="3508766208" sldId="259"/>
            <ac:spMk id="7" creationId="{1268CA15-55E0-2AEA-2598-1B2378E55F76}"/>
          </ac:spMkLst>
        </pc:spChg>
        <pc:grpChg chg="del">
          <ac:chgData name="준섭 오" userId="1323eee44732c443" providerId="LiveId" clId="{4A9C568E-E4CE-4A28-8824-33CCFF86E095}" dt="2024-07-26T07:59:25.281" v="6" actId="478"/>
          <ac:grpSpMkLst>
            <pc:docMk/>
            <pc:sldMk cId="3508766208" sldId="259"/>
            <ac:grpSpMk id="4" creationId="{4E6671D7-5E98-2225-3018-4E690C01AE02}"/>
          </ac:grpSpMkLst>
        </pc:grpChg>
        <pc:grpChg chg="del">
          <ac:chgData name="준섭 오" userId="1323eee44732c443" providerId="LiveId" clId="{4A9C568E-E4CE-4A28-8824-33CCFF86E095}" dt="2024-07-26T07:59:35.007" v="7" actId="478"/>
          <ac:grpSpMkLst>
            <pc:docMk/>
            <pc:sldMk cId="3508766208" sldId="259"/>
            <ac:grpSpMk id="14" creationId="{726D8721-4558-F869-F8CE-CB231D7841BF}"/>
          </ac:grpSpMkLst>
        </pc:grpChg>
      </pc:sldChg>
      <pc:sldChg chg="addSp delSp modSp add del mod">
        <pc:chgData name="준섭 오" userId="1323eee44732c443" providerId="LiveId" clId="{4A9C568E-E4CE-4A28-8824-33CCFF86E095}" dt="2024-07-26T08:02:54.304" v="32" actId="47"/>
        <pc:sldMkLst>
          <pc:docMk/>
          <pc:sldMk cId="1266976693" sldId="260"/>
        </pc:sldMkLst>
        <pc:spChg chg="add del">
          <ac:chgData name="준섭 오" userId="1323eee44732c443" providerId="LiveId" clId="{4A9C568E-E4CE-4A28-8824-33CCFF86E095}" dt="2024-07-26T08:02:47.279" v="30" actId="478"/>
          <ac:spMkLst>
            <pc:docMk/>
            <pc:sldMk cId="1266976693" sldId="260"/>
            <ac:spMk id="12" creationId="{104BD520-C4B1-05E2-810C-492505829BE8}"/>
          </ac:spMkLst>
        </pc:spChg>
        <pc:spChg chg="add del">
          <ac:chgData name="준섭 오" userId="1323eee44732c443" providerId="LiveId" clId="{4A9C568E-E4CE-4A28-8824-33CCFF86E095}" dt="2024-07-26T08:02:46.754" v="29" actId="478"/>
          <ac:spMkLst>
            <pc:docMk/>
            <pc:sldMk cId="1266976693" sldId="260"/>
            <ac:spMk id="13" creationId="{490670C0-9102-B022-8161-C319A34153CE}"/>
          </ac:spMkLst>
        </pc:spChg>
        <pc:picChg chg="add del mod">
          <ac:chgData name="준섭 오" userId="1323eee44732c443" providerId="LiveId" clId="{4A9C568E-E4CE-4A28-8824-33CCFF86E095}" dt="2024-07-26T08:02:47.626" v="31" actId="478"/>
          <ac:picMkLst>
            <pc:docMk/>
            <pc:sldMk cId="1266976693" sldId="260"/>
            <ac:picMk id="5" creationId="{37466388-53DE-84CB-1D73-C67EC1D044FB}"/>
          </ac:picMkLst>
        </pc:picChg>
      </pc:sldChg>
      <pc:sldChg chg="addSp modSp add mod">
        <pc:chgData name="준섭 오" userId="1323eee44732c443" providerId="LiveId" clId="{4A9C568E-E4CE-4A28-8824-33CCFF86E095}" dt="2024-07-26T08:26:48.181" v="257" actId="1076"/>
        <pc:sldMkLst>
          <pc:docMk/>
          <pc:sldMk cId="1299342871" sldId="260"/>
        </pc:sldMkLst>
        <pc:spChg chg="add mod">
          <ac:chgData name="준섭 오" userId="1323eee44732c443" providerId="LiveId" clId="{4A9C568E-E4CE-4A28-8824-33CCFF86E095}" dt="2024-07-26T08:25:10.646" v="239" actId="1076"/>
          <ac:spMkLst>
            <pc:docMk/>
            <pc:sldMk cId="1299342871" sldId="260"/>
            <ac:spMk id="2" creationId="{6201CAD7-A663-D895-ACB3-9F3556E1E9CE}"/>
          </ac:spMkLst>
        </pc:spChg>
        <pc:spChg chg="mod">
          <ac:chgData name="준섭 오" userId="1323eee44732c443" providerId="LiveId" clId="{4A9C568E-E4CE-4A28-8824-33CCFF86E095}" dt="2024-07-26T08:08:03.258" v="86" actId="688"/>
          <ac:spMkLst>
            <pc:docMk/>
            <pc:sldMk cId="1299342871" sldId="260"/>
            <ac:spMk id="6" creationId="{A96C520B-4C16-5877-86B3-4EDFCD761872}"/>
          </ac:spMkLst>
        </pc:spChg>
        <pc:grpChg chg="add mod">
          <ac:chgData name="준섭 오" userId="1323eee44732c443" providerId="LiveId" clId="{4A9C568E-E4CE-4A28-8824-33CCFF86E095}" dt="2024-07-26T08:26:48.181" v="257" actId="1076"/>
          <ac:grpSpMkLst>
            <pc:docMk/>
            <pc:sldMk cId="1299342871" sldId="260"/>
            <ac:grpSpMk id="3" creationId="{5A8DF478-4874-69A1-B3E2-E64D3626F4BB}"/>
          </ac:grpSpMkLst>
        </pc:grpChg>
        <pc:grpChg chg="mod">
          <ac:chgData name="준섭 오" userId="1323eee44732c443" providerId="LiveId" clId="{4A9C568E-E4CE-4A28-8824-33CCFF86E095}" dt="2024-07-26T08:12:54.736" v="187" actId="164"/>
          <ac:grpSpMkLst>
            <pc:docMk/>
            <pc:sldMk cId="1299342871" sldId="260"/>
            <ac:grpSpMk id="7" creationId="{D47DA787-12B2-AA01-9EF8-F3E8E94156C2}"/>
          </ac:grpSpMkLst>
        </pc:grpChg>
        <pc:picChg chg="add mod">
          <ac:chgData name="준섭 오" userId="1323eee44732c443" providerId="LiveId" clId="{4A9C568E-E4CE-4A28-8824-33CCFF86E095}" dt="2024-07-26T08:26:15.056" v="252" actId="1076"/>
          <ac:picMkLst>
            <pc:docMk/>
            <pc:sldMk cId="1299342871" sldId="260"/>
            <ac:picMk id="4" creationId="{3FC46297-3491-B60F-BF2F-E87F3F6EC9DD}"/>
          </ac:picMkLst>
        </pc:picChg>
        <pc:picChg chg="mod">
          <ac:chgData name="준섭 오" userId="1323eee44732c443" providerId="LiveId" clId="{4A9C568E-E4CE-4A28-8824-33CCFF86E095}" dt="2024-07-26T08:25:05.179" v="238" actId="1076"/>
          <ac:picMkLst>
            <pc:docMk/>
            <pc:sldMk cId="1299342871" sldId="260"/>
            <ac:picMk id="5" creationId="{BE276C35-1149-002A-BE1F-F5AF628F3C20}"/>
          </ac:picMkLst>
        </pc:picChg>
      </pc:sldChg>
      <pc:sldChg chg="add del">
        <pc:chgData name="준섭 오" userId="1323eee44732c443" providerId="LiveId" clId="{4A9C568E-E4CE-4A28-8824-33CCFF86E095}" dt="2024-07-26T08:02:54.926" v="33" actId="47"/>
        <pc:sldMkLst>
          <pc:docMk/>
          <pc:sldMk cId="1000024588" sldId="261"/>
        </pc:sldMkLst>
      </pc:sldChg>
      <pc:sldChg chg="addSp modSp add mod">
        <pc:chgData name="준섭 오" userId="1323eee44732c443" providerId="LiveId" clId="{4A9C568E-E4CE-4A28-8824-33CCFF86E095}" dt="2024-07-26T08:26:52.141" v="258" actId="1076"/>
        <pc:sldMkLst>
          <pc:docMk/>
          <pc:sldMk cId="3201859866" sldId="261"/>
        </pc:sldMkLst>
        <pc:spChg chg="add mod">
          <ac:chgData name="준섭 오" userId="1323eee44732c443" providerId="LiveId" clId="{4A9C568E-E4CE-4A28-8824-33CCFF86E095}" dt="2024-07-26T08:25:49.688" v="247" actId="1076"/>
          <ac:spMkLst>
            <pc:docMk/>
            <pc:sldMk cId="3201859866" sldId="261"/>
            <ac:spMk id="2" creationId="{8B12A5C6-5F91-2532-1A9A-0347DD745249}"/>
          </ac:spMkLst>
        </pc:spChg>
        <pc:spChg chg="mod">
          <ac:chgData name="준섭 오" userId="1323eee44732c443" providerId="LiveId" clId="{4A9C568E-E4CE-4A28-8824-33CCFF86E095}" dt="2024-07-26T08:08:10.900" v="87" actId="688"/>
          <ac:spMkLst>
            <pc:docMk/>
            <pc:sldMk cId="3201859866" sldId="261"/>
            <ac:spMk id="6" creationId="{E04621B7-52A1-3663-A41D-88E74A5C2B4C}"/>
          </ac:spMkLst>
        </pc:spChg>
        <pc:grpChg chg="add mod">
          <ac:chgData name="준섭 오" userId="1323eee44732c443" providerId="LiveId" clId="{4A9C568E-E4CE-4A28-8824-33CCFF86E095}" dt="2024-07-26T08:26:52.141" v="258" actId="1076"/>
          <ac:grpSpMkLst>
            <pc:docMk/>
            <pc:sldMk cId="3201859866" sldId="261"/>
            <ac:grpSpMk id="3" creationId="{36438004-1630-FC60-8C8C-EA09ADABEE3F}"/>
          </ac:grpSpMkLst>
        </pc:grpChg>
        <pc:grpChg chg="mod">
          <ac:chgData name="준섭 오" userId="1323eee44732c443" providerId="LiveId" clId="{4A9C568E-E4CE-4A28-8824-33CCFF86E095}" dt="2024-07-26T08:13:19.832" v="215" actId="164"/>
          <ac:grpSpMkLst>
            <pc:docMk/>
            <pc:sldMk cId="3201859866" sldId="261"/>
            <ac:grpSpMk id="7" creationId="{BD2E9E18-248D-1828-67DC-541003A6C931}"/>
          </ac:grpSpMkLst>
        </pc:grpChg>
        <pc:picChg chg="add mod">
          <ac:chgData name="준섭 오" userId="1323eee44732c443" providerId="LiveId" clId="{4A9C568E-E4CE-4A28-8824-33CCFF86E095}" dt="2024-07-26T08:26:10.170" v="251" actId="1076"/>
          <ac:picMkLst>
            <pc:docMk/>
            <pc:sldMk cId="3201859866" sldId="261"/>
            <ac:picMk id="4" creationId="{7FFC396B-0305-D828-117C-97156C4CA40D}"/>
          </ac:picMkLst>
        </pc:picChg>
        <pc:picChg chg="mod">
          <ac:chgData name="준섭 오" userId="1323eee44732c443" providerId="LiveId" clId="{4A9C568E-E4CE-4A28-8824-33CCFF86E095}" dt="2024-07-26T08:25:45.735" v="246" actId="1076"/>
          <ac:picMkLst>
            <pc:docMk/>
            <pc:sldMk cId="3201859866" sldId="261"/>
            <ac:picMk id="5" creationId="{C553BCB5-9995-110A-CDFB-2CD11EEAD25C}"/>
          </ac:picMkLst>
        </pc:picChg>
      </pc:sldChg>
      <pc:sldChg chg="addSp delSp modSp add mod">
        <pc:chgData name="준섭 오" userId="1323eee44732c443" providerId="LiveId" clId="{4A9C568E-E4CE-4A28-8824-33CCFF86E095}" dt="2024-07-31T08:23:00.575" v="280" actId="1076"/>
        <pc:sldMkLst>
          <pc:docMk/>
          <pc:sldMk cId="1481339670" sldId="262"/>
        </pc:sldMkLst>
        <pc:picChg chg="add mod">
          <ac:chgData name="준섭 오" userId="1323eee44732c443" providerId="LiveId" clId="{4A9C568E-E4CE-4A28-8824-33CCFF86E095}" dt="2024-07-31T08:23:00.575" v="280" actId="1076"/>
          <ac:picMkLst>
            <pc:docMk/>
            <pc:sldMk cId="1481339670" sldId="262"/>
            <ac:picMk id="3" creationId="{3BE887A5-FD82-DBB3-98C2-5311BE66EFCE}"/>
          </ac:picMkLst>
        </pc:picChg>
        <pc:picChg chg="del">
          <ac:chgData name="준섭 오" userId="1323eee44732c443" providerId="LiveId" clId="{4A9C568E-E4CE-4A28-8824-33CCFF86E095}" dt="2024-07-31T08:22:48.953" v="275" actId="478"/>
          <ac:picMkLst>
            <pc:docMk/>
            <pc:sldMk cId="1481339670" sldId="262"/>
            <ac:picMk id="11" creationId="{F4053DA6-CCF0-7612-8913-2898D9658ECF}"/>
          </ac:picMkLst>
        </pc:picChg>
      </pc:sldChg>
      <pc:sldChg chg="addSp delSp modSp new del mod">
        <pc:chgData name="준섭 오" userId="1323eee44732c443" providerId="LiveId" clId="{4A9C568E-E4CE-4A28-8824-33CCFF86E095}" dt="2024-07-31T08:22:45.376" v="273" actId="47"/>
        <pc:sldMkLst>
          <pc:docMk/>
          <pc:sldMk cId="3120974699" sldId="262"/>
        </pc:sldMkLst>
        <pc:spChg chg="del">
          <ac:chgData name="준섭 오" userId="1323eee44732c443" providerId="LiveId" clId="{4A9C568E-E4CE-4A28-8824-33CCFF86E095}" dt="2024-07-31T08:21:27.206" v="262" actId="478"/>
          <ac:spMkLst>
            <pc:docMk/>
            <pc:sldMk cId="3120974699" sldId="262"/>
            <ac:spMk id="2" creationId="{2643C717-F391-905F-9CAB-DC39C7954483}"/>
          </ac:spMkLst>
        </pc:spChg>
        <pc:spChg chg="del">
          <ac:chgData name="준섭 오" userId="1323eee44732c443" providerId="LiveId" clId="{4A9C568E-E4CE-4A28-8824-33CCFF86E095}" dt="2024-07-31T08:21:27.790" v="263" actId="478"/>
          <ac:spMkLst>
            <pc:docMk/>
            <pc:sldMk cId="3120974699" sldId="262"/>
            <ac:spMk id="3" creationId="{7FF22B99-1A30-E391-8639-13B490DA892D}"/>
          </ac:spMkLst>
        </pc:spChg>
        <pc:picChg chg="add del mod">
          <ac:chgData name="준섭 오" userId="1323eee44732c443" providerId="LiveId" clId="{4A9C568E-E4CE-4A28-8824-33CCFF86E095}" dt="2024-07-31T08:22:15.746" v="267" actId="478"/>
          <ac:picMkLst>
            <pc:docMk/>
            <pc:sldMk cId="3120974699" sldId="262"/>
            <ac:picMk id="5" creationId="{FD1AEB0C-F1BA-3A21-76D0-90D6A13E78D3}"/>
          </ac:picMkLst>
        </pc:picChg>
        <pc:picChg chg="add mod">
          <ac:chgData name="준섭 오" userId="1323eee44732c443" providerId="LiveId" clId="{4A9C568E-E4CE-4A28-8824-33CCFF86E095}" dt="2024-07-31T08:22:32.226" v="272" actId="1076"/>
          <ac:picMkLst>
            <pc:docMk/>
            <pc:sldMk cId="3120974699" sldId="262"/>
            <ac:picMk id="7" creationId="{8185ECAE-7352-C088-6CEC-AB5DA3A618A1}"/>
          </ac:picMkLst>
        </pc:picChg>
      </pc:sldChg>
      <pc:sldChg chg="new del">
        <pc:chgData name="준섭 오" userId="1323eee44732c443" providerId="LiveId" clId="{4A9C568E-E4CE-4A28-8824-33CCFF86E095}" dt="2024-07-31T08:21:09.844" v="260" actId="47"/>
        <pc:sldMkLst>
          <pc:docMk/>
          <pc:sldMk cId="3889214657" sldId="262"/>
        </pc:sldMkLst>
      </pc:sldChg>
      <pc:sldChg chg="add del">
        <pc:chgData name="준섭 오" userId="1323eee44732c443" providerId="LiveId" clId="{4A9C568E-E4CE-4A28-8824-33CCFF86E095}" dt="2024-07-26T08:02:55.944" v="35" actId="47"/>
        <pc:sldMkLst>
          <pc:docMk/>
          <pc:sldMk cId="4119439215" sldId="262"/>
        </pc:sldMkLst>
      </pc:sldChg>
      <pc:sldChg chg="addSp delSp modSp add mod">
        <pc:chgData name="준섭 오" userId="1323eee44732c443" providerId="LiveId" clId="{4A9C568E-E4CE-4A28-8824-33CCFF86E095}" dt="2024-07-31T08:26:35.272" v="345" actId="1076"/>
        <pc:sldMkLst>
          <pc:docMk/>
          <pc:sldMk cId="1713032812" sldId="263"/>
        </pc:sldMkLst>
        <pc:spChg chg="add del mod">
          <ac:chgData name="준섭 오" userId="1323eee44732c443" providerId="LiveId" clId="{4A9C568E-E4CE-4A28-8824-33CCFF86E095}" dt="2024-07-31T08:25:00.864" v="319"/>
          <ac:spMkLst>
            <pc:docMk/>
            <pc:sldMk cId="1713032812" sldId="263"/>
            <ac:spMk id="19" creationId="{C2E06223-6B42-1C6A-9A33-7887B3EDAB40}"/>
          </ac:spMkLst>
        </pc:spChg>
        <pc:spChg chg="add del mod">
          <ac:chgData name="준섭 오" userId="1323eee44732c443" providerId="LiveId" clId="{4A9C568E-E4CE-4A28-8824-33CCFF86E095}" dt="2024-07-31T08:25:00.865" v="321"/>
          <ac:spMkLst>
            <pc:docMk/>
            <pc:sldMk cId="1713032812" sldId="263"/>
            <ac:spMk id="20" creationId="{1D32240E-ACA1-28CE-D61C-4E4A0D35F204}"/>
          </ac:spMkLst>
        </pc:spChg>
        <pc:spChg chg="add mod">
          <ac:chgData name="준섭 오" userId="1323eee44732c443" providerId="LiveId" clId="{4A9C568E-E4CE-4A28-8824-33CCFF86E095}" dt="2024-07-31T08:26:25.476" v="343" actId="164"/>
          <ac:spMkLst>
            <pc:docMk/>
            <pc:sldMk cId="1713032812" sldId="263"/>
            <ac:spMk id="21" creationId="{351E726A-4FAD-C283-4759-F8B2D031E8ED}"/>
          </ac:spMkLst>
        </pc:spChg>
        <pc:spChg chg="add mod">
          <ac:chgData name="준섭 오" userId="1323eee44732c443" providerId="LiveId" clId="{4A9C568E-E4CE-4A28-8824-33CCFF86E095}" dt="2024-07-31T08:26:25.476" v="343" actId="164"/>
          <ac:spMkLst>
            <pc:docMk/>
            <pc:sldMk cId="1713032812" sldId="263"/>
            <ac:spMk id="22" creationId="{FF5B9E16-2468-E8D8-C960-D0B89D92B754}"/>
          </ac:spMkLst>
        </pc:spChg>
        <pc:grpChg chg="del">
          <ac:chgData name="준섭 오" userId="1323eee44732c443" providerId="LiveId" clId="{4A9C568E-E4CE-4A28-8824-33CCFF86E095}" dt="2024-07-31T08:24:02.346" v="298" actId="478"/>
          <ac:grpSpMkLst>
            <pc:docMk/>
            <pc:sldMk cId="1713032812" sldId="263"/>
            <ac:grpSpMk id="9" creationId="{B6A7504C-01AA-9043-C74E-F9D23DF7AE2D}"/>
          </ac:grpSpMkLst>
        </pc:grpChg>
        <pc:grpChg chg="add mod">
          <ac:chgData name="준섭 오" userId="1323eee44732c443" providerId="LiveId" clId="{4A9C568E-E4CE-4A28-8824-33CCFF86E095}" dt="2024-07-31T08:26:25.476" v="343" actId="164"/>
          <ac:grpSpMkLst>
            <pc:docMk/>
            <pc:sldMk cId="1713032812" sldId="263"/>
            <ac:grpSpMk id="18" creationId="{D6AA548F-5221-74C4-A229-A7EA058AF71F}"/>
          </ac:grpSpMkLst>
        </pc:grpChg>
        <pc:grpChg chg="add mod">
          <ac:chgData name="준섭 오" userId="1323eee44732c443" providerId="LiveId" clId="{4A9C568E-E4CE-4A28-8824-33CCFF86E095}" dt="2024-07-31T08:26:32.175" v="344" actId="1076"/>
          <ac:grpSpMkLst>
            <pc:docMk/>
            <pc:sldMk cId="1713032812" sldId="263"/>
            <ac:grpSpMk id="23" creationId="{15F41DF3-6B30-0A21-D966-B32BA281F958}"/>
          </ac:grpSpMkLst>
        </pc:grpChg>
        <pc:picChg chg="add mod">
          <ac:chgData name="준섭 오" userId="1323eee44732c443" providerId="LiveId" clId="{4A9C568E-E4CE-4A28-8824-33CCFF86E095}" dt="2024-07-31T08:26:35.272" v="345" actId="1076"/>
          <ac:picMkLst>
            <pc:docMk/>
            <pc:sldMk cId="1713032812" sldId="263"/>
            <ac:picMk id="3" creationId="{0D51C261-0F42-214B-6C9D-224D701D3493}"/>
          </ac:picMkLst>
        </pc:picChg>
        <pc:picChg chg="del">
          <ac:chgData name="준섭 오" userId="1323eee44732c443" providerId="LiveId" clId="{4A9C568E-E4CE-4A28-8824-33CCFF86E095}" dt="2024-07-31T08:23:09.232" v="282" actId="478"/>
          <ac:picMkLst>
            <pc:docMk/>
            <pc:sldMk cId="1713032812" sldId="263"/>
            <ac:picMk id="10" creationId="{852B067C-E6D6-DE08-FDEF-D8C1AC9B7C27}"/>
          </ac:picMkLst>
        </pc:picChg>
        <pc:picChg chg="add mod">
          <ac:chgData name="준섭 오" userId="1323eee44732c443" providerId="LiveId" clId="{4A9C568E-E4CE-4A28-8824-33CCFF86E095}" dt="2024-07-31T08:24:53.335" v="314" actId="164"/>
          <ac:picMkLst>
            <pc:docMk/>
            <pc:sldMk cId="1713032812" sldId="263"/>
            <ac:picMk id="11" creationId="{A1C14C32-D837-FBC6-2047-4A9EFC49FCDD}"/>
          </ac:picMkLst>
        </pc:picChg>
        <pc:picChg chg="add mod">
          <ac:chgData name="준섭 오" userId="1323eee44732c443" providerId="LiveId" clId="{4A9C568E-E4CE-4A28-8824-33CCFF86E095}" dt="2024-07-31T08:24:53.335" v="314" actId="164"/>
          <ac:picMkLst>
            <pc:docMk/>
            <pc:sldMk cId="1713032812" sldId="263"/>
            <ac:picMk id="13" creationId="{0C32E3CE-A1E8-8A97-FE9F-A207CB5F77A9}"/>
          </ac:picMkLst>
        </pc:picChg>
        <pc:picChg chg="add mod">
          <ac:chgData name="준섭 오" userId="1323eee44732c443" providerId="LiveId" clId="{4A9C568E-E4CE-4A28-8824-33CCFF86E095}" dt="2024-07-31T08:24:53.335" v="314" actId="164"/>
          <ac:picMkLst>
            <pc:docMk/>
            <pc:sldMk cId="1713032812" sldId="263"/>
            <ac:picMk id="15" creationId="{AAF9CE01-E5BF-BABB-108C-48A97605E2DD}"/>
          </ac:picMkLst>
        </pc:picChg>
        <pc:picChg chg="add mod">
          <ac:chgData name="준섭 오" userId="1323eee44732c443" providerId="LiveId" clId="{4A9C568E-E4CE-4A28-8824-33CCFF86E095}" dt="2024-07-31T08:24:53.335" v="314" actId="164"/>
          <ac:picMkLst>
            <pc:docMk/>
            <pc:sldMk cId="1713032812" sldId="263"/>
            <ac:picMk id="17" creationId="{6A4F669F-6461-2DBD-8123-CDB398C4BF94}"/>
          </ac:picMkLst>
        </pc:picChg>
      </pc:sldChg>
      <pc:sldChg chg="add del">
        <pc:chgData name="준섭 오" userId="1323eee44732c443" providerId="LiveId" clId="{4A9C568E-E4CE-4A28-8824-33CCFF86E095}" dt="2024-07-26T08:02:55.296" v="34" actId="47"/>
        <pc:sldMkLst>
          <pc:docMk/>
          <pc:sldMk cId="1755747590" sldId="263"/>
        </pc:sldMkLst>
      </pc:sldChg>
    </pc:docChg>
  </pc:docChgLst>
  <pc:docChgLst>
    <pc:chgData name="준섭 오" userId="1323eee44732c443" providerId="LiveId" clId="{6C1DC480-15A7-4018-AC3B-AF31AE18F39A}"/>
    <pc:docChg chg="undo custSel addSld modSld sldOrd addSection delSection">
      <pc:chgData name="준섭 오" userId="1323eee44732c443" providerId="LiveId" clId="{6C1DC480-15A7-4018-AC3B-AF31AE18F39A}" dt="2024-07-26T07:44:16.515" v="146" actId="164"/>
      <pc:docMkLst>
        <pc:docMk/>
      </pc:docMkLst>
      <pc:sldChg chg="addSp delSp modSp new mod">
        <pc:chgData name="준섭 오" userId="1323eee44732c443" providerId="LiveId" clId="{6C1DC480-15A7-4018-AC3B-AF31AE18F39A}" dt="2024-07-26T07:44:11.187" v="145" actId="164"/>
        <pc:sldMkLst>
          <pc:docMk/>
          <pc:sldMk cId="1676059732" sldId="258"/>
        </pc:sldMkLst>
        <pc:spChg chg="del">
          <ac:chgData name="준섭 오" userId="1323eee44732c443" providerId="LiveId" clId="{6C1DC480-15A7-4018-AC3B-AF31AE18F39A}" dt="2024-07-26T06:53:54.622" v="4" actId="478"/>
          <ac:spMkLst>
            <pc:docMk/>
            <pc:sldMk cId="1676059732" sldId="258"/>
            <ac:spMk id="2" creationId="{7A40D2DE-890D-19B0-BAA5-E922B1D44F11}"/>
          </ac:spMkLst>
        </pc:spChg>
        <pc:spChg chg="del">
          <ac:chgData name="준섭 오" userId="1323eee44732c443" providerId="LiveId" clId="{6C1DC480-15A7-4018-AC3B-AF31AE18F39A}" dt="2024-07-26T06:53:53.464" v="3" actId="478"/>
          <ac:spMkLst>
            <pc:docMk/>
            <pc:sldMk cId="1676059732" sldId="258"/>
            <ac:spMk id="3" creationId="{E5A39B50-3E33-A083-E0C0-24CE0421B2D4}"/>
          </ac:spMkLst>
        </pc:spChg>
        <pc:spChg chg="add del">
          <ac:chgData name="준섭 오" userId="1323eee44732c443" providerId="LiveId" clId="{6C1DC480-15A7-4018-AC3B-AF31AE18F39A}" dt="2024-07-26T06:56:38.293" v="40" actId="478"/>
          <ac:spMkLst>
            <pc:docMk/>
            <pc:sldMk cId="1676059732" sldId="258"/>
            <ac:spMk id="9" creationId="{44BB9E0F-A72A-4D74-E334-7246164A80A8}"/>
          </ac:spMkLst>
        </pc:spChg>
        <pc:spChg chg="add mod">
          <ac:chgData name="준섭 오" userId="1323eee44732c443" providerId="LiveId" clId="{6C1DC480-15A7-4018-AC3B-AF31AE18F39A}" dt="2024-07-26T07:00:00.237" v="90" actId="207"/>
          <ac:spMkLst>
            <pc:docMk/>
            <pc:sldMk cId="1676059732" sldId="258"/>
            <ac:spMk id="10" creationId="{CAF3EFB0-6130-9547-C892-2722C2BDD7B8}"/>
          </ac:spMkLst>
        </pc:spChg>
        <pc:spChg chg="add mod">
          <ac:chgData name="준섭 오" userId="1323eee44732c443" providerId="LiveId" clId="{6C1DC480-15A7-4018-AC3B-AF31AE18F39A}" dt="2024-07-26T07:00:04.412" v="91" actId="207"/>
          <ac:spMkLst>
            <pc:docMk/>
            <pc:sldMk cId="1676059732" sldId="258"/>
            <ac:spMk id="11" creationId="{A2989F71-DF1E-AAD5-F44C-C515F26E4CAB}"/>
          </ac:spMkLst>
        </pc:spChg>
        <pc:spChg chg="del mod">
          <ac:chgData name="준섭 오" userId="1323eee44732c443" providerId="LiveId" clId="{6C1DC480-15A7-4018-AC3B-AF31AE18F39A}" dt="2024-07-26T06:58:00.118" v="58" actId="478"/>
          <ac:spMkLst>
            <pc:docMk/>
            <pc:sldMk cId="1676059732" sldId="258"/>
            <ac:spMk id="15" creationId="{42051482-8CF7-1175-4D8B-9C5C009199AD}"/>
          </ac:spMkLst>
        </pc:spChg>
        <pc:spChg chg="del mod topLvl">
          <ac:chgData name="준섭 오" userId="1323eee44732c443" providerId="LiveId" clId="{6C1DC480-15A7-4018-AC3B-AF31AE18F39A}" dt="2024-07-26T06:58:04.830" v="61" actId="478"/>
          <ac:spMkLst>
            <pc:docMk/>
            <pc:sldMk cId="1676059732" sldId="258"/>
            <ac:spMk id="16" creationId="{CCA0FF1C-4B54-A73D-38D0-4E6F53CC8DC2}"/>
          </ac:spMkLst>
        </pc:spChg>
        <pc:spChg chg="add del mod">
          <ac:chgData name="준섭 오" userId="1323eee44732c443" providerId="LiveId" clId="{6C1DC480-15A7-4018-AC3B-AF31AE18F39A}" dt="2024-07-26T06:58:18.705" v="64" actId="478"/>
          <ac:spMkLst>
            <pc:docMk/>
            <pc:sldMk cId="1676059732" sldId="258"/>
            <ac:spMk id="19" creationId="{7AEE46A3-C890-73A8-7925-6463C12E15DB}"/>
          </ac:spMkLst>
        </pc:spChg>
        <pc:spChg chg="add mod">
          <ac:chgData name="준섭 오" userId="1323eee44732c443" providerId="LiveId" clId="{6C1DC480-15A7-4018-AC3B-AF31AE18F39A}" dt="2024-07-26T06:58:59.504" v="75" actId="164"/>
          <ac:spMkLst>
            <pc:docMk/>
            <pc:sldMk cId="1676059732" sldId="258"/>
            <ac:spMk id="20" creationId="{C557055F-4301-DB2E-AAA8-BC37D4797E94}"/>
          </ac:spMkLst>
        </pc:spChg>
        <pc:spChg chg="add mod">
          <ac:chgData name="준섭 오" userId="1323eee44732c443" providerId="LiveId" clId="{6C1DC480-15A7-4018-AC3B-AF31AE18F39A}" dt="2024-07-26T06:58:59.504" v="75" actId="164"/>
          <ac:spMkLst>
            <pc:docMk/>
            <pc:sldMk cId="1676059732" sldId="258"/>
            <ac:spMk id="21" creationId="{6FD59378-D912-2B75-4966-A36F9C8FB4D7}"/>
          </ac:spMkLst>
        </pc:spChg>
        <pc:spChg chg="add del mod">
          <ac:chgData name="준섭 오" userId="1323eee44732c443" providerId="LiveId" clId="{6C1DC480-15A7-4018-AC3B-AF31AE18F39A}" dt="2024-07-26T07:02:51.321" v="106" actId="478"/>
          <ac:spMkLst>
            <pc:docMk/>
            <pc:sldMk cId="1676059732" sldId="258"/>
            <ac:spMk id="23" creationId="{D64A32A3-D85D-50FF-F0D4-DBB8F7BA376B}"/>
          </ac:spMkLst>
        </pc:spChg>
        <pc:spChg chg="add mod">
          <ac:chgData name="준섭 오" userId="1323eee44732c443" providerId="LiveId" clId="{6C1DC480-15A7-4018-AC3B-AF31AE18F39A}" dt="2024-07-26T07:44:11.187" v="145" actId="164"/>
          <ac:spMkLst>
            <pc:docMk/>
            <pc:sldMk cId="1676059732" sldId="258"/>
            <ac:spMk id="24" creationId="{D9997005-FBEE-EF9B-43E7-E2468DAF7939}"/>
          </ac:spMkLst>
        </pc:spChg>
        <pc:spChg chg="add mod">
          <ac:chgData name="준섭 오" userId="1323eee44732c443" providerId="LiveId" clId="{6C1DC480-15A7-4018-AC3B-AF31AE18F39A}" dt="2024-07-26T07:44:11.187" v="145" actId="164"/>
          <ac:spMkLst>
            <pc:docMk/>
            <pc:sldMk cId="1676059732" sldId="258"/>
            <ac:spMk id="25" creationId="{CF110C44-6893-7DB0-6E60-F1B28555F722}"/>
          </ac:spMkLst>
        </pc:spChg>
        <pc:grpChg chg="add mod">
          <ac:chgData name="준섭 오" userId="1323eee44732c443" providerId="LiveId" clId="{6C1DC480-15A7-4018-AC3B-AF31AE18F39A}" dt="2024-07-26T06:57:43.499" v="51" actId="164"/>
          <ac:grpSpMkLst>
            <pc:docMk/>
            <pc:sldMk cId="1676059732" sldId="258"/>
            <ac:grpSpMk id="8" creationId="{A5A448E9-14DB-DCFE-9E5F-C71F68919D24}"/>
          </ac:grpSpMkLst>
        </pc:grpChg>
        <pc:grpChg chg="add mod">
          <ac:chgData name="준섭 오" userId="1323eee44732c443" providerId="LiveId" clId="{6C1DC480-15A7-4018-AC3B-AF31AE18F39A}" dt="2024-07-26T07:44:11.187" v="145" actId="164"/>
          <ac:grpSpMkLst>
            <pc:docMk/>
            <pc:sldMk cId="1676059732" sldId="258"/>
            <ac:grpSpMk id="12" creationId="{81DAC031-E37E-1647-9108-CC144AFA9468}"/>
          </ac:grpSpMkLst>
        </pc:grpChg>
        <pc:grpChg chg="add del mod">
          <ac:chgData name="준섭 오" userId="1323eee44732c443" providerId="LiveId" clId="{6C1DC480-15A7-4018-AC3B-AF31AE18F39A}" dt="2024-07-26T06:58:04.830" v="61" actId="478"/>
          <ac:grpSpMkLst>
            <pc:docMk/>
            <pc:sldMk cId="1676059732" sldId="258"/>
            <ac:grpSpMk id="13" creationId="{7A0AA10F-8FCD-9CE7-C4AD-42DFDFD84DC8}"/>
          </ac:grpSpMkLst>
        </pc:grpChg>
        <pc:grpChg chg="mod topLvl">
          <ac:chgData name="준섭 오" userId="1323eee44732c443" providerId="LiveId" clId="{6C1DC480-15A7-4018-AC3B-AF31AE18F39A}" dt="2024-07-26T06:58:59.504" v="75" actId="164"/>
          <ac:grpSpMkLst>
            <pc:docMk/>
            <pc:sldMk cId="1676059732" sldId="258"/>
            <ac:grpSpMk id="14" creationId="{FF1963E1-C632-9EA6-B167-BEB8DC3F5F89}"/>
          </ac:grpSpMkLst>
        </pc:grpChg>
        <pc:grpChg chg="add del mod">
          <ac:chgData name="준섭 오" userId="1323eee44732c443" providerId="LiveId" clId="{6C1DC480-15A7-4018-AC3B-AF31AE18F39A}" dt="2024-07-26T06:59:21.406" v="84" actId="478"/>
          <ac:grpSpMkLst>
            <pc:docMk/>
            <pc:sldMk cId="1676059732" sldId="258"/>
            <ac:grpSpMk id="22" creationId="{5FA12628-81D7-A8DE-2A91-5298BBE8449F}"/>
          </ac:grpSpMkLst>
        </pc:grpChg>
        <pc:grpChg chg="add mod">
          <ac:chgData name="준섭 오" userId="1323eee44732c443" providerId="LiveId" clId="{6C1DC480-15A7-4018-AC3B-AF31AE18F39A}" dt="2024-07-26T07:44:11.187" v="145" actId="164"/>
          <ac:grpSpMkLst>
            <pc:docMk/>
            <pc:sldMk cId="1676059732" sldId="258"/>
            <ac:grpSpMk id="26" creationId="{48BBE8A7-F481-6493-46EF-C0780FFF307D}"/>
          </ac:grpSpMkLst>
        </pc:grpChg>
        <pc:picChg chg="add mod modCrop">
          <ac:chgData name="준섭 오" userId="1323eee44732c443" providerId="LiveId" clId="{6C1DC480-15A7-4018-AC3B-AF31AE18F39A}" dt="2024-07-26T06:55:59.264" v="35" actId="164"/>
          <ac:picMkLst>
            <pc:docMk/>
            <pc:sldMk cId="1676059732" sldId="258"/>
            <ac:picMk id="5" creationId="{2DF73372-F7F7-CF02-2F98-DE15544CAEE4}"/>
          </ac:picMkLst>
        </pc:picChg>
        <pc:picChg chg="add mod modCrop">
          <ac:chgData name="준섭 오" userId="1323eee44732c443" providerId="LiveId" clId="{6C1DC480-15A7-4018-AC3B-AF31AE18F39A}" dt="2024-07-26T06:56:07.158" v="37" actId="1076"/>
          <ac:picMkLst>
            <pc:docMk/>
            <pc:sldMk cId="1676059732" sldId="258"/>
            <ac:picMk id="7" creationId="{AEC995BC-0BDF-64F2-FB93-60B47786DAA2}"/>
          </ac:picMkLst>
        </pc:picChg>
        <pc:picChg chg="mod">
          <ac:chgData name="준섭 오" userId="1323eee44732c443" providerId="LiveId" clId="{6C1DC480-15A7-4018-AC3B-AF31AE18F39A}" dt="2024-07-26T06:57:47.865" v="53"/>
          <ac:picMkLst>
            <pc:docMk/>
            <pc:sldMk cId="1676059732" sldId="258"/>
            <ac:picMk id="17" creationId="{F99CB0A9-67DD-B2BB-8FE0-55F2C8B9F328}"/>
          </ac:picMkLst>
        </pc:picChg>
        <pc:picChg chg="mod">
          <ac:chgData name="준섭 오" userId="1323eee44732c443" providerId="LiveId" clId="{6C1DC480-15A7-4018-AC3B-AF31AE18F39A}" dt="2024-07-26T06:57:47.865" v="53"/>
          <ac:picMkLst>
            <pc:docMk/>
            <pc:sldMk cId="1676059732" sldId="258"/>
            <ac:picMk id="18" creationId="{F40253A8-88A0-F675-AF48-C8C6DA7638FF}"/>
          </ac:picMkLst>
        </pc:picChg>
      </pc:sldChg>
      <pc:sldChg chg="addSp delSp modSp new mod ord">
        <pc:chgData name="준섭 오" userId="1323eee44732c443" providerId="LiveId" clId="{6C1DC480-15A7-4018-AC3B-AF31AE18F39A}" dt="2024-07-26T07:44:16.515" v="146" actId="164"/>
        <pc:sldMkLst>
          <pc:docMk/>
          <pc:sldMk cId="3508766208" sldId="259"/>
        </pc:sldMkLst>
        <pc:spChg chg="del">
          <ac:chgData name="준섭 오" userId="1323eee44732c443" providerId="LiveId" clId="{6C1DC480-15A7-4018-AC3B-AF31AE18F39A}" dt="2024-07-26T06:59:15.966" v="81" actId="478"/>
          <ac:spMkLst>
            <pc:docMk/>
            <pc:sldMk cId="3508766208" sldId="259"/>
            <ac:spMk id="2" creationId="{700B4C7D-2DEB-AB18-BCAD-4BDDEFBA65BB}"/>
          </ac:spMkLst>
        </pc:spChg>
        <pc:spChg chg="del">
          <ac:chgData name="준섭 오" userId="1323eee44732c443" providerId="LiveId" clId="{6C1DC480-15A7-4018-AC3B-AF31AE18F39A}" dt="2024-07-26T06:59:16.605" v="82" actId="478"/>
          <ac:spMkLst>
            <pc:docMk/>
            <pc:sldMk cId="3508766208" sldId="259"/>
            <ac:spMk id="3" creationId="{724B52F9-EE38-7B7E-FF83-3A5F52FCC2F9}"/>
          </ac:spMkLst>
        </pc:spChg>
        <pc:spChg chg="mod">
          <ac:chgData name="준섭 오" userId="1323eee44732c443" providerId="LiveId" clId="{6C1DC480-15A7-4018-AC3B-AF31AE18F39A}" dt="2024-07-26T07:00:18.285" v="92" actId="207"/>
          <ac:spMkLst>
            <pc:docMk/>
            <pc:sldMk cId="3508766208" sldId="259"/>
            <ac:spMk id="6" creationId="{9587BF78-5243-7C3D-8057-10437E58FCF6}"/>
          </ac:spMkLst>
        </pc:spChg>
        <pc:spChg chg="mod">
          <ac:chgData name="준섭 오" userId="1323eee44732c443" providerId="LiveId" clId="{6C1DC480-15A7-4018-AC3B-AF31AE18F39A}" dt="2024-07-26T07:00:18.285" v="92" actId="207"/>
          <ac:spMkLst>
            <pc:docMk/>
            <pc:sldMk cId="3508766208" sldId="259"/>
            <ac:spMk id="7" creationId="{1268CA15-55E0-2AEA-2598-1B2378E55F76}"/>
          </ac:spMkLst>
        </pc:spChg>
        <pc:spChg chg="add del mod">
          <ac:chgData name="준섭 오" userId="1323eee44732c443" providerId="LiveId" clId="{6C1DC480-15A7-4018-AC3B-AF31AE18F39A}" dt="2024-07-26T07:01:03.231" v="98" actId="478"/>
          <ac:spMkLst>
            <pc:docMk/>
            <pc:sldMk cId="3508766208" sldId="259"/>
            <ac:spMk id="10" creationId="{1CE60513-4B5C-4DFB-88FA-DD25F6D7B9B9}"/>
          </ac:spMkLst>
        </pc:spChg>
        <pc:spChg chg="add del">
          <ac:chgData name="준섭 오" userId="1323eee44732c443" providerId="LiveId" clId="{6C1DC480-15A7-4018-AC3B-AF31AE18F39A}" dt="2024-07-26T07:01:02.431" v="97" actId="478"/>
          <ac:spMkLst>
            <pc:docMk/>
            <pc:sldMk cId="3508766208" sldId="259"/>
            <ac:spMk id="11" creationId="{2AEC1558-E9C3-CD76-5E40-9AD4CBBD16BD}"/>
          </ac:spMkLst>
        </pc:spChg>
        <pc:spChg chg="add mod">
          <ac:chgData name="준섭 오" userId="1323eee44732c443" providerId="LiveId" clId="{6C1DC480-15A7-4018-AC3B-AF31AE18F39A}" dt="2024-07-26T07:44:16.515" v="146" actId="164"/>
          <ac:spMkLst>
            <pc:docMk/>
            <pc:sldMk cId="3508766208" sldId="259"/>
            <ac:spMk id="12" creationId="{26D8F93C-3EAB-47CE-3773-CF1796DA9C6B}"/>
          </ac:spMkLst>
        </pc:spChg>
        <pc:spChg chg="add mod">
          <ac:chgData name="준섭 오" userId="1323eee44732c443" providerId="LiveId" clId="{6C1DC480-15A7-4018-AC3B-AF31AE18F39A}" dt="2024-07-26T07:44:16.515" v="146" actId="164"/>
          <ac:spMkLst>
            <pc:docMk/>
            <pc:sldMk cId="3508766208" sldId="259"/>
            <ac:spMk id="13" creationId="{2FE3FB64-C38F-5311-C9E3-97FEC6DB8F26}"/>
          </ac:spMkLst>
        </pc:spChg>
        <pc:grpChg chg="add mod">
          <ac:chgData name="준섭 오" userId="1323eee44732c443" providerId="LiveId" clId="{6C1DC480-15A7-4018-AC3B-AF31AE18F39A}" dt="2024-07-26T07:44:16.515" v="146" actId="164"/>
          <ac:grpSpMkLst>
            <pc:docMk/>
            <pc:sldMk cId="3508766208" sldId="259"/>
            <ac:grpSpMk id="4" creationId="{4E6671D7-5E98-2225-3018-4E690C01AE02}"/>
          </ac:grpSpMkLst>
        </pc:grpChg>
        <pc:grpChg chg="mod">
          <ac:chgData name="준섭 오" userId="1323eee44732c443" providerId="LiveId" clId="{6C1DC480-15A7-4018-AC3B-AF31AE18F39A}" dt="2024-07-26T06:59:12.582" v="80"/>
          <ac:grpSpMkLst>
            <pc:docMk/>
            <pc:sldMk cId="3508766208" sldId="259"/>
            <ac:grpSpMk id="5" creationId="{BCB41ED1-98C5-A142-3A62-900A05B52443}"/>
          </ac:grpSpMkLst>
        </pc:grpChg>
        <pc:grpChg chg="add mod">
          <ac:chgData name="준섭 오" userId="1323eee44732c443" providerId="LiveId" clId="{6C1DC480-15A7-4018-AC3B-AF31AE18F39A}" dt="2024-07-26T07:44:16.515" v="146" actId="164"/>
          <ac:grpSpMkLst>
            <pc:docMk/>
            <pc:sldMk cId="3508766208" sldId="259"/>
            <ac:grpSpMk id="14" creationId="{726D8721-4558-F869-F8CE-CB231D7841BF}"/>
          </ac:grpSpMkLst>
        </pc:grpChg>
        <pc:picChg chg="mod">
          <ac:chgData name="준섭 오" userId="1323eee44732c443" providerId="LiveId" clId="{6C1DC480-15A7-4018-AC3B-AF31AE18F39A}" dt="2024-07-26T06:59:12.582" v="80"/>
          <ac:picMkLst>
            <pc:docMk/>
            <pc:sldMk cId="3508766208" sldId="259"/>
            <ac:picMk id="8" creationId="{2DAFC29E-E518-8644-7490-E5E365F0CF71}"/>
          </ac:picMkLst>
        </pc:picChg>
        <pc:picChg chg="mod">
          <ac:chgData name="준섭 오" userId="1323eee44732c443" providerId="LiveId" clId="{6C1DC480-15A7-4018-AC3B-AF31AE18F39A}" dt="2024-07-26T06:59:12.582" v="80"/>
          <ac:picMkLst>
            <pc:docMk/>
            <pc:sldMk cId="3508766208" sldId="259"/>
            <ac:picMk id="9" creationId="{4A8EB508-CD96-5225-BF5E-B04685EE09DA}"/>
          </ac:picMkLst>
        </pc:picChg>
      </pc:sldChg>
      <pc:sldChg chg="add">
        <pc:chgData name="준섭 오" userId="1323eee44732c443" providerId="LiveId" clId="{6C1DC480-15A7-4018-AC3B-AF31AE18F39A}" dt="2024-07-26T07:43:26.509" v="140"/>
        <pc:sldMkLst>
          <pc:docMk/>
          <pc:sldMk cId="1266976693" sldId="260"/>
        </pc:sldMkLst>
      </pc:sldChg>
      <pc:sldChg chg="add">
        <pc:chgData name="준섭 오" userId="1323eee44732c443" providerId="LiveId" clId="{6C1DC480-15A7-4018-AC3B-AF31AE18F39A}" dt="2024-07-26T07:43:33.814" v="141"/>
        <pc:sldMkLst>
          <pc:docMk/>
          <pc:sldMk cId="1000024588" sldId="261"/>
        </pc:sldMkLst>
      </pc:sldChg>
      <pc:sldChg chg="add">
        <pc:chgData name="준섭 오" userId="1323eee44732c443" providerId="LiveId" clId="{6C1DC480-15A7-4018-AC3B-AF31AE18F39A}" dt="2024-07-26T07:43:42.533" v="142"/>
        <pc:sldMkLst>
          <pc:docMk/>
          <pc:sldMk cId="4119439215" sldId="262"/>
        </pc:sldMkLst>
      </pc:sldChg>
      <pc:sldChg chg="add">
        <pc:chgData name="준섭 오" userId="1323eee44732c443" providerId="LiveId" clId="{6C1DC480-15A7-4018-AC3B-AF31AE18F39A}" dt="2024-07-26T07:44:01.304" v="143"/>
        <pc:sldMkLst>
          <pc:docMk/>
          <pc:sldMk cId="1755747590" sldId="263"/>
        </pc:sldMkLst>
      </pc:sldChg>
    </pc:docChg>
  </pc:docChgLst>
  <pc:docChgLst>
    <pc:chgData name="준섭 오" userId="1323eee44732c443" providerId="LiveId" clId="{30D41979-9F94-4E58-B052-9A8E5F641514}"/>
    <pc:docChg chg="custSel addSld modSld">
      <pc:chgData name="준섭 오" userId="1323eee44732c443" providerId="LiveId" clId="{30D41979-9F94-4E58-B052-9A8E5F641514}" dt="2024-07-26T06:34:38.043" v="25" actId="1076"/>
      <pc:docMkLst>
        <pc:docMk/>
      </pc:docMkLst>
      <pc:sldChg chg="addSp delSp modSp new mod">
        <pc:chgData name="준섭 오" userId="1323eee44732c443" providerId="LiveId" clId="{30D41979-9F94-4E58-B052-9A8E5F641514}" dt="2024-07-26T06:34:38.043" v="25" actId="1076"/>
        <pc:sldMkLst>
          <pc:docMk/>
          <pc:sldMk cId="1317432533" sldId="257"/>
        </pc:sldMkLst>
        <pc:spChg chg="del">
          <ac:chgData name="준섭 오" userId="1323eee44732c443" providerId="LiveId" clId="{30D41979-9F94-4E58-B052-9A8E5F641514}" dt="2024-07-26T06:29:54.224" v="1" actId="478"/>
          <ac:spMkLst>
            <pc:docMk/>
            <pc:sldMk cId="1317432533" sldId="257"/>
            <ac:spMk id="2" creationId="{C44CB667-1BDA-44FE-EA73-A9164C37DAAD}"/>
          </ac:spMkLst>
        </pc:spChg>
        <pc:spChg chg="del">
          <ac:chgData name="준섭 오" userId="1323eee44732c443" providerId="LiveId" clId="{30D41979-9F94-4E58-B052-9A8E5F641514}" dt="2024-07-26T06:29:55.312" v="2" actId="478"/>
          <ac:spMkLst>
            <pc:docMk/>
            <pc:sldMk cId="1317432533" sldId="257"/>
            <ac:spMk id="3" creationId="{80DE2189-92A7-6D92-382F-5221E0440A52}"/>
          </ac:spMkLst>
        </pc:spChg>
        <pc:spChg chg="add mod">
          <ac:chgData name="준섭 오" userId="1323eee44732c443" providerId="LiveId" clId="{30D41979-9F94-4E58-B052-9A8E5F641514}" dt="2024-07-26T06:31:53.224" v="15" actId="207"/>
          <ac:spMkLst>
            <pc:docMk/>
            <pc:sldMk cId="1317432533" sldId="257"/>
            <ac:spMk id="4" creationId="{919DDC20-F791-6AA0-48A4-8F74F7958C39}"/>
          </ac:spMkLst>
        </pc:spChg>
        <pc:spChg chg="add del mod">
          <ac:chgData name="준섭 오" userId="1323eee44732c443" providerId="LiveId" clId="{30D41979-9F94-4E58-B052-9A8E5F641514}" dt="2024-07-26T06:30:40.521" v="10"/>
          <ac:spMkLst>
            <pc:docMk/>
            <pc:sldMk cId="1317432533" sldId="257"/>
            <ac:spMk id="5" creationId="{F9634357-55E7-E8A9-A3BF-813B685B4E01}"/>
          </ac:spMkLst>
        </pc:spChg>
        <pc:picChg chg="add mod">
          <ac:chgData name="준섭 오" userId="1323eee44732c443" providerId="LiveId" clId="{30D41979-9F94-4E58-B052-9A8E5F641514}" dt="2024-07-26T06:34:33.116" v="23" actId="14100"/>
          <ac:picMkLst>
            <pc:docMk/>
            <pc:sldMk cId="1317432533" sldId="257"/>
            <ac:picMk id="7" creationId="{C680A60D-D105-483B-3040-ACB4862CC972}"/>
          </ac:picMkLst>
        </pc:picChg>
        <pc:picChg chg="add mod">
          <ac:chgData name="준섭 오" userId="1323eee44732c443" providerId="LiveId" clId="{30D41979-9F94-4E58-B052-9A8E5F641514}" dt="2024-07-26T06:34:38.043" v="25" actId="1076"/>
          <ac:picMkLst>
            <pc:docMk/>
            <pc:sldMk cId="1317432533" sldId="257"/>
            <ac:picMk id="9" creationId="{A904D1B6-302A-614C-1A4F-A7D8A5FF5E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B06AC-3BE8-D7B6-790B-9D4F19FA9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06A98-5DAF-1E4B-F82D-A616C435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547DF-8F7F-CC21-CBC3-DAE3761D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DF91B-B226-EB64-8695-716C30C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27A62-CF12-B1F5-E18B-C76297DA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4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05E04-12CE-3E94-0311-FC28885A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B935-CA70-F099-849C-A7F37FBC1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66DAE-F776-9CF1-CC77-A75C9C60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604A3-FB3E-903A-F623-037F5AD4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23754-1595-ECBB-3E86-325D1D7B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02C2A-2527-7269-7EBD-7624676B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7C7BB-F81B-CFBD-1310-02AF1AB8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79B12-F978-C5B6-DE77-B046C11E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3E301-B427-00E1-162D-9EF43406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B0193-9E06-8C08-A302-2293A47B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6C02-A0BA-42DD-1643-A296116D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32522-943E-61B3-70D4-88813310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6753C-20CE-5CF3-DBEE-23417F4A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29472-F5B2-942F-50CC-333CB776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94643-1F10-D0EC-8939-01964115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0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DDDEE-921B-2519-196F-EEBADB53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08DAC-BBFE-1B03-072C-9228CF63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95FC-2E89-9B1E-0528-4A37B769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0A780-B363-0D59-D79C-EED1852B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750E7-FFC2-65AC-5C5C-EF26163F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1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8320-725C-AA14-A395-974D084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77653-487D-74D1-AE55-415BDE19A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75876-7445-579B-F9B0-CCDD1D84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7316B-0E92-78A3-C471-0A12843C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79FD0-70F6-55B2-FF39-34D62EA8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B5207-2191-0E90-90E0-B83040C4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185D-9806-6ABC-BD2C-9DDF26E9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C1116-53A8-A618-CAD1-8B09DA29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9DE01-D5D0-7AA0-292C-550584CC8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E6816-7A41-744E-7893-D7A61FB02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5C668-C7E3-D990-C20C-199DB294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E97E58-5336-4252-C251-E6C57F0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1F9FDC-F2E7-9C1B-7EEB-035BB012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A1152-BC70-F85B-3A80-0244DCF8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8040-EC4A-9C36-31F4-5476CB0B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80C644-B9FF-ACCE-0ECC-9333EC3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72A48-8BA0-A16D-99BE-4CB48CB4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794ED-4B13-071B-A265-C547B2EE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F134E4-3B48-153D-96DE-8BB24473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44F134-EC87-D3C7-2EE4-B824FCB8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D8F89-320A-22F8-357B-97B7AACA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7A440-849B-E23C-B921-CC945F44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A5C2-8DB4-988F-0D56-BB081B7F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C0B38-80E4-A020-543D-445DEDCE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0623D-8710-6F07-0A97-3DF05D99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B5379-6EFF-12B8-CDB6-8D54F0B4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C05B2-3C14-E579-4519-23D4BD0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1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DAC4F-81AF-7B6B-9FD0-700B8453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19D349-CE47-CD07-0385-A946076B6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03697-9138-18AA-595D-27259E4C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A1495-80EC-95FE-2823-2F071F5D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C9F0D-154B-47E4-D5C8-F6FE426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7DEEF-262C-CA7C-4BD2-FA037FEB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CF30BD-908D-20CD-A679-200617C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2A8A4-AE08-490F-7D20-5EF97D56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3DCF0-0A9F-C0AB-D111-A390B737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012E4-EA86-4BA1-A56C-00CD16D7F17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6CDA0-7E4D-87ED-35D6-7092AC345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48DB0-AEF8-EBE6-0780-A20871CB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423C518-688E-64AC-1222-B9F3FC5193D8}"/>
              </a:ext>
            </a:extLst>
          </p:cNvPr>
          <p:cNvGrpSpPr/>
          <p:nvPr/>
        </p:nvGrpSpPr>
        <p:grpSpPr>
          <a:xfrm>
            <a:off x="1093541" y="637491"/>
            <a:ext cx="9845152" cy="5770472"/>
            <a:chOff x="773501" y="500331"/>
            <a:chExt cx="9845152" cy="5770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/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solidFill>
                        <a:srgbClr val="00B0F0"/>
                      </a:solidFill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Setting for TPE</a:t>
                  </a:r>
                </a:p>
                <a:p>
                  <a:pPr latinLnBrk="1">
                    <a:spcAft>
                      <a:spcPts val="800"/>
                    </a:spcAft>
                  </a:pPr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Bed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Nozzle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235°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20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𝑠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0.15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Initial 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0.25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Infill Density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100%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Fan Speed Max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	  Min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30%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Extrusion Multiplier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1.15(115%)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Length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15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𝑚𝑚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𝑠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Times New Roman" panose="02020603050405020304" pitchFamily="18" charset="0"/>
                      <a:ea typeface="맑은 고딕" panose="020B0503020000020004" pitchFamily="50" charset="-127"/>
                    </a:rPr>
                    <a:t> </a:t>
                  </a:r>
                  <a:endParaRPr lang="ko-KR" altLang="ko-KR" sz="1800" kern="1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blipFill>
                  <a:blip r:embed="rId2"/>
                  <a:stretch>
                    <a:fillRect l="-778" t="-6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80A60D-D105-483B-3040-ACB4862CC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8653" y="500331"/>
              <a:ext cx="5040000" cy="30965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904D1B6-302A-614C-1A4F-A7D8A5FF5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8653" y="3596907"/>
              <a:ext cx="5040000" cy="2378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43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F140DD-4A10-796F-D527-FF84ABDD6393}"/>
              </a:ext>
            </a:extLst>
          </p:cNvPr>
          <p:cNvSpPr txBox="1"/>
          <p:nvPr/>
        </p:nvSpPr>
        <p:spPr>
          <a:xfrm>
            <a:off x="2636809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3EC9-868F-7685-A0EE-6B5226D0D66C}"/>
              </a:ext>
            </a:extLst>
          </p:cNvPr>
          <p:cNvSpPr txBox="1"/>
          <p:nvPr/>
        </p:nvSpPr>
        <p:spPr>
          <a:xfrm>
            <a:off x="940278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9mm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709B3-9D51-CE14-1935-F06DEA6BFEAE}"/>
              </a:ext>
            </a:extLst>
          </p:cNvPr>
          <p:cNvSpPr txBox="1"/>
          <p:nvPr/>
        </p:nvSpPr>
        <p:spPr>
          <a:xfrm>
            <a:off x="4255697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85F9E-DEF8-1259-5A35-08B3361ACA18}"/>
              </a:ext>
            </a:extLst>
          </p:cNvPr>
          <p:cNvSpPr txBox="1"/>
          <p:nvPr/>
        </p:nvSpPr>
        <p:spPr>
          <a:xfrm>
            <a:off x="5874585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4DA7B-D899-AE18-D5A9-B08F4E82218F}"/>
              </a:ext>
            </a:extLst>
          </p:cNvPr>
          <p:cNvSpPr txBox="1"/>
          <p:nvPr/>
        </p:nvSpPr>
        <p:spPr>
          <a:xfrm>
            <a:off x="1015042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878A9-753D-583B-26AE-9CB80F3BB15D}"/>
              </a:ext>
            </a:extLst>
          </p:cNvPr>
          <p:cNvSpPr txBox="1"/>
          <p:nvPr/>
        </p:nvSpPr>
        <p:spPr>
          <a:xfrm>
            <a:off x="3016371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24mm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862A6-AFD8-8EE1-7EBA-B4D8914E7526}"/>
              </a:ext>
            </a:extLst>
          </p:cNvPr>
          <p:cNvSpPr txBox="1"/>
          <p:nvPr/>
        </p:nvSpPr>
        <p:spPr>
          <a:xfrm>
            <a:off x="5221857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27mm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9B5A84-E75B-9E7D-F609-56D4C9655B19}"/>
              </a:ext>
            </a:extLst>
          </p:cNvPr>
          <p:cNvGrpSpPr/>
          <p:nvPr/>
        </p:nvGrpSpPr>
        <p:grpSpPr>
          <a:xfrm>
            <a:off x="424432" y="789132"/>
            <a:ext cx="11343136" cy="5040000"/>
            <a:chOff x="385098" y="534407"/>
            <a:chExt cx="11343136" cy="504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4185D22-0C27-BE2B-C146-09499CE4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98" y="534407"/>
              <a:ext cx="6592516" cy="5040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3ADE07A-002D-33EB-C0FB-50C56EF9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147" y="534407"/>
              <a:ext cx="4346087" cy="50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605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1" name="그림 10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4053DA6-CCF0-7612-8913-2898D9658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6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3" name="그림 2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3BE887A5-FD82-DBB3-98C2-5311BE66E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3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6A7504C-01AA-9043-C74E-F9D23DF7AE2D}"/>
              </a:ext>
            </a:extLst>
          </p:cNvPr>
          <p:cNvGrpSpPr/>
          <p:nvPr/>
        </p:nvGrpSpPr>
        <p:grpSpPr>
          <a:xfrm>
            <a:off x="82149" y="1485510"/>
            <a:ext cx="3709851" cy="3886331"/>
            <a:chOff x="737376" y="1958452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91427" y="1958452"/>
              <a:ext cx="3201750" cy="3240000"/>
              <a:chOff x="991427" y="1958452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427" y="1958452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11E0AF-EF76-3185-EFD3-F08B6FC2DB62}"/>
                </a:ext>
              </a:extLst>
            </p:cNvPr>
            <p:cNvSpPr txBox="1"/>
            <p:nvPr/>
          </p:nvSpPr>
          <p:spPr>
            <a:xfrm>
              <a:off x="737376" y="5198452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negative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852B067C-E6D6-DE08-FDEF-D8C1AC9B7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8676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0D51C261-0F42-214B-6C9D-224D701D3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F41DF3-6B30-0A21-D966-B32BA281F958}"/>
              </a:ext>
            </a:extLst>
          </p:cNvPr>
          <p:cNvGrpSpPr/>
          <p:nvPr/>
        </p:nvGrpSpPr>
        <p:grpSpPr>
          <a:xfrm>
            <a:off x="96332" y="1269000"/>
            <a:ext cx="4495192" cy="4320000"/>
            <a:chOff x="17609" y="1269000"/>
            <a:chExt cx="4495192" cy="432000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6AA548F-5221-74C4-A229-A7EA058AF71F}"/>
                </a:ext>
              </a:extLst>
            </p:cNvPr>
            <p:cNvGrpSpPr/>
            <p:nvPr/>
          </p:nvGrpSpPr>
          <p:grpSpPr>
            <a:xfrm>
              <a:off x="17609" y="1269000"/>
              <a:ext cx="3499850" cy="4320000"/>
              <a:chOff x="610746" y="1013684"/>
              <a:chExt cx="3499850" cy="4320000"/>
            </a:xfrm>
          </p:grpSpPr>
          <p:pic>
            <p:nvPicPr>
              <p:cNvPr id="11" name="그림 10" descr="램프, 전구, 정물 사진, 실내이(가) 표시된 사진&#10;&#10;자동 생성된 설명">
                <a:extLst>
                  <a:ext uri="{FF2B5EF4-FFF2-40B4-BE49-F238E27FC236}">
                    <a16:creationId xmlns:a16="http://schemas.microsoft.com/office/drawing/2014/main" id="{A1C14C32-D837-FBC6-2047-4A9EFC49F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9167" y="1013684"/>
                <a:ext cx="1851429" cy="2160000"/>
              </a:xfrm>
              <a:prstGeom prst="rect">
                <a:avLst/>
              </a:prstGeom>
            </p:spPr>
          </p:pic>
          <p:pic>
            <p:nvPicPr>
              <p:cNvPr id="13" name="그림 12" descr="전구, 램프, 실내, 디자인이(가) 표시된 사진&#10;&#10;자동 생성된 설명">
                <a:extLst>
                  <a:ext uri="{FF2B5EF4-FFF2-40B4-BE49-F238E27FC236}">
                    <a16:creationId xmlns:a16="http://schemas.microsoft.com/office/drawing/2014/main" id="{0C32E3CE-A1E8-8A97-FE9F-A207CB5F7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46" y="1013684"/>
                <a:ext cx="1648421" cy="2160000"/>
              </a:xfrm>
              <a:prstGeom prst="rect">
                <a:avLst/>
              </a:prstGeom>
            </p:spPr>
          </p:pic>
          <p:pic>
            <p:nvPicPr>
              <p:cNvPr id="15" name="그림 14" descr="실내, 램프, 예술이(가) 표시된 사진&#10;&#10;자동 생성된 설명">
                <a:extLst>
                  <a:ext uri="{FF2B5EF4-FFF2-40B4-BE49-F238E27FC236}">
                    <a16:creationId xmlns:a16="http://schemas.microsoft.com/office/drawing/2014/main" id="{AAF9CE01-E5BF-BABB-108C-48A97605E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1664" y="3173684"/>
                <a:ext cx="1818932" cy="2160000"/>
              </a:xfrm>
              <a:prstGeom prst="rect">
                <a:avLst/>
              </a:prstGeom>
            </p:spPr>
          </p:pic>
          <p:pic>
            <p:nvPicPr>
              <p:cNvPr id="17" name="그림 16" descr="램프, 실내, 디자인, 예술이(가) 표시된 사진&#10;&#10;자동 생성된 설명">
                <a:extLst>
                  <a:ext uri="{FF2B5EF4-FFF2-40B4-BE49-F238E27FC236}">
                    <a16:creationId xmlns:a16="http://schemas.microsoft.com/office/drawing/2014/main" id="{6A4F669F-6461-2DBD-8123-CDB398C4B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46" y="3173684"/>
                <a:ext cx="1680918" cy="2160000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1E726A-4FAD-C283-4759-F8B2D031E8ED}"/>
                </a:ext>
              </a:extLst>
            </p:cNvPr>
            <p:cNvSpPr txBox="1"/>
            <p:nvPr/>
          </p:nvSpPr>
          <p:spPr>
            <a:xfrm>
              <a:off x="3517459" y="2164334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24mm</a:t>
              </a:r>
              <a:endPara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5B9E16-2468-E8D8-C960-D0B89D92B754}"/>
                </a:ext>
              </a:extLst>
            </p:cNvPr>
            <p:cNvSpPr txBox="1"/>
            <p:nvPr/>
          </p:nvSpPr>
          <p:spPr>
            <a:xfrm>
              <a:off x="3549956" y="4324334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27mm</a:t>
              </a:r>
              <a:endPara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03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A8DF478-4874-69A1-B3E2-E64D3626F4BB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46725" y="1978045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22151" y="1978045"/>
              <a:ext cx="3159000" cy="3240000"/>
              <a:chOff x="1536106" y="1978045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6106" y="1978045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rot="10800000"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01CAD7-A663-D895-ACB3-9F3556E1E9CE}"/>
                </a:ext>
              </a:extLst>
            </p:cNvPr>
            <p:cNvSpPr txBox="1"/>
            <p:nvPr/>
          </p:nvSpPr>
          <p:spPr>
            <a:xfrm>
              <a:off x="646725" y="5218045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positive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3FC46297-3491-B60F-BF2F-E87F3F6E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13987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4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438004-1630-FC60-8C8C-EA09ADABEE3F}"/>
              </a:ext>
            </a:extLst>
          </p:cNvPr>
          <p:cNvGrpSpPr/>
          <p:nvPr/>
        </p:nvGrpSpPr>
        <p:grpSpPr>
          <a:xfrm>
            <a:off x="82149" y="1488512"/>
            <a:ext cx="3709851" cy="3880976"/>
            <a:chOff x="735665" y="2095331"/>
            <a:chExt cx="3709851" cy="38809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89716" y="2095331"/>
              <a:ext cx="3201750" cy="3240000"/>
              <a:chOff x="989716" y="2095331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716" y="2095331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rot="10800000"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12A5C6-5F91-2532-1A9A-0347DD745249}"/>
                </a:ext>
              </a:extLst>
            </p:cNvPr>
            <p:cNvSpPr txBox="1"/>
            <p:nvPr/>
          </p:nvSpPr>
          <p:spPr>
            <a:xfrm>
              <a:off x="735665" y="5329976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positive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FFC396B-0305-D828-117C-97156C4CA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04497"/>
            <a:ext cx="84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5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108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 Unicode MS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준섭 오</dc:creator>
  <cp:lastModifiedBy>준섭 오</cp:lastModifiedBy>
  <cp:revision>1</cp:revision>
  <dcterms:created xsi:type="dcterms:W3CDTF">2024-07-26T05:45:24Z</dcterms:created>
  <dcterms:modified xsi:type="dcterms:W3CDTF">2024-07-31T08:26:44Z</dcterms:modified>
</cp:coreProperties>
</file>