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C568E-E4CE-4A28-8824-33CCFF86E095}" v="35" dt="2024-07-31T08:26:25.477"/>
    <p1510:client id="{C4892C08-B6FD-4BEB-A81D-CE243C921473}" v="7" dt="2024-08-01T05:04:52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섭 오" userId="1323eee44732c443" providerId="LiveId" clId="{C4892C08-B6FD-4BEB-A81D-CE243C921473}"/>
    <pc:docChg chg="custSel modSld">
      <pc:chgData name="준섭 오" userId="1323eee44732c443" providerId="LiveId" clId="{C4892C08-B6FD-4BEB-A81D-CE243C921473}" dt="2024-08-01T05:05:59.631" v="58" actId="1076"/>
      <pc:docMkLst>
        <pc:docMk/>
      </pc:docMkLst>
      <pc:sldChg chg="modSp mod">
        <pc:chgData name="준섭 오" userId="1323eee44732c443" providerId="LiveId" clId="{C4892C08-B6FD-4BEB-A81D-CE243C921473}" dt="2024-08-01T05:05:59.631" v="58" actId="1076"/>
        <pc:sldMkLst>
          <pc:docMk/>
          <pc:sldMk cId="3256057856" sldId="256"/>
        </pc:sldMkLst>
        <pc:grpChg chg="mod">
          <ac:chgData name="준섭 오" userId="1323eee44732c443" providerId="LiveId" clId="{C4892C08-B6FD-4BEB-A81D-CE243C921473}" dt="2024-08-01T05:05:59.631" v="58" actId="1076"/>
          <ac:grpSpMkLst>
            <pc:docMk/>
            <pc:sldMk cId="3256057856" sldId="256"/>
            <ac:grpSpMk id="2" creationId="{2C9B5A84-E75B-9E7D-F609-56D4C9655B19}"/>
          </ac:grpSpMkLst>
        </pc:grpChg>
      </pc:sldChg>
      <pc:sldChg chg="addSp delSp modSp mod">
        <pc:chgData name="준섭 오" userId="1323eee44732c443" providerId="LiveId" clId="{C4892C08-B6FD-4BEB-A81D-CE243C921473}" dt="2024-08-01T05:04:16.547" v="27" actId="1076"/>
        <pc:sldMkLst>
          <pc:docMk/>
          <pc:sldMk cId="2937466682" sldId="258"/>
        </pc:sldMkLst>
        <pc:spChg chg="add del mod">
          <ac:chgData name="준섭 오" userId="1323eee44732c443" providerId="LiveId" clId="{C4892C08-B6FD-4BEB-A81D-CE243C921473}" dt="2024-08-01T05:03:08.217" v="1" actId="478"/>
          <ac:spMkLst>
            <pc:docMk/>
            <pc:sldMk cId="2937466682" sldId="258"/>
            <ac:spMk id="2" creationId="{933DFEE0-3CAC-E45F-8640-B955D80171E9}"/>
          </ac:spMkLst>
        </pc:spChg>
        <pc:spChg chg="add mod">
          <ac:chgData name="준섭 오" userId="1323eee44732c443" providerId="LiveId" clId="{C4892C08-B6FD-4BEB-A81D-CE243C921473}" dt="2024-08-01T05:04:16.547" v="27" actId="1076"/>
          <ac:spMkLst>
            <pc:docMk/>
            <pc:sldMk cId="2937466682" sldId="258"/>
            <ac:spMk id="3" creationId="{93F4DC52-D434-8EE5-AF24-314F12592CF7}"/>
          </ac:spMkLst>
        </pc:spChg>
      </pc:sldChg>
      <pc:sldChg chg="addSp modSp mod">
        <pc:chgData name="준섭 오" userId="1323eee44732c443" providerId="LiveId" clId="{C4892C08-B6FD-4BEB-A81D-CE243C921473}" dt="2024-08-01T05:04:34.107" v="38" actId="1076"/>
        <pc:sldMkLst>
          <pc:docMk/>
          <pc:sldMk cId="323906404" sldId="259"/>
        </pc:sldMkLst>
        <pc:spChg chg="add mod">
          <ac:chgData name="준섭 오" userId="1323eee44732c443" providerId="LiveId" clId="{C4892C08-B6FD-4BEB-A81D-CE243C921473}" dt="2024-08-01T05:04:34.107" v="38" actId="1076"/>
          <ac:spMkLst>
            <pc:docMk/>
            <pc:sldMk cId="323906404" sldId="259"/>
            <ac:spMk id="2" creationId="{218A725E-F309-540A-61D3-02D4B0C36D33}"/>
          </ac:spMkLst>
        </pc:spChg>
      </pc:sldChg>
      <pc:sldChg chg="addSp modSp mod">
        <pc:chgData name="준섭 오" userId="1323eee44732c443" providerId="LiveId" clId="{C4892C08-B6FD-4BEB-A81D-CE243C921473}" dt="2024-08-01T05:04:50.764" v="51" actId="1076"/>
        <pc:sldMkLst>
          <pc:docMk/>
          <pc:sldMk cId="1299342871" sldId="260"/>
        </pc:sldMkLst>
        <pc:spChg chg="add mod">
          <ac:chgData name="준섭 오" userId="1323eee44732c443" providerId="LiveId" clId="{C4892C08-B6FD-4BEB-A81D-CE243C921473}" dt="2024-08-01T05:04:50.764" v="51" actId="1076"/>
          <ac:spMkLst>
            <pc:docMk/>
            <pc:sldMk cId="1299342871" sldId="260"/>
            <ac:spMk id="8" creationId="{4B90E248-5F19-8EF0-49DA-017D30E63B23}"/>
          </ac:spMkLst>
        </pc:spChg>
      </pc:sldChg>
      <pc:sldChg chg="addSp modSp mod">
        <pc:chgData name="준섭 오" userId="1323eee44732c443" providerId="LiveId" clId="{C4892C08-B6FD-4BEB-A81D-CE243C921473}" dt="2024-08-01T05:04:59.801" v="57" actId="1076"/>
        <pc:sldMkLst>
          <pc:docMk/>
          <pc:sldMk cId="3201859866" sldId="261"/>
        </pc:sldMkLst>
        <pc:spChg chg="add mod">
          <ac:chgData name="준섭 오" userId="1323eee44732c443" providerId="LiveId" clId="{C4892C08-B6FD-4BEB-A81D-CE243C921473}" dt="2024-08-01T05:04:59.801" v="57" actId="1076"/>
          <ac:spMkLst>
            <pc:docMk/>
            <pc:sldMk cId="3201859866" sldId="261"/>
            <ac:spMk id="8" creationId="{44229F80-5AB1-E15A-3CD8-36E10C7CCF96}"/>
          </ac:spMkLst>
        </pc:spChg>
      </pc:sldChg>
      <pc:sldChg chg="addSp modSp mod">
        <pc:chgData name="준섭 오" userId="1323eee44732c443" providerId="LiveId" clId="{C4892C08-B6FD-4BEB-A81D-CE243C921473}" dt="2024-08-01T05:04:24.320" v="34" actId="20577"/>
        <pc:sldMkLst>
          <pc:docMk/>
          <pc:sldMk cId="1481339670" sldId="262"/>
        </pc:sldMkLst>
        <pc:spChg chg="add mod">
          <ac:chgData name="준섭 오" userId="1323eee44732c443" providerId="LiveId" clId="{C4892C08-B6FD-4BEB-A81D-CE243C921473}" dt="2024-08-01T05:04:24.320" v="34" actId="20577"/>
          <ac:spMkLst>
            <pc:docMk/>
            <pc:sldMk cId="1481339670" sldId="262"/>
            <ac:spMk id="2" creationId="{520C9508-13DE-7957-9B52-41A7362A9425}"/>
          </ac:spMkLst>
        </pc:spChg>
      </pc:sldChg>
      <pc:sldChg chg="addSp modSp mod">
        <pc:chgData name="준섭 오" userId="1323eee44732c443" providerId="LiveId" clId="{C4892C08-B6FD-4BEB-A81D-CE243C921473}" dt="2024-08-01T05:04:42.586" v="47" actId="20577"/>
        <pc:sldMkLst>
          <pc:docMk/>
          <pc:sldMk cId="1713032812" sldId="263"/>
        </pc:sldMkLst>
        <pc:spChg chg="add mod">
          <ac:chgData name="준섭 오" userId="1323eee44732c443" providerId="LiveId" clId="{C4892C08-B6FD-4BEB-A81D-CE243C921473}" dt="2024-08-01T05:04:42.586" v="47" actId="20577"/>
          <ac:spMkLst>
            <pc:docMk/>
            <pc:sldMk cId="1713032812" sldId="263"/>
            <ac:spMk id="2" creationId="{2DBD04E3-9EC2-05E7-E63E-21975BDAF3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06AC-3BE8-D7B6-790B-9D4F19FA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06A98-5DAF-1E4B-F82D-A616C435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547DF-8F7F-CC21-CBC3-DAE3761D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DF91B-B226-EB64-8695-716C30C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27A62-CF12-B1F5-E18B-C76297DA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5E04-12CE-3E94-0311-FC28885A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B935-CA70-F099-849C-A7F37FBC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66DAE-F776-9CF1-CC77-A75C9C6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04A3-FB3E-903A-F623-037F5AD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23754-1595-ECBB-3E86-325D1D7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02C2A-2527-7269-7EBD-7624676B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7C7BB-F81B-CFBD-1310-02AF1AB8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79B12-F978-C5B6-DE77-B046C11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E301-B427-00E1-162D-9EF43406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B0193-9E06-8C08-A302-2293A47B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C02-A0BA-42DD-1643-A296116D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32522-943E-61B3-70D4-88813310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6753C-20CE-5CF3-DBEE-23417F4A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29472-F5B2-942F-50CC-333CB77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4643-1F10-D0EC-8939-0196411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DDEE-921B-2519-196F-EEBADB5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08DAC-BBFE-1B03-072C-9228CF63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95FC-2E89-9B1E-0528-4A37B769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A780-B363-0D59-D79C-EED1852B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750E7-FFC2-65AC-5C5C-EF26163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8320-725C-AA14-A395-974D084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77653-487D-74D1-AE55-415BDE19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75876-7445-579B-F9B0-CCDD1D84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7316B-0E92-78A3-C471-0A12843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9FD0-70F6-55B2-FF39-34D62EA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B5207-2191-0E90-90E0-B83040C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85D-9806-6ABC-BD2C-9DDF26E9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C1116-53A8-A618-CAD1-8B09DA29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9DE01-D5D0-7AA0-292C-550584CC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E6816-7A41-744E-7893-D7A61FB02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5C668-C7E3-D990-C20C-199DB294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97E58-5336-4252-C251-E6C57F0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F9FDC-F2E7-9C1B-7EEB-035BB01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A1152-BC70-F85B-3A80-0244DCF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8040-EC4A-9C36-31F4-5476CB0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0C644-B9FF-ACCE-0ECC-9333EC3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2A48-8BA0-A16D-99BE-4CB48CB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794ED-4B13-071B-A265-C547B2E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134E4-3B48-153D-96DE-8BB24473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4F134-EC87-D3C7-2EE4-B824FC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D8F89-320A-22F8-357B-97B7AAC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A440-849B-E23C-B921-CC945F4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A5C2-8DB4-988F-0D56-BB081B7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C0B38-80E4-A020-543D-445DEDCE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0623D-8710-6F07-0A97-3DF05D99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5379-6EFF-12B8-CDB6-8D54F0B4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5B2-3C14-E579-4519-23D4BD0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AC4F-81AF-7B6B-9FD0-700B8453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9D349-CE47-CD07-0385-A946076B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03697-9138-18AA-595D-27259E4C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A1495-80EC-95FE-2823-2F071F5D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C9F0D-154B-47E4-D5C8-F6FE426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7DEEF-262C-CA7C-4BD2-FA037FE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30BD-908D-20CD-A679-200617C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A8A4-AE08-490F-7D20-5EF97D56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DCF0-0A9F-C0AB-D111-A390B73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012E4-EA86-4BA1-A56C-00CD16D7F17B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6CDA0-7E4D-87ED-35D6-7092AC34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48DB0-AEF8-EBE6-0780-A20871CB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423C518-688E-64AC-1222-B9F3FC5193D8}"/>
              </a:ext>
            </a:extLst>
          </p:cNvPr>
          <p:cNvGrpSpPr/>
          <p:nvPr/>
        </p:nvGrpSpPr>
        <p:grpSpPr>
          <a:xfrm>
            <a:off x="1093541" y="637491"/>
            <a:ext cx="9845152" cy="5770472"/>
            <a:chOff x="773501" y="500331"/>
            <a:chExt cx="9845152" cy="577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solidFill>
                        <a:srgbClr val="00B0F0"/>
                      </a:solidFill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Setting for TPE</a:t>
                  </a:r>
                </a:p>
                <a:p>
                  <a:pPr latinLnBrk="1">
                    <a:spcAft>
                      <a:spcPts val="800"/>
                    </a:spcAft>
                  </a:pPr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Bed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Nozzle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235°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20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𝑠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0.15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Initial 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0.25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Infill Density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100%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Fan Speed Max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	  Min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30%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Extrusion Multiplier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1.15(115%)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Length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15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𝑚𝑚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 </a:t>
                  </a:r>
                  <a:endParaRPr lang="ko-KR" altLang="ko-KR" sz="1800" kern="1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blipFill>
                  <a:blip r:embed="rId2"/>
                  <a:stretch>
                    <a:fillRect l="-778" t="-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80A60D-D105-483B-3040-ACB4862C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653" y="500331"/>
              <a:ext cx="5040000" cy="30965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04D1B6-302A-614C-1A4F-A7D8A5FF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8653" y="3596907"/>
              <a:ext cx="5040000" cy="2378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43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F140DD-4A10-796F-D527-FF84ABDD6393}"/>
              </a:ext>
            </a:extLst>
          </p:cNvPr>
          <p:cNvSpPr txBox="1"/>
          <p:nvPr/>
        </p:nvSpPr>
        <p:spPr>
          <a:xfrm>
            <a:off x="2636809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3EC9-868F-7685-A0EE-6B5226D0D66C}"/>
              </a:ext>
            </a:extLst>
          </p:cNvPr>
          <p:cNvSpPr txBox="1"/>
          <p:nvPr/>
        </p:nvSpPr>
        <p:spPr>
          <a:xfrm>
            <a:off x="940278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9mm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09B3-9D51-CE14-1935-F06DEA6BFEAE}"/>
              </a:ext>
            </a:extLst>
          </p:cNvPr>
          <p:cNvSpPr txBox="1"/>
          <p:nvPr/>
        </p:nvSpPr>
        <p:spPr>
          <a:xfrm>
            <a:off x="4255697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5F9E-DEF8-1259-5A35-08B3361ACA18}"/>
              </a:ext>
            </a:extLst>
          </p:cNvPr>
          <p:cNvSpPr txBox="1"/>
          <p:nvPr/>
        </p:nvSpPr>
        <p:spPr>
          <a:xfrm>
            <a:off x="5874585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4DA7B-D899-AE18-D5A9-B08F4E82218F}"/>
              </a:ext>
            </a:extLst>
          </p:cNvPr>
          <p:cNvSpPr txBox="1"/>
          <p:nvPr/>
        </p:nvSpPr>
        <p:spPr>
          <a:xfrm>
            <a:off x="1015042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78A9-753D-583B-26AE-9CB80F3BB15D}"/>
              </a:ext>
            </a:extLst>
          </p:cNvPr>
          <p:cNvSpPr txBox="1"/>
          <p:nvPr/>
        </p:nvSpPr>
        <p:spPr>
          <a:xfrm>
            <a:off x="3016371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862A6-AFD8-8EE1-7EBA-B4D8914E7526}"/>
              </a:ext>
            </a:extLst>
          </p:cNvPr>
          <p:cNvSpPr txBox="1"/>
          <p:nvPr/>
        </p:nvSpPr>
        <p:spPr>
          <a:xfrm>
            <a:off x="5221857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9B5A84-E75B-9E7D-F609-56D4C9655B19}"/>
              </a:ext>
            </a:extLst>
          </p:cNvPr>
          <p:cNvGrpSpPr/>
          <p:nvPr/>
        </p:nvGrpSpPr>
        <p:grpSpPr>
          <a:xfrm>
            <a:off x="466822" y="909000"/>
            <a:ext cx="11343136" cy="5040000"/>
            <a:chOff x="385098" y="534407"/>
            <a:chExt cx="11343136" cy="504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185D22-0C27-BE2B-C146-09499CE4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98" y="534407"/>
              <a:ext cx="6592516" cy="504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3ADE07A-002D-33EB-C0FB-50C56EF9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147" y="534407"/>
              <a:ext cx="4346087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0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4053DA6-CCF0-7612-8913-2898D965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F4DC52-D434-8EE5-AF24-314F12592CF7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dn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4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3BE887A5-FD82-DBB3-98C2-5311BE66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0C9508-13DE-7957-9B52-41A7362A9425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dn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2nd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33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A7504C-01AA-9043-C74E-F9D23DF7AE2D}"/>
              </a:ext>
            </a:extLst>
          </p:cNvPr>
          <p:cNvGrpSpPr/>
          <p:nvPr/>
        </p:nvGrpSpPr>
        <p:grpSpPr>
          <a:xfrm>
            <a:off x="82149" y="1485510"/>
            <a:ext cx="3709851" cy="3886331"/>
            <a:chOff x="737376" y="1958452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91427" y="1958452"/>
              <a:ext cx="3201750" cy="3240000"/>
              <a:chOff x="991427" y="1958452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27" y="1958452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11E0AF-EF76-3185-EFD3-F08B6FC2DB62}"/>
                </a:ext>
              </a:extLst>
            </p:cNvPr>
            <p:cNvSpPr txBox="1"/>
            <p:nvPr/>
          </p:nvSpPr>
          <p:spPr>
            <a:xfrm>
              <a:off x="737376" y="5198452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negative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52B067C-E6D6-DE08-FDEF-D8C1AC9B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8676"/>
            <a:ext cx="8400000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8A725E-F309-540A-61D3-02D4B0C36D33}"/>
              </a:ext>
            </a:extLst>
          </p:cNvPr>
          <p:cNvSpPr txBox="1"/>
          <p:nvPr/>
        </p:nvSpPr>
        <p:spPr>
          <a:xfrm>
            <a:off x="5396574" y="385456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D51C261-0F42-214B-6C9D-224D701D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F41DF3-6B30-0A21-D966-B32BA281F958}"/>
              </a:ext>
            </a:extLst>
          </p:cNvPr>
          <p:cNvGrpSpPr/>
          <p:nvPr/>
        </p:nvGrpSpPr>
        <p:grpSpPr>
          <a:xfrm>
            <a:off x="96332" y="1269000"/>
            <a:ext cx="4495192" cy="4320000"/>
            <a:chOff x="17609" y="1269000"/>
            <a:chExt cx="4495192" cy="43200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AA548F-5221-74C4-A229-A7EA058AF71F}"/>
                </a:ext>
              </a:extLst>
            </p:cNvPr>
            <p:cNvGrpSpPr/>
            <p:nvPr/>
          </p:nvGrpSpPr>
          <p:grpSpPr>
            <a:xfrm>
              <a:off x="17609" y="1269000"/>
              <a:ext cx="3499850" cy="4320000"/>
              <a:chOff x="610746" y="1013684"/>
              <a:chExt cx="3499850" cy="4320000"/>
            </a:xfrm>
          </p:grpSpPr>
          <p:pic>
            <p:nvPicPr>
              <p:cNvPr id="11" name="그림 10" descr="램프, 전구, 정물 사진, 실내이(가) 표시된 사진&#10;&#10;자동 생성된 설명">
                <a:extLst>
                  <a:ext uri="{FF2B5EF4-FFF2-40B4-BE49-F238E27FC236}">
                    <a16:creationId xmlns:a16="http://schemas.microsoft.com/office/drawing/2014/main" id="{A1C14C32-D837-FBC6-2047-4A9EFC49F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9167" y="1013684"/>
                <a:ext cx="1851429" cy="2160000"/>
              </a:xfrm>
              <a:prstGeom prst="rect">
                <a:avLst/>
              </a:prstGeom>
            </p:spPr>
          </p:pic>
          <p:pic>
            <p:nvPicPr>
              <p:cNvPr id="13" name="그림 12" descr="전구, 램프, 실내, 디자인이(가) 표시된 사진&#10;&#10;자동 생성된 설명">
                <a:extLst>
                  <a:ext uri="{FF2B5EF4-FFF2-40B4-BE49-F238E27FC236}">
                    <a16:creationId xmlns:a16="http://schemas.microsoft.com/office/drawing/2014/main" id="{0C32E3CE-A1E8-8A97-FE9F-A207CB5F7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1013684"/>
                <a:ext cx="1648421" cy="2160000"/>
              </a:xfrm>
              <a:prstGeom prst="rect">
                <a:avLst/>
              </a:prstGeom>
            </p:spPr>
          </p:pic>
          <p:pic>
            <p:nvPicPr>
              <p:cNvPr id="15" name="그림 14" descr="실내, 램프, 예술이(가) 표시된 사진&#10;&#10;자동 생성된 설명">
                <a:extLst>
                  <a:ext uri="{FF2B5EF4-FFF2-40B4-BE49-F238E27FC236}">
                    <a16:creationId xmlns:a16="http://schemas.microsoft.com/office/drawing/2014/main" id="{AAF9CE01-E5BF-BABB-108C-48A97605E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1664" y="3173684"/>
                <a:ext cx="1818932" cy="2160000"/>
              </a:xfrm>
              <a:prstGeom prst="rect">
                <a:avLst/>
              </a:prstGeom>
            </p:spPr>
          </p:pic>
          <p:pic>
            <p:nvPicPr>
              <p:cNvPr id="17" name="그림 16" descr="램프, 실내, 디자인, 예술이(가) 표시된 사진&#10;&#10;자동 생성된 설명">
                <a:extLst>
                  <a:ext uri="{FF2B5EF4-FFF2-40B4-BE49-F238E27FC236}">
                    <a16:creationId xmlns:a16="http://schemas.microsoft.com/office/drawing/2014/main" id="{6A4F669F-6461-2DBD-8123-CDB398C4B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3173684"/>
                <a:ext cx="1680918" cy="21600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1E726A-4FAD-C283-4759-F8B2D031E8ED}"/>
                </a:ext>
              </a:extLst>
            </p:cNvPr>
            <p:cNvSpPr txBox="1"/>
            <p:nvPr/>
          </p:nvSpPr>
          <p:spPr>
            <a:xfrm>
              <a:off x="3517459" y="216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24mm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5B9E16-2468-E8D8-C960-D0B89D92B754}"/>
                </a:ext>
              </a:extLst>
            </p:cNvPr>
            <p:cNvSpPr txBox="1"/>
            <p:nvPr/>
          </p:nvSpPr>
          <p:spPr>
            <a:xfrm>
              <a:off x="3549956" y="432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27mm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BD04E3-9EC2-05E7-E63E-21975BDAF38E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 2nd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03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8DF478-4874-69A1-B3E2-E64D3626F4BB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46725" y="1978045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22151" y="1978045"/>
              <a:ext cx="3159000" cy="3240000"/>
              <a:chOff x="1536106" y="1978045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106" y="1978045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rot="10800000"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01CAD7-A663-D895-ACB3-9F3556E1E9CE}"/>
                </a:ext>
              </a:extLst>
            </p:cNvPr>
            <p:cNvSpPr txBox="1"/>
            <p:nvPr/>
          </p:nvSpPr>
          <p:spPr>
            <a:xfrm>
              <a:off x="646725" y="5218045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positive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3FC46297-3491-B60F-BF2F-E87F3F6E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13987"/>
            <a:ext cx="8400000" cy="50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0E248-5F19-8EF0-49DA-017D30E63B23}"/>
              </a:ext>
            </a:extLst>
          </p:cNvPr>
          <p:cNvSpPr txBox="1"/>
          <p:nvPr/>
        </p:nvSpPr>
        <p:spPr>
          <a:xfrm>
            <a:off x="5396574" y="290767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dp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34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438004-1630-FC60-8C8C-EA09ADABEE3F}"/>
              </a:ext>
            </a:extLst>
          </p:cNvPr>
          <p:cNvGrpSpPr/>
          <p:nvPr/>
        </p:nvGrpSpPr>
        <p:grpSpPr>
          <a:xfrm>
            <a:off x="82149" y="1488512"/>
            <a:ext cx="3709851" cy="3880976"/>
            <a:chOff x="735665" y="2095331"/>
            <a:chExt cx="3709851" cy="38809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89716" y="2095331"/>
              <a:ext cx="3201750" cy="3240000"/>
              <a:chOff x="989716" y="2095331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716" y="2095331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rot="10800000"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12A5C6-5F91-2532-1A9A-0347DD745249}"/>
                </a:ext>
              </a:extLst>
            </p:cNvPr>
            <p:cNvSpPr txBox="1"/>
            <p:nvPr/>
          </p:nvSpPr>
          <p:spPr>
            <a:xfrm>
              <a:off x="735665" y="5329976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positive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FC396B-0305-D828-117C-97156C4CA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04497"/>
            <a:ext cx="8400000" cy="50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29F80-5AB1-E15A-3CD8-36E10C7CCF96}"/>
              </a:ext>
            </a:extLst>
          </p:cNvPr>
          <p:cNvSpPr txBox="1"/>
          <p:nvPr/>
        </p:nvSpPr>
        <p:spPr>
          <a:xfrm>
            <a:off x="5396574" y="281277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85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120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준섭 오</dc:creator>
  <cp:lastModifiedBy>준섭 오</cp:lastModifiedBy>
  <cp:revision>2</cp:revision>
  <dcterms:created xsi:type="dcterms:W3CDTF">2024-07-26T05:45:24Z</dcterms:created>
  <dcterms:modified xsi:type="dcterms:W3CDTF">2024-08-01T05:06:01Z</dcterms:modified>
</cp:coreProperties>
</file>