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7" r:id="rId10"/>
    <p:sldId id="265" r:id="rId11"/>
    <p:sldId id="288" r:id="rId12"/>
    <p:sldId id="289" r:id="rId13"/>
    <p:sldId id="271" r:id="rId14"/>
    <p:sldId id="284" r:id="rId15"/>
    <p:sldId id="286" r:id="rId16"/>
    <p:sldId id="268" r:id="rId17"/>
    <p:sldId id="281" r:id="rId18"/>
    <p:sldId id="282" r:id="rId19"/>
    <p:sldId id="274" r:id="rId20"/>
    <p:sldId id="280" r:id="rId21"/>
    <p:sldId id="283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8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8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3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1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6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1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F6DB-5B3F-4A68-AEEF-C1F59003976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60C-9334-4AF4-8620-BBD5958D7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6327" y="2461437"/>
            <a:ext cx="4290681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12178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6140" y="420815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로그인 성공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38849"/>
              </p:ext>
            </p:extLst>
          </p:nvPr>
        </p:nvGraphicFramePr>
        <p:xfrm>
          <a:off x="2027523" y="985336"/>
          <a:ext cx="81280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</a:t>
                      </a:r>
                      <a:r>
                        <a:rPr lang="en-US" altLang="ko-KR" baseline="0" dirty="0" smtClean="0"/>
                        <a:t>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6315"/>
              </p:ext>
            </p:extLst>
          </p:nvPr>
        </p:nvGraphicFramePr>
        <p:xfrm>
          <a:off x="2027526" y="2505218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r>
                        <a:rPr lang="en-US" altLang="ko-KR" baseline="0" dirty="0" smtClean="0"/>
                        <a:t> : Login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S : Success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로그인에</a:t>
                      </a:r>
                      <a:r>
                        <a:rPr lang="ko-KR" altLang="en-US" dirty="0" smtClean="0"/>
                        <a:t> 대한 상태정보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 ~ Status</a:t>
                      </a:r>
                      <a:r>
                        <a:rPr lang="ko-KR" altLang="en-US" dirty="0" smtClean="0"/>
                        <a:t>까지 합산 후 하위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바이트 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9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18116"/>
              </p:ext>
            </p:extLst>
          </p:nvPr>
        </p:nvGraphicFramePr>
        <p:xfrm>
          <a:off x="2027523" y="985336"/>
          <a:ext cx="81280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</a:t>
                      </a:r>
                      <a:r>
                        <a:rPr lang="en-US" altLang="ko-KR" baseline="0" dirty="0" smtClean="0"/>
                        <a:t>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78015"/>
              </p:ext>
            </p:extLst>
          </p:nvPr>
        </p:nvGraphicFramePr>
        <p:xfrm>
          <a:off x="2027526" y="2505218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</a:t>
                      </a:r>
                      <a:r>
                        <a:rPr lang="en-US" altLang="ko-KR" baseline="0" dirty="0" smtClean="0"/>
                        <a:t> : Login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F : Fail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 smtClean="0"/>
                        <a:t>로그인에</a:t>
                      </a:r>
                      <a:r>
                        <a:rPr lang="ko-KR" altLang="en-US" baseline="0" dirty="0" smtClean="0"/>
                        <a:t> 대한 상태정보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 ~ Status</a:t>
                      </a:r>
                      <a:r>
                        <a:rPr lang="ko-KR" altLang="en-US" dirty="0" smtClean="0"/>
                        <a:t>까지 합산 후 하위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바이트 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86140" y="420815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 </a:t>
            </a:r>
            <a:r>
              <a:rPr lang="ko-KR" altLang="en-US" dirty="0" smtClean="0"/>
              <a:t> 로그인 실패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19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99495"/>
              </p:ext>
            </p:extLst>
          </p:nvPr>
        </p:nvGraphicFramePr>
        <p:xfrm>
          <a:off x="2215362" y="2718641"/>
          <a:ext cx="8128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733"/>
                <a:gridCol w="61272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성공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성공에 대한 정보</a:t>
                      </a:r>
                      <a:r>
                        <a:rPr lang="en-US" altLang="ko-KR" dirty="0" smtClean="0"/>
                        <a:t>, 150</a:t>
                      </a:r>
                      <a:endParaRPr lang="ko-KR" altLang="en-US" dirty="0"/>
                    </a:p>
                  </a:txBody>
                  <a:tcPr/>
                </a:tc>
              </a:tr>
              <a:tr h="35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잘못된 아이디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잘못된 아이디에 대한 정보</a:t>
                      </a:r>
                      <a:r>
                        <a:rPr lang="en-US" altLang="ko-KR" baseline="0" dirty="0" smtClean="0"/>
                        <a:t>, 151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잘못된 비밀번호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잘못된 비밀번호에 대한</a:t>
                      </a:r>
                      <a:r>
                        <a:rPr lang="ko-KR" altLang="en-US" baseline="0" dirty="0" smtClean="0"/>
                        <a:t> 정보</a:t>
                      </a:r>
                      <a:r>
                        <a:rPr lang="en-US" altLang="ko-KR" dirty="0" smtClean="0"/>
                        <a:t>, 152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4468" y="1066918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dirty="0" smtClean="0"/>
              <a:t>로그인 상태정보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57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6327" y="2461437"/>
            <a:ext cx="5456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회원가입 응답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12230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11187"/>
              </p:ext>
            </p:extLst>
          </p:nvPr>
        </p:nvGraphicFramePr>
        <p:xfrm>
          <a:off x="2184706" y="1297683"/>
          <a:ext cx="8191510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2"/>
                <a:gridCol w="1638302"/>
                <a:gridCol w="1638302"/>
                <a:gridCol w="1638302"/>
                <a:gridCol w="1638302"/>
              </a:tblGrid>
              <a:tr h="646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CMD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</a:t>
                      </a:r>
                      <a:r>
                        <a:rPr lang="en-US" altLang="ko-KR" sz="1600" baseline="0" dirty="0" smtClean="0"/>
                        <a:t> CMD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Check Sum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ETX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8061"/>
              </p:ext>
            </p:extLst>
          </p:nvPr>
        </p:nvGraphicFramePr>
        <p:xfrm>
          <a:off x="2248216" y="3003365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R : Registration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S : Success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r>
                        <a:rPr lang="en-US" altLang="ko-KR" baseline="0" dirty="0" smtClean="0"/>
                        <a:t> ~ Status</a:t>
                      </a:r>
                      <a:r>
                        <a:rPr lang="ko-KR" altLang="en-US" baseline="0" dirty="0" smtClean="0"/>
                        <a:t>까지 합산 후 하위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바이트 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140" y="420815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회원가입 성공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39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7665"/>
              </p:ext>
            </p:extLst>
          </p:nvPr>
        </p:nvGraphicFramePr>
        <p:xfrm>
          <a:off x="2184706" y="1297683"/>
          <a:ext cx="8191510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2"/>
                <a:gridCol w="1638302"/>
                <a:gridCol w="1638302"/>
                <a:gridCol w="1638302"/>
                <a:gridCol w="1638302"/>
              </a:tblGrid>
              <a:tr h="646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CMD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</a:t>
                      </a:r>
                      <a:r>
                        <a:rPr lang="en-US" altLang="ko-KR" sz="1600" baseline="0" dirty="0" smtClean="0"/>
                        <a:t> CMD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Check Sum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ETX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87409"/>
              </p:ext>
            </p:extLst>
          </p:nvPr>
        </p:nvGraphicFramePr>
        <p:xfrm>
          <a:off x="2248216" y="3003365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R : Registration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F : Fail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r>
                        <a:rPr lang="en-US" altLang="ko-KR" baseline="0" dirty="0" smtClean="0"/>
                        <a:t> ~ Status</a:t>
                      </a:r>
                      <a:r>
                        <a:rPr lang="ko-KR" altLang="en-US" baseline="0" dirty="0" smtClean="0"/>
                        <a:t>까지 합산 후 하위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바이트 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140" y="420815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 회원가입 실패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71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129" y="2527143"/>
            <a:ext cx="5456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/>
              <a:t>대화창</a:t>
            </a:r>
            <a:r>
              <a:rPr lang="ko-KR" altLang="en-US" sz="4800" dirty="0" smtClean="0"/>
              <a:t> 입장 응답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27757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0014"/>
              </p:ext>
            </p:extLst>
          </p:nvPr>
        </p:nvGraphicFramePr>
        <p:xfrm>
          <a:off x="2329689" y="3068087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E : Entrance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Sub 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S : Success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</a:t>
                      </a:r>
                      <a:r>
                        <a:rPr lang="en-US" altLang="ko-KR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사용자 유효성 판단을 위해 부여된 사용자 번호</a:t>
                      </a:r>
                      <a:r>
                        <a:rPr lang="en-US" altLang="ko-KR" baseline="0" smtClean="0"/>
                        <a:t> </a:t>
                      </a: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Human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대화에 입장한 사람 수</a:t>
                      </a:r>
                      <a:r>
                        <a:rPr lang="en-US" altLang="ko-KR" dirty="0" smtClean="0"/>
                        <a:t>(1~256</a:t>
                      </a:r>
                      <a:r>
                        <a:rPr lang="ko-KR" altLang="en-US" dirty="0" smtClean="0"/>
                        <a:t>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10byte ID </a:t>
                      </a:r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Check</a:t>
                      </a:r>
                      <a:r>
                        <a:rPr lang="en-US" altLang="ko-KR" baseline="0" smtClean="0"/>
                        <a:t> SUM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r>
                        <a:rPr lang="en-US" altLang="ko-KR" baseline="0" dirty="0" smtClean="0"/>
                        <a:t> ~ ID</a:t>
                      </a:r>
                      <a:r>
                        <a:rPr lang="ko-KR" altLang="en-US" baseline="0" dirty="0" smtClean="0"/>
                        <a:t>까지 합산 후 하위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바이트 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140" y="420815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입장 성공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18743"/>
              </p:ext>
            </p:extLst>
          </p:nvPr>
        </p:nvGraphicFramePr>
        <p:xfrm>
          <a:off x="2166745" y="1086710"/>
          <a:ext cx="829094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68"/>
                <a:gridCol w="1036368"/>
                <a:gridCol w="1036368"/>
                <a:gridCol w="1036368"/>
                <a:gridCol w="1036368"/>
                <a:gridCol w="1036368"/>
                <a:gridCol w="1036368"/>
                <a:gridCol w="10363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</a:t>
                      </a:r>
                      <a:r>
                        <a:rPr lang="en-US" altLang="ko-KR" baseline="0" dirty="0" smtClean="0"/>
                        <a:t>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Human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Check Sum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9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64956"/>
              </p:ext>
            </p:extLst>
          </p:nvPr>
        </p:nvGraphicFramePr>
        <p:xfrm>
          <a:off x="2329689" y="3068087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E : Entrance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Sub 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F : Fail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r>
                        <a:rPr lang="en-US" altLang="ko-KR" baseline="0" smtClean="0"/>
                        <a:t> ~ ID</a:t>
                      </a:r>
                      <a:r>
                        <a:rPr lang="ko-KR" altLang="en-US" baseline="0" smtClean="0"/>
                        <a:t>까지 합산 후 하위 </a:t>
                      </a:r>
                      <a:r>
                        <a:rPr lang="en-US" altLang="ko-KR" baseline="0" smtClean="0"/>
                        <a:t>1</a:t>
                      </a:r>
                      <a:r>
                        <a:rPr lang="ko-KR" altLang="en-US" baseline="0" smtClean="0"/>
                        <a:t>바이트 데이터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6140" y="420815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 </a:t>
            </a:r>
            <a:r>
              <a:rPr lang="ko-KR" altLang="en-US" dirty="0" smtClean="0"/>
              <a:t>입장 실패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20701"/>
              </p:ext>
            </p:extLst>
          </p:nvPr>
        </p:nvGraphicFramePr>
        <p:xfrm>
          <a:off x="2329689" y="134953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</a:t>
                      </a:r>
                      <a:r>
                        <a:rPr lang="en-US" altLang="ko-KR" baseline="0" dirty="0" smtClean="0"/>
                        <a:t>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7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129" y="2527143"/>
            <a:ext cx="5456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/>
              <a:t>대화창</a:t>
            </a:r>
            <a:r>
              <a:rPr lang="ko-KR" altLang="en-US" sz="4800" dirty="0" smtClean="0"/>
              <a:t> 퇴장 응답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6938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78" y="988541"/>
            <a:ext cx="5085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기본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입력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확인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대기창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대화창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91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34949"/>
              </p:ext>
            </p:extLst>
          </p:nvPr>
        </p:nvGraphicFramePr>
        <p:xfrm>
          <a:off x="2166745" y="1086710"/>
          <a:ext cx="829094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421"/>
                <a:gridCol w="1184421"/>
                <a:gridCol w="1184421"/>
                <a:gridCol w="1184421"/>
                <a:gridCol w="1184421"/>
                <a:gridCol w="1184421"/>
                <a:gridCol w="118442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</a:t>
                      </a:r>
                      <a:r>
                        <a:rPr lang="en-US" altLang="ko-KR" baseline="0" dirty="0" smtClean="0"/>
                        <a:t>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Human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Check Sum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66337"/>
              </p:ext>
            </p:extLst>
          </p:nvPr>
        </p:nvGraphicFramePr>
        <p:xfrm>
          <a:off x="2329689" y="3068087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 :</a:t>
                      </a:r>
                      <a:r>
                        <a:rPr lang="en-US" altLang="ko-KR" baseline="0" dirty="0" smtClean="0"/>
                        <a:t> Quit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r>
                        <a:rPr lang="en-US" altLang="ko-KR" baseline="0" dirty="0" smtClean="0"/>
                        <a:t> : Success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Human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대화에 입장한 사람 수</a:t>
                      </a:r>
                      <a:r>
                        <a:rPr lang="en-US" altLang="ko-KR" dirty="0" smtClean="0"/>
                        <a:t>(1~256</a:t>
                      </a:r>
                      <a:r>
                        <a:rPr lang="ko-KR" altLang="en-US" dirty="0" smtClean="0"/>
                        <a:t>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10byte ID </a:t>
                      </a:r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Check</a:t>
                      </a:r>
                      <a:r>
                        <a:rPr lang="en-US" altLang="ko-KR" baseline="0" smtClean="0"/>
                        <a:t> SUM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r>
                        <a:rPr lang="en-US" altLang="ko-KR" baseline="0" dirty="0" smtClean="0"/>
                        <a:t> ~ ID</a:t>
                      </a:r>
                      <a:r>
                        <a:rPr lang="ko-KR" altLang="en-US" baseline="0" dirty="0" smtClean="0"/>
                        <a:t>까지 합산 후 하위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바이트 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86140" y="420815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퇴장 성공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94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52261"/>
              </p:ext>
            </p:extLst>
          </p:nvPr>
        </p:nvGraphicFramePr>
        <p:xfrm>
          <a:off x="2329689" y="3068087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 :</a:t>
                      </a:r>
                      <a:r>
                        <a:rPr lang="en-US" altLang="ko-KR" baseline="0" dirty="0" smtClean="0"/>
                        <a:t> Quit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Sub 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r>
                        <a:rPr lang="en-US" altLang="ko-KR" baseline="0" dirty="0" smtClean="0"/>
                        <a:t> : Fail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r>
                        <a:rPr lang="en-US" altLang="ko-KR" baseline="0" smtClean="0"/>
                        <a:t> ~ ID</a:t>
                      </a:r>
                      <a:r>
                        <a:rPr lang="ko-KR" altLang="en-US" baseline="0" smtClean="0"/>
                        <a:t>까지 합산 후 하위 </a:t>
                      </a:r>
                      <a:r>
                        <a:rPr lang="en-US" altLang="ko-KR" baseline="0" smtClean="0"/>
                        <a:t>1</a:t>
                      </a:r>
                      <a:r>
                        <a:rPr lang="ko-KR" altLang="en-US" baseline="0" smtClean="0"/>
                        <a:t>바이트 데이터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86140" y="420815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 smtClean="0"/>
              <a:t>퇴장 실패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885"/>
              </p:ext>
            </p:extLst>
          </p:nvPr>
        </p:nvGraphicFramePr>
        <p:xfrm>
          <a:off x="2329689" y="138238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</a:t>
                      </a:r>
                      <a:r>
                        <a:rPr lang="en-US" altLang="ko-KR" baseline="0" dirty="0" smtClean="0"/>
                        <a:t> 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2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8888" y="2789964"/>
            <a:ext cx="5456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메시지 응답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172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12257"/>
              </p:ext>
            </p:extLst>
          </p:nvPr>
        </p:nvGraphicFramePr>
        <p:xfrm>
          <a:off x="1955636" y="1476343"/>
          <a:ext cx="8127098" cy="108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4"/>
                <a:gridCol w="1161014"/>
                <a:gridCol w="1161014"/>
                <a:gridCol w="1161014"/>
                <a:gridCol w="1161014"/>
                <a:gridCol w="1161014"/>
                <a:gridCol w="1161014"/>
              </a:tblGrid>
              <a:tr h="682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</a:tr>
              <a:tr h="40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~ 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31158"/>
              </p:ext>
            </p:extLst>
          </p:nvPr>
        </p:nvGraphicFramePr>
        <p:xfrm>
          <a:off x="1954732" y="3068087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M : Message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Field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길이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10byte ID </a:t>
                      </a:r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채팅 메시지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r>
                        <a:rPr lang="en-US" altLang="ko-KR" baseline="0" dirty="0" smtClean="0"/>
                        <a:t> ~ DATA</a:t>
                      </a:r>
                      <a:r>
                        <a:rPr lang="ko-KR" altLang="en-US" baseline="0" dirty="0" smtClean="0"/>
                        <a:t>까지 합산 후 하위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바이트 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54437" y="599186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메시지 응답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99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6140" y="42081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mtClean="0"/>
              <a:t>로그인</a:t>
            </a:r>
            <a:endParaRPr lang="en-US" altLang="ko-KR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65235"/>
              </p:ext>
            </p:extLst>
          </p:nvPr>
        </p:nvGraphicFramePr>
        <p:xfrm>
          <a:off x="1883691" y="985336"/>
          <a:ext cx="827183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639"/>
                <a:gridCol w="1378639"/>
                <a:gridCol w="1378639"/>
                <a:gridCol w="1378639"/>
                <a:gridCol w="1378639"/>
                <a:gridCol w="13786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21855"/>
              </p:ext>
            </p:extLst>
          </p:nvPr>
        </p:nvGraphicFramePr>
        <p:xfrm>
          <a:off x="2027526" y="2505218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r>
                        <a:rPr lang="en-US" altLang="ko-KR" baseline="0" dirty="0" smtClean="0"/>
                        <a:t> : Login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10byte ID </a:t>
                      </a:r>
                      <a:r>
                        <a:rPr lang="ko-KR" altLang="en-US" smtClean="0"/>
                        <a:t>데이터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10byte PASSWORD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 ~ PW</a:t>
                      </a:r>
                      <a:r>
                        <a:rPr lang="ko-KR" altLang="en-US" smtClean="0"/>
                        <a:t>까지 합산 후 하위 </a:t>
                      </a: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바이트 데이터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0x03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19183"/>
              </p:ext>
            </p:extLst>
          </p:nvPr>
        </p:nvGraphicFramePr>
        <p:xfrm>
          <a:off x="2248218" y="948265"/>
          <a:ext cx="81280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3462" y="321275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 회원가입 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28359"/>
              </p:ext>
            </p:extLst>
          </p:nvPr>
        </p:nvGraphicFramePr>
        <p:xfrm>
          <a:off x="2248218" y="2253228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R : Registration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10byte ID </a:t>
                      </a:r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10byte Password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r>
                        <a:rPr lang="en-US" altLang="ko-KR" baseline="0" dirty="0" smtClean="0"/>
                        <a:t> ~ PW Check</a:t>
                      </a:r>
                      <a:r>
                        <a:rPr lang="ko-KR" altLang="en-US" baseline="0" dirty="0" smtClean="0"/>
                        <a:t>까지 합산 후 하위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바이트 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1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46410"/>
              </p:ext>
            </p:extLst>
          </p:nvPr>
        </p:nvGraphicFramePr>
        <p:xfrm>
          <a:off x="2329689" y="132763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88909" y="435329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③ 대화창 입장 </a:t>
            </a:r>
            <a:endParaRPr lang="en-US" altLang="ko-KR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88764"/>
              </p:ext>
            </p:extLst>
          </p:nvPr>
        </p:nvGraphicFramePr>
        <p:xfrm>
          <a:off x="2329689" y="3068087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E : Entrance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10byte ID </a:t>
                      </a:r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r>
                        <a:rPr lang="en-US" altLang="ko-KR" baseline="0" dirty="0" smtClean="0"/>
                        <a:t> ~ ID</a:t>
                      </a:r>
                      <a:r>
                        <a:rPr lang="ko-KR" altLang="en-US" baseline="0" dirty="0" smtClean="0"/>
                        <a:t>까지 합산 후 하위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바이트 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754" y="563362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대화장</a:t>
            </a:r>
            <a:r>
              <a:rPr lang="ko-KR" altLang="en-US" dirty="0" smtClean="0"/>
              <a:t> 퇴장 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34394"/>
              </p:ext>
            </p:extLst>
          </p:nvPr>
        </p:nvGraphicFramePr>
        <p:xfrm>
          <a:off x="2166745" y="1086710"/>
          <a:ext cx="829094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24"/>
                <a:gridCol w="1381824"/>
                <a:gridCol w="1381824"/>
                <a:gridCol w="1381824"/>
                <a:gridCol w="1381824"/>
                <a:gridCol w="13818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Check Sum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11043"/>
              </p:ext>
            </p:extLst>
          </p:nvPr>
        </p:nvGraphicFramePr>
        <p:xfrm>
          <a:off x="2329689" y="3068087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Q : Quit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 </a:t>
                      </a:r>
                      <a:r>
                        <a:rPr lang="en-US" altLang="ko-KR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사용자 유효성 판단을 위해 부여된 사용자 번호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10byte ID </a:t>
                      </a:r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Check</a:t>
                      </a:r>
                      <a:r>
                        <a:rPr lang="en-US" altLang="ko-KR" baseline="0" smtClean="0"/>
                        <a:t> SUM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r>
                        <a:rPr lang="en-US" altLang="ko-KR" baseline="0" smtClean="0"/>
                        <a:t> ~ ID</a:t>
                      </a:r>
                      <a:r>
                        <a:rPr lang="ko-KR" altLang="en-US" baseline="0" smtClean="0"/>
                        <a:t>까지 합산 후 하위 </a:t>
                      </a:r>
                      <a:r>
                        <a:rPr lang="en-US" altLang="ko-KR" baseline="0" smtClean="0"/>
                        <a:t>1</a:t>
                      </a:r>
                      <a:r>
                        <a:rPr lang="ko-KR" altLang="en-US" baseline="0" smtClean="0"/>
                        <a:t>바이트 데이터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ETX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0x03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3115" y="711199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⑤ 메시지 </a:t>
            </a:r>
            <a:endParaRPr lang="en-US" altLang="ko-KR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68454"/>
              </p:ext>
            </p:extLst>
          </p:nvPr>
        </p:nvGraphicFramePr>
        <p:xfrm>
          <a:off x="2147083" y="1430179"/>
          <a:ext cx="8310600" cy="108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25"/>
                <a:gridCol w="1038825"/>
                <a:gridCol w="1038825"/>
                <a:gridCol w="1038825"/>
                <a:gridCol w="1038825"/>
                <a:gridCol w="1038825"/>
                <a:gridCol w="1038825"/>
                <a:gridCol w="1038825"/>
              </a:tblGrid>
              <a:tr h="682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User</a:t>
                      </a:r>
                      <a:r>
                        <a:rPr lang="en-US" altLang="ko-KR" baseline="0" smtClean="0"/>
                        <a:t> Num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Length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</a:tr>
              <a:tr h="40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~ 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7117"/>
              </p:ext>
            </p:extLst>
          </p:nvPr>
        </p:nvGraphicFramePr>
        <p:xfrm>
          <a:off x="2329689" y="3068087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M : Message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사용자 유효성 판단을 위해 부여된 사용자 번호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Field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길이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10byte ID </a:t>
                      </a:r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채팅 </a:t>
                      </a:r>
                      <a:r>
                        <a:rPr lang="ko-KR" altLang="en-US" dirty="0" err="1" smtClean="0"/>
                        <a:t>메세지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Check</a:t>
                      </a:r>
                      <a:r>
                        <a:rPr lang="en-US" altLang="ko-KR" baseline="0" smtClean="0"/>
                        <a:t> SUM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CMD</a:t>
                      </a:r>
                      <a:r>
                        <a:rPr lang="en-US" altLang="ko-KR" baseline="0" smtClean="0"/>
                        <a:t> ~ DATA</a:t>
                      </a:r>
                      <a:r>
                        <a:rPr lang="ko-KR" altLang="en-US" baseline="0" smtClean="0"/>
                        <a:t>까지 합산 후 하위 </a:t>
                      </a:r>
                      <a:r>
                        <a:rPr lang="en-US" altLang="ko-KR" baseline="0" smtClean="0"/>
                        <a:t>1</a:t>
                      </a:r>
                      <a:r>
                        <a:rPr lang="ko-KR" altLang="en-US" baseline="0" smtClean="0"/>
                        <a:t>바이트 데이터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1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6327" y="2461437"/>
            <a:ext cx="4454945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Server Protocol</a:t>
            </a:r>
          </a:p>
        </p:txBody>
      </p:sp>
    </p:spTree>
    <p:extLst>
      <p:ext uri="{BB962C8B-B14F-4D97-AF65-F5344CB8AC3E}">
        <p14:creationId xmlns:p14="http://schemas.microsoft.com/office/powerpoint/2010/main" val="2359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6327" y="2461437"/>
            <a:ext cx="5456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로그인 응답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25234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765</Words>
  <Application>Microsoft Office PowerPoint</Application>
  <PresentationFormat>와이드스크린</PresentationFormat>
  <Paragraphs>410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kkj</dc:creator>
  <cp:lastModifiedBy>ojw</cp:lastModifiedBy>
  <cp:revision>27</cp:revision>
  <dcterms:created xsi:type="dcterms:W3CDTF">2022-08-23T23:22:28Z</dcterms:created>
  <dcterms:modified xsi:type="dcterms:W3CDTF">2022-08-29T02:34:44Z</dcterms:modified>
</cp:coreProperties>
</file>