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16"/>
  </p:notesMasterIdLst>
  <p:sldIdLst>
    <p:sldId id="1252" r:id="rId2"/>
    <p:sldId id="1283" r:id="rId3"/>
    <p:sldId id="1297" r:id="rId4"/>
    <p:sldId id="1301" r:id="rId5"/>
    <p:sldId id="1338" r:id="rId6"/>
    <p:sldId id="1284" r:id="rId7"/>
    <p:sldId id="1339" r:id="rId8"/>
    <p:sldId id="1342" r:id="rId9"/>
    <p:sldId id="1298" r:id="rId10"/>
    <p:sldId id="1340" r:id="rId11"/>
    <p:sldId id="1343" r:id="rId12"/>
    <p:sldId id="1299" r:id="rId13"/>
    <p:sldId id="1341" r:id="rId14"/>
    <p:sldId id="1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k Warren" initials="RBW" lastIdx="4" clrIdx="0"/>
  <p:cmAuthor id="2" name="Stan Schneider" initials="S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7375E"/>
    <a:srgbClr val="000000"/>
    <a:srgbClr val="FFFFFF"/>
    <a:srgbClr val="FFFFA3"/>
    <a:srgbClr val="0069AA"/>
    <a:srgbClr val="0CA6A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124" autoAdjust="0"/>
  </p:normalViewPr>
  <p:slideViewPr>
    <p:cSldViewPr snapToGrid="0">
      <p:cViewPr varScale="1">
        <p:scale>
          <a:sx n="111" d="100"/>
          <a:sy n="111" d="100"/>
        </p:scale>
        <p:origin x="7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11765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FB241-1455-4781-AEEA-6B6B2294DEA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f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09D9-452D-440B-B03F-1F8D2B5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 타이틀(서경 한글 로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293096"/>
            <a:ext cx="85344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201x.xx.xx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75" y="5003774"/>
            <a:ext cx="85344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4679056"/>
            <a:ext cx="8541674" cy="324718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기관명</a:t>
            </a:r>
          </a:p>
        </p:txBody>
      </p: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Unused) 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97035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83727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67543" y="2710661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320" b="0" i="0" u="none" strike="noStrike" kern="1200" cap="none" spc="0" normalizeH="0" baseline="0" noProof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7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0" hangingPunct="1">
        <a:lnSpc>
          <a:spcPts val="4320"/>
        </a:lnSpc>
        <a:spcBef>
          <a:spcPct val="0"/>
        </a:spcBef>
        <a:buNone/>
        <a:defRPr sz="384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ko-KR" altLang="en-US" dirty="0" smtClean="0">
                <a:effectLst/>
              </a:rPr>
              <a:t>채팅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프로젝트</a:t>
            </a:r>
            <a:endParaRPr lang="en-US" altLang="ko-KR" dirty="0">
              <a:effectLst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김경준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김다은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오재우</a:t>
            </a:r>
            <a:endParaRPr lang="en-US" altLang="ko-KR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CMS </a:t>
            </a:r>
            <a:r>
              <a:rPr lang="ko-KR" altLang="en-US" dirty="0" smtClean="0"/>
              <a:t>본부 </a:t>
            </a:r>
            <a:r>
              <a:rPr lang="en-US" altLang="ko-KR" dirty="0" smtClean="0"/>
              <a:t>FW </a:t>
            </a:r>
            <a:r>
              <a:rPr lang="ko-KR" altLang="en-US" dirty="0" smtClean="0"/>
              <a:t>연구개발팀</a:t>
            </a:r>
            <a:endParaRPr lang="en-US" altLang="ko-KR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36004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2022.08.25</a:t>
            </a:r>
            <a:endParaRPr lang="ko-KR" altLang="en-US" dirty="0"/>
          </a:p>
        </p:txBody>
      </p:sp>
      <p:pic>
        <p:nvPicPr>
          <p:cNvPr id="1026" name="Picture 2" descr="온품 진행 중인 채용정보 총 1건 - 채용 히스토리 통계 | 잡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586" y="5507774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40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99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6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Picture 2" descr="온품 진행 중인 채용정보 총 1건 - 채용 히스토리 통계 | 잡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135" y="5926137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 txBox="1">
            <a:spLocks noGrp="1"/>
          </p:cNvSpPr>
          <p:nvPr>
            <p:ph type="title"/>
          </p:nvPr>
        </p:nvSpPr>
        <p:spPr>
          <a:xfrm>
            <a:off x="333830" y="3035761"/>
            <a:ext cx="7242628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u="sng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추후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방향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17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추후 방향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26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온품 진행 중인 채용정보 총 1건 - 채용 히스토리 통계 | 잡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586" y="5507774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203" y="1874427"/>
            <a:ext cx="325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분석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203" y="5105561"/>
            <a:ext cx="325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추후 방향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203" y="2950321"/>
            <a:ext cx="437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202" y="4027941"/>
            <a:ext cx="353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3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Picture 2" descr="온품 진행 중인 채용정보 총 1건 - 채용 히스토리 통계 | 잡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135" y="5926137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 txBox="1">
            <a:spLocks noGrp="1"/>
          </p:cNvSpPr>
          <p:nvPr>
            <p:ph type="title"/>
          </p:nvPr>
        </p:nvSpPr>
        <p:spPr>
          <a:xfrm>
            <a:off x="333830" y="3035761"/>
            <a:ext cx="7242628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u="sng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분석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1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분석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2134" y="1951672"/>
            <a:ext cx="75296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구성 필요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통신 기능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 프로토콜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 및 회원가입 기능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55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분석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2134" y="1951672"/>
            <a:ext cx="75296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클라이언트 통신 기능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에코 서버 기능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 프로토콜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 관리 기능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1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Picture 2" descr="온품 진행 중인 채용정보 총 1건 - 채용 히스토리 통계 | 잡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135" y="5926137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 txBox="1">
            <a:spLocks noGrp="1"/>
          </p:cNvSpPr>
          <p:nvPr>
            <p:ph type="title"/>
          </p:nvPr>
        </p:nvSpPr>
        <p:spPr>
          <a:xfrm>
            <a:off x="333830" y="3035761"/>
            <a:ext cx="7242628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u="sng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80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3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3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Picture 2" descr="온품 진행 중인 채용정보 총 1건 - 채용 히스토리 통계 | 잡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135" y="5926137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 txBox="1">
            <a:spLocks noGrp="1"/>
          </p:cNvSpPr>
          <p:nvPr>
            <p:ph type="title"/>
          </p:nvPr>
        </p:nvSpPr>
        <p:spPr>
          <a:xfrm>
            <a:off x="333830" y="3035761"/>
            <a:ext cx="7242628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u="sng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7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N Lab. Template 2017">
  <a:themeElements>
    <a:clrScheme name="RTILightColorsv1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RTI White Template 2015 - Wide.potx</Template>
  <TotalTime>77711</TotalTime>
  <Words>90</Words>
  <Application>Microsoft Office PowerPoint</Application>
  <PresentationFormat>와이드스크린</PresentationFormat>
  <Paragraphs>59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HY헤드라인M</vt:lpstr>
      <vt:lpstr>맑은 고딕</vt:lpstr>
      <vt:lpstr>Arial</vt:lpstr>
      <vt:lpstr>Calibri</vt:lpstr>
      <vt:lpstr>PIN Lab. Template 2017</vt:lpstr>
      <vt:lpstr>채팅 프로젝트</vt:lpstr>
      <vt:lpstr>목차</vt:lpstr>
      <vt:lpstr>01 요구 분석</vt:lpstr>
      <vt:lpstr>요구 분석</vt:lpstr>
      <vt:lpstr>요구 분석</vt:lpstr>
      <vt:lpstr>02 시나리오</vt:lpstr>
      <vt:lpstr>클라이언트</vt:lpstr>
      <vt:lpstr>서버</vt:lpstr>
      <vt:lpstr>03 프로토콜</vt:lpstr>
      <vt:lpstr>클라이언트</vt:lpstr>
      <vt:lpstr>서버</vt:lpstr>
      <vt:lpstr>04 추후 방향</vt:lpstr>
      <vt:lpstr>추후 방향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Lab.</dc:title>
  <dc:creator>PIN Lab.</dc:creator>
  <cp:lastModifiedBy>ojw</cp:lastModifiedBy>
  <cp:revision>1058</cp:revision>
  <dcterms:created xsi:type="dcterms:W3CDTF">2014-09-12T18:39:10Z</dcterms:created>
  <dcterms:modified xsi:type="dcterms:W3CDTF">2022-08-25T09:37:37Z</dcterms:modified>
</cp:coreProperties>
</file>