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5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2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6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8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212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9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0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45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69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3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03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Інформаційна система фірми, що виробляє електротехніку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type="subTitle" idx="1"/>
          </p:nvPr>
        </p:nvSpPr>
        <p:spPr>
          <a:xfrm>
            <a:off x="1524000" y="46557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Підготував:</a:t>
            </a:r>
          </a:p>
          <a:p>
            <a:r>
              <a:rPr lang="uk-UA" dirty="0" smtClean="0"/>
              <a:t>Студент групи УФЕ-31С </a:t>
            </a:r>
          </a:p>
          <a:p>
            <a:r>
              <a:rPr lang="uk-UA" dirty="0" smtClean="0"/>
              <a:t>Саламаха Олег</a:t>
            </a:r>
          </a:p>
          <a:p>
            <a:r>
              <a:rPr lang="uk-UA" dirty="0" smtClean="0"/>
              <a:t>Перевірив науковий керівник:</a:t>
            </a:r>
          </a:p>
          <a:p>
            <a:r>
              <a:rPr lang="ru-RU" dirty="0" smtClean="0"/>
              <a:t>к.ф.-м.н., доц. Депутат Б.Я.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11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Актуальність теми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/>
              <a:t>Фірмі що виробляє електротехніку потрібна інформаційна система, щоб організувати виробництво та закупку такої техніки. Бази даних, що створюються є схожими на картотеки, але на відміну від записної книжки можуть містити сотні і тисячі записів, що зберігають сукупність взаємопов’язаної інформації про ті чи інші об’єкти. Головна перевага, яку нам дає перехід до автоматизованого ведення бази даних – швидкий пошук необхідної інформації і представлення її в потрібній формі. Використання баз даних є однією з характерних рис більшості сучасних інформаційних систем. </a:t>
            </a:r>
            <a:r>
              <a:rPr lang="ru-RU" dirty="0"/>
              <a:t>По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суті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є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і </a:t>
            </a:r>
            <a:r>
              <a:rPr lang="ru-RU" dirty="0" err="1"/>
              <a:t>будується</a:t>
            </a:r>
            <a:r>
              <a:rPr lang="ru-RU" dirty="0"/>
              <a:t> </a:t>
            </a:r>
            <a:r>
              <a:rPr lang="ru-RU" dirty="0" err="1"/>
              <a:t>інформаційна</a:t>
            </a:r>
            <a:r>
              <a:rPr lang="ru-RU" dirty="0"/>
              <a:t> система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. </a:t>
            </a:r>
            <a:r>
              <a:rPr lang="en-US" dirty="0"/>
              <a:t>C</a:t>
            </a:r>
            <a:r>
              <a:rPr lang="ru-RU" dirty="0" err="1"/>
              <a:t>учасні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забезпечувати</a:t>
            </a:r>
            <a:r>
              <a:rPr lang="ru-RU" dirty="0"/>
              <a:t> </a:t>
            </a:r>
            <a:r>
              <a:rPr lang="ru-RU" dirty="0" err="1"/>
              <a:t>багатомашинну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та </a:t>
            </a:r>
            <a:r>
              <a:rPr lang="ru-RU" dirty="0" err="1"/>
              <a:t>зберігання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оперативний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64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Мета та завдання курсової роботи</a:t>
            </a:r>
            <a:endParaRPr lang="uk-UA"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Метою курсової роботи є дослідження теоретичних основ ІС та її реалізація.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Завданнями курсової роботи є:</a:t>
            </a:r>
          </a:p>
          <a:p>
            <a:pPr lvl="0"/>
            <a:r>
              <a:rPr lang="uk-UA" dirty="0"/>
              <a:t>аналіз предметної області та створення БД інструментами </a:t>
            </a:r>
            <a:r>
              <a:rPr lang="en-US" dirty="0"/>
              <a:t>SQL</a:t>
            </a:r>
            <a:r>
              <a:rPr lang="ru-RU" dirty="0"/>
              <a:t>.</a:t>
            </a:r>
            <a:endParaRPr lang="uk-UA" dirty="0"/>
          </a:p>
          <a:p>
            <a:pPr lvl="0"/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 БД та </a:t>
            </a:r>
            <a:r>
              <a:rPr lang="ru-RU" dirty="0" err="1"/>
              <a:t>взаємозв'язків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таблицями</a:t>
            </a:r>
            <a:r>
              <a:rPr lang="ru-RU" dirty="0"/>
              <a:t>;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386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Предмет та об</a:t>
            </a:r>
            <a:r>
              <a:rPr lang="en-US" b="1" dirty="0" smtClean="0"/>
              <a:t>’</a:t>
            </a:r>
            <a:r>
              <a:rPr lang="uk-UA" b="1" dirty="0" err="1" smtClean="0"/>
              <a:t>єкт</a:t>
            </a:r>
            <a:r>
              <a:rPr lang="uk-UA" b="1" dirty="0" smtClean="0"/>
              <a:t> досліджень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Предметом дослідження є </a:t>
            </a:r>
            <a:r>
              <a:rPr lang="uk-UA" dirty="0" err="1"/>
              <a:t>теоритичні</a:t>
            </a:r>
            <a:r>
              <a:rPr lang="uk-UA" dirty="0"/>
              <a:t> </a:t>
            </a:r>
            <a:r>
              <a:rPr lang="uk-UA" dirty="0" err="1"/>
              <a:t>основни</a:t>
            </a:r>
            <a:r>
              <a:rPr lang="uk-UA" dirty="0"/>
              <a:t> та практичне застосування технологій </a:t>
            </a:r>
            <a:r>
              <a:rPr lang="en-US" dirty="0"/>
              <a:t>SQL</a:t>
            </a:r>
            <a:r>
              <a:rPr lang="uk-UA" dirty="0"/>
              <a:t>, </a:t>
            </a:r>
            <a:r>
              <a:rPr lang="ru-RU" dirty="0" err="1"/>
              <a:t>my</a:t>
            </a:r>
            <a:r>
              <a:rPr lang="en-US" dirty="0"/>
              <a:t>SQ</a:t>
            </a:r>
            <a:r>
              <a:rPr lang="ru-RU" dirty="0"/>
              <a:t>L </a:t>
            </a:r>
            <a:r>
              <a:rPr lang="en-US" dirty="0"/>
              <a:t>workbench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uk-UA" dirty="0"/>
              <a:t>процес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систе</a:t>
            </a:r>
            <a:r>
              <a:rPr lang="uk-UA" dirty="0"/>
              <a:t>м</a:t>
            </a:r>
            <a:r>
              <a:rPr lang="ru-RU" dirty="0"/>
              <a:t>и</a:t>
            </a:r>
            <a:r>
              <a:rPr lang="uk-UA" dirty="0"/>
              <a:t> для фірми що виробляє електротехніку</a:t>
            </a:r>
            <a:r>
              <a:rPr lang="ru-RU" dirty="0"/>
              <a:t> з </a:t>
            </a:r>
            <a:r>
              <a:rPr lang="ru-RU" dirty="0" err="1"/>
              <a:t>використання</a:t>
            </a:r>
            <a:r>
              <a:rPr lang="uk-UA" dirty="0"/>
              <a:t>м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базами </a:t>
            </a:r>
            <a:r>
              <a:rPr lang="ru-RU" dirty="0" err="1"/>
              <a:t>даних</a:t>
            </a:r>
            <a:r>
              <a:rPr lang="ru-RU" dirty="0"/>
              <a:t> SQL.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885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РОЗДІЛ 1. ДОСЛІДЖЕННЯ ТА АНАЛІЗ РОБОТИ</a:t>
            </a:r>
            <a:r>
              <a:rPr lang="uk-UA" b="1" dirty="0"/>
              <a:t> ФІРМИ ЩО ВИРОБЛЯЄ ЕЛЕКТРОТЕХНІКУ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uk-UA" b="1" dirty="0" smtClean="0"/>
              <a:t>Дослідження </a:t>
            </a:r>
            <a:r>
              <a:rPr lang="uk-UA" b="1" dirty="0"/>
              <a:t>роботи фірми що виготовляє електротехніку.</a:t>
            </a:r>
            <a:endParaRPr lang="uk-UA" dirty="0"/>
          </a:p>
          <a:p>
            <a:r>
              <a:rPr lang="ru-RU" dirty="0"/>
              <a:t>Тема </a:t>
            </a:r>
            <a:r>
              <a:rPr lang="ru-RU" dirty="0" err="1"/>
              <a:t>досліджуваної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- «</a:t>
            </a:r>
            <a:r>
              <a:rPr lang="uk-UA" dirty="0"/>
              <a:t>Фірма що виробляє електротехніка</a:t>
            </a:r>
            <a:r>
              <a:rPr lang="ru-RU" dirty="0"/>
              <a:t>». </a:t>
            </a:r>
            <a:r>
              <a:rPr lang="uk-UA" dirty="0"/>
              <a:t>Фірма виготовляє електротехніку.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вирішувати</a:t>
            </a:r>
            <a:r>
              <a:rPr lang="ru-RU" dirty="0"/>
              <a:t>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 Вони </a:t>
            </a:r>
            <a:r>
              <a:rPr lang="ru-RU" dirty="0" err="1"/>
              <a:t>пропонують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r>
              <a:rPr lang="ru-RU" dirty="0"/>
              <a:t> в </a:t>
            </a:r>
            <a:r>
              <a:rPr lang="ru-RU" dirty="0" err="1"/>
              <a:t>Інтернет</a:t>
            </a:r>
            <a:r>
              <a:rPr lang="uk-UA" dirty="0"/>
              <a:t>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прибуток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популярність</a:t>
            </a:r>
            <a:r>
              <a:rPr lang="ru-RU" dirty="0"/>
              <a:t> і попит на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продукцію</a:t>
            </a:r>
            <a:r>
              <a:rPr lang="ru-RU" dirty="0"/>
              <a:t> (</a:t>
            </a:r>
            <a:r>
              <a:rPr lang="ru-RU" dirty="0" err="1"/>
              <a:t>послуги</a:t>
            </a:r>
            <a:r>
              <a:rPr lang="ru-RU" dirty="0"/>
              <a:t>).</a:t>
            </a:r>
            <a:endParaRPr lang="uk-UA" dirty="0"/>
          </a:p>
          <a:p>
            <a:r>
              <a:rPr lang="uk-UA" dirty="0"/>
              <a:t>Головною метою фірми є розробка та реалізація електротехніки з максимальною автоматизацією виробництва та </a:t>
            </a:r>
            <a:r>
              <a:rPr lang="uk-UA" dirty="0" err="1"/>
              <a:t>ефективістю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uk-UA" b="1" dirty="0"/>
              <a:t>Постановка завдання</a:t>
            </a:r>
            <a:r>
              <a:rPr lang="ru-RU" b="1" dirty="0"/>
              <a:t>.</a:t>
            </a:r>
            <a:endParaRPr lang="uk-UA" dirty="0"/>
          </a:p>
          <a:p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/>
              <a:t>поставленої</a:t>
            </a:r>
            <a:r>
              <a:rPr lang="ru-RU" dirty="0"/>
              <a:t> мети </a:t>
            </a:r>
            <a:r>
              <a:rPr lang="ru-RU" dirty="0" err="1"/>
              <a:t>можливо</a:t>
            </a:r>
            <a:r>
              <a:rPr lang="ru-RU" dirty="0"/>
              <a:t> за </a:t>
            </a:r>
            <a:r>
              <a:rPr lang="ru-RU" dirty="0" err="1"/>
              <a:t>допомою</a:t>
            </a:r>
            <a:r>
              <a:rPr lang="ru-RU" dirty="0"/>
              <a:t> </a:t>
            </a:r>
            <a:r>
              <a:rPr lang="ru-RU" dirty="0" err="1"/>
              <a:t>автоматизац</a:t>
            </a:r>
            <a:r>
              <a:rPr lang="uk-UA" dirty="0" err="1"/>
              <a:t>ії</a:t>
            </a:r>
            <a:r>
              <a:rPr lang="uk-UA" dirty="0"/>
              <a:t> процесу виробництва тобто створення бази даних яка містила б у собі всю інформацію про товари та послуги фірми.</a:t>
            </a:r>
          </a:p>
          <a:p>
            <a:r>
              <a:rPr lang="uk-UA" dirty="0" smtClean="0"/>
              <a:t>База </a:t>
            </a:r>
            <a:r>
              <a:rPr lang="uk-UA" dirty="0"/>
              <a:t>даних повинна бути максимально інформативною та економити час на виробництво товарів та послуг. </a:t>
            </a:r>
          </a:p>
        </p:txBody>
      </p:sp>
    </p:spTree>
    <p:extLst>
      <p:ext uri="{BB962C8B-B14F-4D97-AF65-F5344CB8AC3E}">
        <p14:creationId xmlns:p14="http://schemas.microsoft.com/office/powerpoint/2010/main" val="42017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РОЗДІЛ 2. РОЗРОБКА БАЗИ ДАНИХ</a:t>
            </a:r>
            <a:br>
              <a:rPr lang="uk-UA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Концептуальне (</a:t>
            </a:r>
            <a:r>
              <a:rPr lang="uk-UA" dirty="0" err="1"/>
              <a:t>інфологічне</a:t>
            </a:r>
            <a:r>
              <a:rPr lang="uk-UA" dirty="0"/>
              <a:t>) </a:t>
            </a:r>
            <a:r>
              <a:rPr lang="uk-UA" dirty="0" err="1"/>
              <a:t>проєктування</a:t>
            </a:r>
            <a:r>
              <a:rPr lang="uk-UA" dirty="0"/>
              <a:t> - побудова семантичної моделі предметної області, тобто інформаційної моделі найбільш високого рівня абстракції. Така модель створюється без орієнтації на якусь конкретну СУБД і модель даних. Терміни «семантична модель», «концептуальна модель» і «</a:t>
            </a:r>
            <a:r>
              <a:rPr lang="uk-UA" dirty="0" err="1"/>
              <a:t>інфологіческая</a:t>
            </a:r>
            <a:r>
              <a:rPr lang="uk-UA" dirty="0"/>
              <a:t> модель» є </a:t>
            </a:r>
            <a:r>
              <a:rPr lang="uk-UA" dirty="0" smtClean="0"/>
              <a:t>синонімами.</a:t>
            </a:r>
          </a:p>
          <a:p>
            <a:pPr marL="0" indent="0">
              <a:buNone/>
            </a:pPr>
            <a:r>
              <a:rPr lang="uk-UA" dirty="0" smtClean="0"/>
              <a:t>Конкретний </a:t>
            </a:r>
            <a:r>
              <a:rPr lang="uk-UA" dirty="0"/>
              <a:t>вид і зміст концептуальної моделі бази даних визначається обраним для цього формальним апаратом. Зазвичай використовуються графічні нотації, подібні </a:t>
            </a:r>
            <a:r>
              <a:rPr lang="uk-UA" dirty="0" smtClean="0"/>
              <a:t>ER-діаграм</a:t>
            </a:r>
          </a:p>
          <a:p>
            <a:pPr marL="0" indent="0">
              <a:buNone/>
            </a:pPr>
            <a:r>
              <a:rPr lang="uk-UA" dirty="0" smtClean="0"/>
              <a:t>Перетворення </a:t>
            </a:r>
            <a:r>
              <a:rPr lang="uk-UA" dirty="0"/>
              <a:t>концептуальної моделі в логічну модель, як правило, здійснюється за формальними правилами. Цей етап може бути в значній мірі автоматизований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На </a:t>
            </a:r>
            <a:r>
              <a:rPr lang="uk-UA" dirty="0"/>
              <a:t>етапі логічного </a:t>
            </a:r>
            <a:r>
              <a:rPr lang="uk-UA" dirty="0" err="1"/>
              <a:t>проєктування</a:t>
            </a:r>
            <a:r>
              <a:rPr lang="uk-UA" dirty="0"/>
              <a:t> враховується специфіка конкретної моделі даних, але може не враховуватися специфіка конкретної СУБД</a:t>
            </a:r>
            <a:r>
              <a:rPr lang="uk-UA" dirty="0" smtClean="0"/>
              <a:t>.</a:t>
            </a:r>
            <a:r>
              <a:rPr lang="uk-UA" dirty="0"/>
              <a:t> </a:t>
            </a:r>
          </a:p>
          <a:p>
            <a:pPr marL="0" indent="0">
              <a:buNone/>
            </a:pPr>
            <a:r>
              <a:rPr lang="uk-UA" dirty="0"/>
              <a:t>Фізичне </a:t>
            </a:r>
            <a:r>
              <a:rPr lang="uk-UA" dirty="0" err="1"/>
              <a:t>проєктування</a:t>
            </a:r>
            <a:r>
              <a:rPr lang="uk-UA" dirty="0"/>
              <a:t> - створення схеми бази даних для конкретної СУБД. Специфіка конкретної СУБД може включати в себе обмеження на іменування об'єктів бази даних, обмеження на підтримувані типи даних та інші. Крім того, специфіка конкретної СУБД при фізичному </a:t>
            </a:r>
            <a:r>
              <a:rPr lang="uk-UA" dirty="0" err="1"/>
              <a:t>проєктуванні</a:t>
            </a:r>
            <a:r>
              <a:rPr lang="uk-UA" dirty="0"/>
              <a:t> включає вибір рішень, пов'язаних з фізичним середовищем зберігання даних (вибір методів управління дисковою пам'яттю, поділ БД по файлам і пристроям, методів доступу до даних), створення індексів та інші.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75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ER-</a:t>
            </a:r>
            <a:r>
              <a:rPr lang="ru-RU" b="1" dirty="0" smtClean="0"/>
              <a:t>д</a:t>
            </a:r>
            <a:r>
              <a:rPr lang="uk-UA" b="1" dirty="0" err="1" smtClean="0"/>
              <a:t>іаграма</a:t>
            </a:r>
            <a:r>
              <a:rPr lang="uk-UA" b="1" dirty="0" smtClean="0"/>
              <a:t> </a:t>
            </a:r>
            <a:r>
              <a:rPr lang="uk-UA" b="1" dirty="0" err="1" smtClean="0"/>
              <a:t>бд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49" y="1690688"/>
            <a:ext cx="8505901" cy="49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6542" y="2942862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0351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570</Words>
  <Application>Microsoft Office PowerPoint</Application>
  <PresentationFormat>Широкий екран</PresentationFormat>
  <Paragraphs>31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Інформаційна система фірми, що виробляє електротехніку</vt:lpstr>
      <vt:lpstr>Актуальність теми</vt:lpstr>
      <vt:lpstr>Мета та завдання курсової роботи</vt:lpstr>
      <vt:lpstr>Предмет та об’єкт досліджень</vt:lpstr>
      <vt:lpstr>РОЗДІЛ 1. ДОСЛІДЖЕННЯ ТА АНАЛІЗ РОБОТИ ФІРМИ ЩО ВИРОБЛЯЄ ЕЛЕКТРОТЕХНІКУ</vt:lpstr>
      <vt:lpstr>РОЗДІЛ 2. РОЗРОБКА БАЗИ ДАНИХ </vt:lpstr>
      <vt:lpstr>ER-діаграма бд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система фірми, що виробляє електротехніку</dc:title>
  <dc:creator>Користувач Windows</dc:creator>
  <cp:lastModifiedBy>Користувач Windows</cp:lastModifiedBy>
  <cp:revision>4</cp:revision>
  <dcterms:created xsi:type="dcterms:W3CDTF">2020-06-25T01:36:00Z</dcterms:created>
  <dcterms:modified xsi:type="dcterms:W3CDTF">2020-06-25T02:13:03Z</dcterms:modified>
</cp:coreProperties>
</file>