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 Quality Monitoring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Progress Presentation</a:t>
            </a:r>
          </a:p>
          <a:p>
            <a:r>
              <a:t>November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Completed So Far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9C49A9-ED2A-2391-E3B0-514E689C0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02" y="2136204"/>
            <a:ext cx="897899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fetching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Displaying key metrics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and humidity.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Pollutants like PM2.5, PM10, and NOx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interactive charts: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for trends over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for pollutant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Doughnut chart for pollutant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navigation for toggling between sections (Home, Dashboard, About).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B7293-1174-D1B5-441D-AB91C118D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9" y="403123"/>
            <a:ext cx="8524568" cy="5456903"/>
          </a:xfrm>
        </p:spPr>
      </p:pic>
    </p:spTree>
    <p:extLst>
      <p:ext uri="{BB962C8B-B14F-4D97-AF65-F5344CB8AC3E}">
        <p14:creationId xmlns:p14="http://schemas.microsoft.com/office/powerpoint/2010/main" val="28260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35A35-BF4B-04D8-F350-5A808F481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3058"/>
            <a:ext cx="8229600" cy="4756355"/>
          </a:xfrm>
        </p:spPr>
      </p:pic>
    </p:spTree>
    <p:extLst>
      <p:ext uri="{BB962C8B-B14F-4D97-AF65-F5344CB8AC3E}">
        <p14:creationId xmlns:p14="http://schemas.microsoft.com/office/powerpoint/2010/main" val="19905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CB448-11C0-6BDD-38A7-D20F2904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71949"/>
            <a:ext cx="8229600" cy="5337974"/>
          </a:xfrm>
        </p:spPr>
      </p:pic>
    </p:spTree>
    <p:extLst>
      <p:ext uri="{BB962C8B-B14F-4D97-AF65-F5344CB8AC3E}">
        <p14:creationId xmlns:p14="http://schemas.microsoft.com/office/powerpoint/2010/main" val="21193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Upcoming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454136-E0AA-0A16-340A-D46DD79A4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710" y="2192790"/>
            <a:ext cx="83180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a clean, atmospheric image (e.g., skyline, nature) or a subtle looping video to make the page more engaging in the home page.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chart interactivity: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tooltips and data filtering options.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historical trends: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users to view past air quality data.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UI/UX Design: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animations to enhance user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Air Quality Monitoring Dashboard</vt:lpstr>
      <vt:lpstr>Work Completed So Far</vt:lpstr>
      <vt:lpstr>PowerPoint Presentation</vt:lpstr>
      <vt:lpstr>PowerPoint Presentation</vt:lpstr>
      <vt:lpstr>PowerPoint Presentation</vt:lpstr>
      <vt:lpstr>Upcoming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SS Beagle</cp:lastModifiedBy>
  <cp:revision>3</cp:revision>
  <dcterms:created xsi:type="dcterms:W3CDTF">2013-01-27T09:14:16Z</dcterms:created>
  <dcterms:modified xsi:type="dcterms:W3CDTF">2024-11-19T06:21:57Z</dcterms:modified>
  <cp:category/>
</cp:coreProperties>
</file>