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25"/>
  </p:normalViewPr>
  <p:slideViewPr>
    <p:cSldViewPr snapToGrid="0">
      <p:cViewPr varScale="1">
        <p:scale>
          <a:sx n="88" d="100"/>
          <a:sy n="88" d="100"/>
        </p:scale>
        <p:origin x="17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B315-FF39-1D03-3EEB-8C1F3FD62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6F109-7FB5-1051-3421-5F2818B64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09070-C291-15C7-36F2-4596D3FF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EC6-893A-5749-BD03-8A6F5E34B6E6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4C6AE-51CF-4003-6491-028F2A9A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C4D4-E2ED-36C9-AC67-42FECDA3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BA8-8788-3440-8CCB-B169CE6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0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7240-D653-11AF-D18E-50F70E70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BF1A2-2657-5401-AA11-EE0F5C32C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441E9-D3ED-629C-3D24-1911524E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EC6-893A-5749-BD03-8A6F5E34B6E6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25A6-AE56-0949-322A-40759638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3438E-2A26-05EB-B435-45574CC2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BA8-8788-3440-8CCB-B169CE6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9756E-93D8-8031-6DC0-807AF0CC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527F0-CED5-5777-6DC0-BF860CEA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396B9-C8D2-FDA5-BFD9-0F12BF5C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EC6-893A-5749-BD03-8A6F5E34B6E6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0B06B-C87C-361A-A34E-755412C6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26A34-704D-CD90-98A2-94CD4591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BA8-8788-3440-8CCB-B169CE6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2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D872-3891-0DD1-D68C-93A05ADC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B26A-895F-5B4E-4263-94032705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07F7-3470-1C29-4FC3-CBE9AB41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EC6-893A-5749-BD03-8A6F5E34B6E6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EA6DF-0F68-FFD2-423C-8EF24812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2464-2F41-A0E2-C925-47E2DC58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BA8-8788-3440-8CCB-B169CE6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3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4444-0F48-E839-08F0-F48ED550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35310-F418-FABB-24C8-9B04DCDEE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E539A-01ED-607F-78C4-107CA2CF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EC6-893A-5749-BD03-8A6F5E34B6E6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7DD2-8AC1-9D78-1C3D-EF296465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D9799-26FF-7C2C-954C-9BC7BC5F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BA8-8788-3440-8CCB-B169CE6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3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CFD1-AAC8-1DD4-51BA-AC4EB45A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ED54-7702-C376-384E-6B523945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6ADB-2059-8007-FFE0-428156E1B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53E46-EF13-2AFF-382C-2FC50AE3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EC6-893A-5749-BD03-8A6F5E34B6E6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2ACF-51B7-3893-81BD-0D279534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9DC99-BE8F-CE52-FB7E-7AD8166D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BA8-8788-3440-8CCB-B169CE6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50DD-7178-849B-45E3-BC347450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DC743-DF9C-F758-8AB7-0BFE0E44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B47F5-8585-9149-968B-CF6B4EEE3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42334-C7A9-E321-DCD8-03683B0FC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6BF3C-12F7-3F27-0868-99AC22F8F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481DB-3FC8-25DA-EF96-19573F3E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EC6-893A-5749-BD03-8A6F5E34B6E6}" type="datetimeFigureOut">
              <a:rPr lang="en-US" smtClean="0"/>
              <a:t>3/22/25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E219F-E09B-78B2-EACD-17B26752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DF61C-0D5D-A123-1290-CF7CEA9B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BA8-8788-3440-8CCB-B169CE6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FC00-842D-B66B-01CB-1AA56E73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DAE47-7221-E2E8-92B6-3664366F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EC6-893A-5749-BD03-8A6F5E34B6E6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1248D-A3C4-8466-77D0-58BC33C4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F10CF-DA56-3C45-4D5A-6042DF27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BA8-8788-3440-8CCB-B169CE6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8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28AD3-5702-C036-1DBA-04F7AB27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EC6-893A-5749-BD03-8A6F5E34B6E6}" type="datetimeFigureOut">
              <a:rPr lang="en-US" smtClean="0"/>
              <a:t>3/22/25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4E5B1-5030-9FF1-503F-D3A978CC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A7708-66C8-42EB-9591-10A30C82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BA8-8788-3440-8CCB-B169CE6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5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9BCA-8C89-2020-AA29-84A02440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4282-B280-B922-B17C-7960BFF1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F6DDB-8C89-0051-055E-DFF3CEF1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D1071-D201-A0F9-6155-D49E2500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EC6-893A-5749-BD03-8A6F5E34B6E6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BA3FB-9CC0-D4AF-057C-97C9663C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7E98E-FCEE-E289-B14E-9280D847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BA8-8788-3440-8CCB-B169CE6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3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2DC8-2B27-7831-D7B3-390CDF0E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2A614-F9C2-6AED-85D5-B8012E008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3D597-794F-8687-079F-D8DF08BA0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7B935-842B-45FF-A67F-D6EF7F8D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EEC6-893A-5749-BD03-8A6F5E34B6E6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AA34C-C49A-E8F2-FC60-C3992425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A2D5C-F3C1-6D81-59C6-D3BD5449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7BA8-8788-3440-8CCB-B169CE6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9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3C832-46AF-C6AD-074E-A3D4C5AB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29DC2-5B6E-3E72-768F-8C6C741ED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2EA1-DEC1-B247-7157-9674D4548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1EEC6-893A-5749-BD03-8A6F5E34B6E6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72F81-AC12-BFF3-5146-420A96CBB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85C98-B546-6E82-8F95-80897EEAA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17BA8-8788-3440-8CCB-B169CE6AD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EF88-541E-2A65-DF46-1DFDA3DD7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6515C-5A1D-A35A-D12B-474123DE1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5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Glotov</dc:creator>
  <cp:lastModifiedBy>Oleg Glotov</cp:lastModifiedBy>
  <cp:revision>1</cp:revision>
  <dcterms:created xsi:type="dcterms:W3CDTF">2025-03-23T03:45:57Z</dcterms:created>
  <dcterms:modified xsi:type="dcterms:W3CDTF">2025-03-23T03:47:22Z</dcterms:modified>
</cp:coreProperties>
</file>