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0" y="-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B1E82C-233D-4AB0-90F4-F6DD6708B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7F1E550-475F-4ADE-AF67-A616903D1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7AAD4A-BD26-4152-816E-6173101DE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CDB-4AA8-4DB9-834E-17D8C468A2CA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EEA6BB-2FF5-4890-984E-B6228C8FF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0185A2-5861-4D97-BEF4-A09C77BD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CCE9-EDD2-4F3A-BE58-FE73AFC1D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4400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D0DC38-95FA-4A81-9CF6-0A8AE744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F277209-3D78-41EB-B2E9-1D18C7880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FCF573-E8F8-4C79-9B15-0D431D10C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CDB-4AA8-4DB9-834E-17D8C468A2CA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651BD1-D434-4015-97EF-E6D867286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56E344-9999-498C-B00E-E0E47BE31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CCE9-EDD2-4F3A-BE58-FE73AFC1D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962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0C7569F-28E8-4428-B2BD-3F2946E563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4BCFD1-DC56-4C68-89D7-86201A2C9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0A8D3C-E9C1-4E9C-9485-53971E5C7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CDB-4AA8-4DB9-834E-17D8C468A2CA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72AAFC-D2B4-4CEA-8A35-E25AB1B0E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F1B648-0CAF-4F04-AEDF-7CBFBE117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CCE9-EDD2-4F3A-BE58-FE73AFC1D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1436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7E9EFC-2FFD-4CF1-A814-CC14DF56C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03BD1E-6294-4A3F-A0B2-046EE13BE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059CEB-D11A-4C96-92D1-89080F3CD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CDB-4AA8-4DB9-834E-17D8C468A2CA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0E5B84-9BB4-46E2-B455-CBCE5DEA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9A2D3C-A339-45F7-97DC-30E593A99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CCE9-EDD2-4F3A-BE58-FE73AFC1D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5614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75BE53-C8DE-417C-99B6-1486FFB9D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751A16-0FDF-402A-9EFC-240443016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0A88AE-DA9B-47DB-A68A-FA60E245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CDB-4AA8-4DB9-834E-17D8C468A2CA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FAD14A-161B-4D78-822E-66820A408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0D72A9-1662-4F29-B65F-B2A2DEF6F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CCE9-EDD2-4F3A-BE58-FE73AFC1D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840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D197A4-FC06-4462-B6A3-94192D9EA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6F68CB-EA71-4F76-8D65-CC2569C47E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0F8F9A3-9F31-4D14-8E88-1AAE40BD7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3D4AA02-487D-4215-BB9B-C1AE664A0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CDB-4AA8-4DB9-834E-17D8C468A2CA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B3A17A-277F-4952-B26B-B0DD75E08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174281D-3BFD-4C84-B4CA-8CF3DF75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CCE9-EDD2-4F3A-BE58-FE73AFC1D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940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921460-1C79-4205-AB58-EAB181DD3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D206B49-EA35-4F5F-AAC8-51A3C12A5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DABB0A1-EB40-4591-A8CD-EC6D65730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55DEF23-222C-4E4C-9CB6-A0A4BBD2A8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0B79D9F-69BF-4E85-94E3-FD3A4A48E6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2B7317E-D2C7-46A1-AF4E-AF1C455DB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CDB-4AA8-4DB9-834E-17D8C468A2CA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AA37608-54FB-43DC-B208-34B42DEFE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20969F1-B57B-4B3E-A637-546CAA119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CCE9-EDD2-4F3A-BE58-FE73AFC1D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519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950AFB-2D3E-4D54-AE10-09504D2A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30BE280-CFD4-401E-B5B1-3E85BC4B7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CDB-4AA8-4DB9-834E-17D8C468A2CA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8597900-6654-45CC-902E-3116D3CC5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E0310B-6297-487F-B162-A9CC33D61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CCE9-EDD2-4F3A-BE58-FE73AFC1D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2736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DA2BA93-C678-4467-9830-307755B68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CDB-4AA8-4DB9-834E-17D8C468A2CA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4A5D6BC-6F8A-4D18-B238-40445BAD9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30333A-9F4C-4ED7-B16E-D03FA2649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CCE9-EDD2-4F3A-BE58-FE73AFC1D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898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78850D-60CD-471A-B012-512C2C756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995CD1-6C6D-4C98-8070-D956CCD91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B11D85A-2FC6-4A35-BCEA-641A7123E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897AF16-F270-4F4A-A642-D5D8ED7EC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CDB-4AA8-4DB9-834E-17D8C468A2CA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DD6958-B079-4D0B-A0EB-312703535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B6496A-AA42-4E8E-B7E2-89091DD6B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CCE9-EDD2-4F3A-BE58-FE73AFC1D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4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E7E0DC-B3F5-43E9-9EB1-A3A2C86E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5D98412-7C72-462D-8C65-5885A6934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D2C89E5-0310-48BA-8E68-B7DD1E1CA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FEB85E2-0E56-4AA9-85C6-2692DF16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CDB-4AA8-4DB9-834E-17D8C468A2CA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DA2396-B7E7-4766-A123-66B4AF383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158C08-6621-46F3-BE4E-E518067AB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CCE9-EDD2-4F3A-BE58-FE73AFC1D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314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B34DC43-7832-4A35-83D9-525E48C1C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1706155-FFAB-4E46-8ABA-195E535F5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0B4DB7-A773-4EAB-8703-854067A3AA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02CDB-4AA8-4DB9-834E-17D8C468A2CA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C4EE06-610A-4634-8DCD-B0AAAB7A79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61CD0A-8D60-488E-B9DD-032B4EECB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CCCE9-EDD2-4F3A-BE58-FE73AFC1D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5708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E950068-9735-4666-9AAB-74D9AC6EEC55}"/>
              </a:ext>
            </a:extLst>
          </p:cNvPr>
          <p:cNvSpPr txBox="1"/>
          <p:nvPr/>
        </p:nvSpPr>
        <p:spPr>
          <a:xfrm>
            <a:off x="506026" y="325345"/>
            <a:ext cx="5353235" cy="1550062"/>
          </a:xfrm>
          <a:prstGeom prst="rect">
            <a:avLst/>
          </a:prstGeom>
          <a:noFill/>
        </p:spPr>
        <p:txBody>
          <a:bodyPr wrap="none" rtlCol="0">
            <a:prstTxWarp prst="textDeflateBottom">
              <a:avLst>
                <a:gd name="adj" fmla="val 64318"/>
              </a:avLst>
            </a:prstTxWarp>
            <a:spAutoFit/>
            <a:scene3d>
              <a:camera prst="orthographicFront"/>
              <a:lightRig rig="threePt" dir="t"/>
            </a:scene3d>
            <a:sp3d extrusionH="57150">
              <a:bevelT w="196850" h="69850" prst="coolSlant"/>
            </a:sp3d>
          </a:bodyPr>
          <a:lstStyle/>
          <a:p>
            <a:r>
              <a:rPr kumimoji="1" lang="en-US" altLang="ja-JP" b="1" dirty="0">
                <a:ln w="38100"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oper Black" panose="0208090404030B020404" pitchFamily="18" charset="0"/>
              </a:rPr>
              <a:t>Rugger</a:t>
            </a:r>
            <a:r>
              <a:rPr kumimoji="1" lang="en-US" altLang="ja-JP" b="1" dirty="0">
                <a:ln w="38100">
                  <a:solidFill>
                    <a:srgbClr val="FFFF00"/>
                  </a:solidFill>
                </a:ln>
                <a:solidFill>
                  <a:srgbClr val="92D05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Man</a:t>
            </a:r>
            <a:endParaRPr kumimoji="1" lang="ja-JP" altLang="en-US" b="1" dirty="0">
              <a:ln w="38100">
                <a:solidFill>
                  <a:srgbClr val="FFFF00"/>
                </a:solidFill>
              </a:ln>
              <a:solidFill>
                <a:srgbClr val="92D050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21446FF-465B-4943-B63A-8F1BB169639D}"/>
              </a:ext>
            </a:extLst>
          </p:cNvPr>
          <p:cNvSpPr txBox="1"/>
          <p:nvPr/>
        </p:nvSpPr>
        <p:spPr>
          <a:xfrm>
            <a:off x="-731739" y="2345740"/>
            <a:ext cx="5452839" cy="1200329"/>
          </a:xfrm>
          <a:prstGeom prst="rect">
            <a:avLst/>
          </a:prstGeom>
          <a:noFill/>
        </p:spPr>
        <p:txBody>
          <a:bodyPr wrap="none" rtlCol="0">
            <a:prstTxWarp prst="textFadeDown">
              <a:avLst>
                <a:gd name="adj" fmla="val 12883"/>
              </a:avLst>
            </a:prstTxWarp>
            <a:spAutoFit/>
            <a:scene3d>
              <a:camera prst="orthographicFront"/>
              <a:lightRig rig="threePt" dir="t">
                <a:rot lat="0" lon="0" rev="3600000"/>
              </a:lightRig>
            </a:scene3d>
            <a:sp3d extrusionH="57150">
              <a:bevelT w="82550" h="69850" prst="angle"/>
            </a:sp3d>
          </a:bodyPr>
          <a:lstStyle/>
          <a:p>
            <a:r>
              <a:rPr lang="en-US" altLang="ja-JP" sz="7200" b="1" dirty="0" err="1">
                <a:ln w="57150">
                  <a:solidFill>
                    <a:srgbClr val="FF0000"/>
                  </a:solidFill>
                </a:ln>
                <a:solidFill>
                  <a:srgbClr val="FFC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Snap ITC" panose="04040A07060A02020202" pitchFamily="82" charset="0"/>
              </a:rPr>
              <a:t>Last</a:t>
            </a:r>
            <a:r>
              <a:rPr lang="en-US" altLang="ja-JP" sz="7200" b="1" dirty="0" err="1">
                <a:ln w="57150">
                  <a:solidFill>
                    <a:schemeClr val="accent1"/>
                  </a:solidFill>
                </a:ln>
                <a:solidFill>
                  <a:srgbClr val="FFC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Snap ITC" panose="04040A07060A02020202" pitchFamily="82" charset="0"/>
              </a:rPr>
              <a:t>Kick</a:t>
            </a:r>
            <a:r>
              <a:rPr lang="en-US" altLang="ja-JP" sz="7200" b="1" dirty="0">
                <a:ln w="57150">
                  <a:solidFill>
                    <a:schemeClr val="accent1"/>
                  </a:solidFill>
                </a:ln>
                <a:solidFill>
                  <a:srgbClr val="FFC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Snap ITC" panose="04040A07060A02020202" pitchFamily="82" charset="0"/>
              </a:rPr>
              <a:t>!</a:t>
            </a:r>
            <a:endParaRPr kumimoji="1" lang="ja-JP" altLang="en-US" sz="7200" b="1" dirty="0">
              <a:ln w="57150">
                <a:solidFill>
                  <a:schemeClr val="accent1"/>
                </a:solidFill>
              </a:ln>
              <a:solidFill>
                <a:srgbClr val="FFC00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Snap ITC" panose="04040A07060A02020202" pitchFamily="82" charset="0"/>
            </a:endParaRPr>
          </a:p>
        </p:txBody>
      </p:sp>
      <p:pic>
        <p:nvPicPr>
          <p:cNvPr id="10" name="図 9" descr="建物, ベンチ, 座る, 木製 が含まれている画像&#10;&#10;自動的に生成された説明">
            <a:extLst>
              <a:ext uri="{FF2B5EF4-FFF2-40B4-BE49-F238E27FC236}">
                <a16:creationId xmlns:a16="http://schemas.microsoft.com/office/drawing/2014/main" id="{AC1A378D-17FC-4A45-8D7C-4A14D34EE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658643" y="4453795"/>
            <a:ext cx="1524000" cy="1524000"/>
          </a:xfrm>
          <a:prstGeom prst="rect">
            <a:avLst/>
          </a:prstGeom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AB6CCACA-CA47-4924-B54E-810A43D726EB}"/>
              </a:ext>
            </a:extLst>
          </p:cNvPr>
          <p:cNvGrpSpPr/>
          <p:nvPr/>
        </p:nvGrpSpPr>
        <p:grpSpPr>
          <a:xfrm>
            <a:off x="6096000" y="351407"/>
            <a:ext cx="6096000" cy="6096000"/>
            <a:chOff x="6096000" y="351407"/>
            <a:chExt cx="6096000" cy="6096000"/>
          </a:xfrm>
        </p:grpSpPr>
        <p:pic>
          <p:nvPicPr>
            <p:cNvPr id="5" name="図 4" descr="建物, 塗装, 男, 落書き が含まれている画像&#10;&#10;自動的に生成された説明">
              <a:extLst>
                <a:ext uri="{FF2B5EF4-FFF2-40B4-BE49-F238E27FC236}">
                  <a16:creationId xmlns:a16="http://schemas.microsoft.com/office/drawing/2014/main" id="{AE02EAFE-98F7-4643-8896-9B339036B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0" y="351407"/>
              <a:ext cx="1524000" cy="1524000"/>
            </a:xfrm>
            <a:prstGeom prst="rect">
              <a:avLst/>
            </a:prstGeom>
          </p:spPr>
        </p:pic>
        <p:pic>
          <p:nvPicPr>
            <p:cNvPr id="7" name="図 6" descr="建物, ベンチ, 座る, 木製 が含まれている画像&#10;&#10;自動的に生成された説明">
              <a:extLst>
                <a:ext uri="{FF2B5EF4-FFF2-40B4-BE49-F238E27FC236}">
                  <a16:creationId xmlns:a16="http://schemas.microsoft.com/office/drawing/2014/main" id="{A85EA9CA-3173-48C3-9865-DFECF049B5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620000" y="1875407"/>
              <a:ext cx="1524000" cy="1524000"/>
            </a:xfrm>
            <a:prstGeom prst="rect">
              <a:avLst/>
            </a:prstGeom>
          </p:spPr>
        </p:pic>
        <p:pic>
          <p:nvPicPr>
            <p:cNvPr id="8" name="図 7" descr="建物, 塗装, 男, 落書き が含まれている画像&#10;&#10;自動的に生成された説明">
              <a:extLst>
                <a:ext uri="{FF2B5EF4-FFF2-40B4-BE49-F238E27FC236}">
                  <a16:creationId xmlns:a16="http://schemas.microsoft.com/office/drawing/2014/main" id="{67BA1436-D578-409D-BBE5-41EF5F2CB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0" y="3399407"/>
              <a:ext cx="1524000" cy="1524000"/>
            </a:xfrm>
            <a:prstGeom prst="rect">
              <a:avLst/>
            </a:prstGeom>
          </p:spPr>
        </p:pic>
        <p:pic>
          <p:nvPicPr>
            <p:cNvPr id="9" name="図 8" descr="建物, ベンチ, 座る, 木製 が含まれている画像&#10;&#10;自動的に生成された説明">
              <a:extLst>
                <a:ext uri="{FF2B5EF4-FFF2-40B4-BE49-F238E27FC236}">
                  <a16:creationId xmlns:a16="http://schemas.microsoft.com/office/drawing/2014/main" id="{20663E3F-58A9-4227-AE3A-7634DDD8A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620000" y="4923407"/>
              <a:ext cx="1524000" cy="1524000"/>
            </a:xfrm>
            <a:prstGeom prst="rect">
              <a:avLst/>
            </a:prstGeom>
          </p:spPr>
        </p:pic>
        <p:pic>
          <p:nvPicPr>
            <p:cNvPr id="11" name="図 10" descr="建物, ベンチ, 座る, 木製 が含まれている画像&#10;&#10;自動的に生成された説明">
              <a:extLst>
                <a:ext uri="{FF2B5EF4-FFF2-40B4-BE49-F238E27FC236}">
                  <a16:creationId xmlns:a16="http://schemas.microsoft.com/office/drawing/2014/main" id="{50C6E6B6-059D-416C-A88B-B11D04CBF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9144000" y="1875407"/>
              <a:ext cx="1524000" cy="1524000"/>
            </a:xfrm>
            <a:prstGeom prst="rect">
              <a:avLst/>
            </a:prstGeom>
          </p:spPr>
        </p:pic>
        <p:pic>
          <p:nvPicPr>
            <p:cNvPr id="12" name="図 11" descr="建物, ベンチ, 座る, 木製 が含まれている画像&#10;&#10;自動的に生成された説明">
              <a:extLst>
                <a:ext uri="{FF2B5EF4-FFF2-40B4-BE49-F238E27FC236}">
                  <a16:creationId xmlns:a16="http://schemas.microsoft.com/office/drawing/2014/main" id="{EA5D69A1-D631-4DD4-8712-6E9AF3316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ChalkSketch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668000" y="1875407"/>
              <a:ext cx="1524000" cy="1524000"/>
            </a:xfrm>
            <a:prstGeom prst="rect">
              <a:avLst/>
            </a:prstGeom>
          </p:spPr>
        </p:pic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46BC6945-1F00-4457-8283-148587D504C0}"/>
                </a:ext>
              </a:extLst>
            </p:cNvPr>
            <p:cNvSpPr txBox="1"/>
            <p:nvPr/>
          </p:nvSpPr>
          <p:spPr>
            <a:xfrm rot="10800000">
              <a:off x="8087557" y="3852909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b="1" dirty="0">
                  <a:highlight>
                    <a:srgbClr val="FFFF00"/>
                  </a:highlight>
                </a:rPr>
                <a:t>裏</a:t>
              </a: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64EEE056-C52B-414A-9EB9-8D071E7CA89E}"/>
                </a:ext>
              </a:extLst>
            </p:cNvPr>
            <p:cNvSpPr txBox="1"/>
            <p:nvPr/>
          </p:nvSpPr>
          <p:spPr>
            <a:xfrm>
              <a:off x="8056486" y="837130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b="1" dirty="0">
                  <a:highlight>
                    <a:srgbClr val="FFFF00"/>
                  </a:highlight>
                </a:rPr>
                <a:t>表</a:t>
              </a: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D46206E8-AA92-41AE-A4B3-EF59CEA4FEA0}"/>
                </a:ext>
              </a:extLst>
            </p:cNvPr>
            <p:cNvSpPr txBox="1"/>
            <p:nvPr/>
          </p:nvSpPr>
          <p:spPr>
            <a:xfrm>
              <a:off x="10627128" y="2183575"/>
              <a:ext cx="141577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b="1" dirty="0">
                  <a:highlight>
                    <a:srgbClr val="FFFF00"/>
                  </a:highlight>
                </a:rPr>
                <a:t>使用</a:t>
              </a:r>
              <a:endParaRPr lang="en-US" altLang="ja-JP" sz="3200" b="1" dirty="0">
                <a:highlight>
                  <a:srgbClr val="FFFF00"/>
                </a:highlight>
              </a:endParaRPr>
            </a:p>
            <a:p>
              <a:r>
                <a:rPr kumimoji="1" lang="ja-JP" altLang="en-US" sz="3200" b="1" dirty="0">
                  <a:highlight>
                    <a:srgbClr val="FFFF00"/>
                  </a:highlight>
                </a:rPr>
                <a:t>しない</a:t>
              </a: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A35F4DDD-7D92-46C4-9151-FBD1C9F142E2}"/>
                </a:ext>
              </a:extLst>
            </p:cNvPr>
            <p:cNvSpPr txBox="1"/>
            <p:nvPr/>
          </p:nvSpPr>
          <p:spPr>
            <a:xfrm>
              <a:off x="7701171" y="2361130"/>
              <a:ext cx="12410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b="1" dirty="0">
                  <a:highlight>
                    <a:srgbClr val="FFFF00"/>
                  </a:highlight>
                </a:rPr>
                <a:t>側面</a:t>
              </a:r>
              <a:r>
                <a:rPr lang="en-US" altLang="ja-JP" sz="3200" b="1" dirty="0">
                  <a:highlight>
                    <a:srgbClr val="FFFF00"/>
                  </a:highlight>
                </a:rPr>
                <a:t>2</a:t>
              </a:r>
              <a:endParaRPr kumimoji="1" lang="ja-JP" altLang="en-US" sz="3200" b="1" dirty="0">
                <a:highlight>
                  <a:srgbClr val="FFFF00"/>
                </a:highlight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0471389F-0E06-4055-AE3A-22AE11CC4FF9}"/>
                </a:ext>
              </a:extLst>
            </p:cNvPr>
            <p:cNvSpPr txBox="1"/>
            <p:nvPr/>
          </p:nvSpPr>
          <p:spPr>
            <a:xfrm>
              <a:off x="9318727" y="2361130"/>
              <a:ext cx="12410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b="1" dirty="0">
                  <a:highlight>
                    <a:srgbClr val="FFFF00"/>
                  </a:highlight>
                </a:rPr>
                <a:t>側面</a:t>
              </a:r>
              <a:r>
                <a:rPr lang="en-US" altLang="ja-JP" sz="3200" b="1" dirty="0">
                  <a:highlight>
                    <a:srgbClr val="FFFF00"/>
                  </a:highlight>
                </a:rPr>
                <a:t>3</a:t>
              </a:r>
              <a:endParaRPr kumimoji="1" lang="ja-JP" altLang="en-US" sz="3200" b="1" dirty="0">
                <a:highlight>
                  <a:srgbClr val="FFFF00"/>
                </a:highlight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38E7951E-2C64-4FF2-90FF-19C8857F0444}"/>
                </a:ext>
              </a:extLst>
            </p:cNvPr>
            <p:cNvSpPr txBox="1"/>
            <p:nvPr/>
          </p:nvSpPr>
          <p:spPr>
            <a:xfrm rot="10800000">
              <a:off x="7674114" y="5393019"/>
              <a:ext cx="14157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b="1" dirty="0">
                  <a:highlight>
                    <a:srgbClr val="FFFF00"/>
                  </a:highlight>
                </a:rPr>
                <a:t>側面４</a:t>
              </a:r>
              <a:endParaRPr kumimoji="1" lang="ja-JP" altLang="en-US" sz="3200" b="1" dirty="0">
                <a:highlight>
                  <a:srgbClr val="FFFF00"/>
                </a:highlight>
              </a:endParaRPr>
            </a:p>
          </p:txBody>
        </p:sp>
        <p:pic>
          <p:nvPicPr>
            <p:cNvPr id="20" name="図 19" descr="建物, ベンチ, 座る, 木製 が含まれている画像&#10;&#10;自動的に生成された説明">
              <a:extLst>
                <a:ext uri="{FF2B5EF4-FFF2-40B4-BE49-F238E27FC236}">
                  <a16:creationId xmlns:a16="http://schemas.microsoft.com/office/drawing/2014/main" id="{B3DA2E0A-17CE-419A-8322-A5E983674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096000" y="1881024"/>
              <a:ext cx="1524000" cy="1524000"/>
            </a:xfrm>
            <a:prstGeom prst="rect">
              <a:avLst/>
            </a:prstGeom>
          </p:spPr>
        </p:pic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E9AABB88-90A5-40D8-B367-C0A0180FC072}"/>
                </a:ext>
              </a:extLst>
            </p:cNvPr>
            <p:cNvSpPr txBox="1"/>
            <p:nvPr/>
          </p:nvSpPr>
          <p:spPr>
            <a:xfrm>
              <a:off x="6231285" y="2376571"/>
              <a:ext cx="14157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b="1" dirty="0">
                  <a:highlight>
                    <a:srgbClr val="FFFF00"/>
                  </a:highlight>
                </a:rPr>
                <a:t>側面１</a:t>
              </a:r>
              <a:endParaRPr kumimoji="1" lang="ja-JP" altLang="en-US" sz="3200" b="1" dirty="0">
                <a:highlight>
                  <a:srgbClr val="FFFF00"/>
                </a:highlight>
              </a:endParaRPr>
            </a:p>
          </p:txBody>
        </p:sp>
      </p:grp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3587DA6-3F2B-4726-AF72-5CB995E3BDB5}"/>
              </a:ext>
            </a:extLst>
          </p:cNvPr>
          <p:cNvSpPr/>
          <p:nvPr/>
        </p:nvSpPr>
        <p:spPr>
          <a:xfrm>
            <a:off x="1099993" y="2002457"/>
            <a:ext cx="1997475" cy="1997475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0003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建物, 塗装, 男, 落書き が含まれている画像&#10;&#10;自動的に生成された説明">
            <a:extLst>
              <a:ext uri="{FF2B5EF4-FFF2-40B4-BE49-F238E27FC236}">
                <a16:creationId xmlns:a16="http://schemas.microsoft.com/office/drawing/2014/main" id="{AE02EAFE-98F7-4643-8896-9B339036B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192" y="381000"/>
            <a:ext cx="1524000" cy="1524000"/>
          </a:xfrm>
          <a:prstGeom prst="rect">
            <a:avLst/>
          </a:prstGeom>
        </p:spPr>
      </p:pic>
      <p:pic>
        <p:nvPicPr>
          <p:cNvPr id="7" name="図 6" descr="建物, ベンチ, 座る, 木製 が含まれている画像&#10;&#10;自動的に生成された説明">
            <a:extLst>
              <a:ext uri="{FF2B5EF4-FFF2-40B4-BE49-F238E27FC236}">
                <a16:creationId xmlns:a16="http://schemas.microsoft.com/office/drawing/2014/main" id="{A85EA9CA-3173-48C3-9865-DFECF049B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687192" y="1905000"/>
            <a:ext cx="1524000" cy="1524000"/>
          </a:xfrm>
          <a:prstGeom prst="rect">
            <a:avLst/>
          </a:prstGeom>
        </p:spPr>
      </p:pic>
      <p:pic>
        <p:nvPicPr>
          <p:cNvPr id="8" name="図 7" descr="建物, 塗装, 男, 落書き が含まれている画像&#10;&#10;自動的に生成された説明">
            <a:extLst>
              <a:ext uri="{FF2B5EF4-FFF2-40B4-BE49-F238E27FC236}">
                <a16:creationId xmlns:a16="http://schemas.microsoft.com/office/drawing/2014/main" id="{67BA1436-D578-409D-BBE5-41EF5F2CB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192" y="3429000"/>
            <a:ext cx="1524000" cy="1524000"/>
          </a:xfrm>
          <a:prstGeom prst="rect">
            <a:avLst/>
          </a:prstGeom>
        </p:spPr>
      </p:pic>
      <p:pic>
        <p:nvPicPr>
          <p:cNvPr id="9" name="図 8" descr="建物, ベンチ, 座る, 木製 が含まれている画像&#10;&#10;自動的に生成された説明">
            <a:extLst>
              <a:ext uri="{FF2B5EF4-FFF2-40B4-BE49-F238E27FC236}">
                <a16:creationId xmlns:a16="http://schemas.microsoft.com/office/drawing/2014/main" id="{20663E3F-58A9-4227-AE3A-7634DDD8A8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687192" y="4953000"/>
            <a:ext cx="1524000" cy="1524000"/>
          </a:xfrm>
          <a:prstGeom prst="rect">
            <a:avLst/>
          </a:prstGeom>
        </p:spPr>
      </p:pic>
      <p:pic>
        <p:nvPicPr>
          <p:cNvPr id="11" name="図 10" descr="建物, ベンチ, 座る, 木製 が含まれている画像&#10;&#10;自動的に生成された説明">
            <a:extLst>
              <a:ext uri="{FF2B5EF4-FFF2-40B4-BE49-F238E27FC236}">
                <a16:creationId xmlns:a16="http://schemas.microsoft.com/office/drawing/2014/main" id="{50C6E6B6-059D-416C-A88B-B11D04CBF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11192" y="1905000"/>
            <a:ext cx="1524000" cy="1524000"/>
          </a:xfrm>
          <a:prstGeom prst="rect">
            <a:avLst/>
          </a:prstGeom>
        </p:spPr>
      </p:pic>
      <p:pic>
        <p:nvPicPr>
          <p:cNvPr id="12" name="図 11" descr="建物, ベンチ, 座る, 木製 が含まれている画像&#10;&#10;自動的に生成された説明">
            <a:extLst>
              <a:ext uri="{FF2B5EF4-FFF2-40B4-BE49-F238E27FC236}">
                <a16:creationId xmlns:a16="http://schemas.microsoft.com/office/drawing/2014/main" id="{EA5D69A1-D631-4DD4-8712-6E9AF3316F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735192" y="1905000"/>
            <a:ext cx="1524000" cy="1524000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6BC6945-1F00-4457-8283-148587D504C0}"/>
              </a:ext>
            </a:extLst>
          </p:cNvPr>
          <p:cNvSpPr txBox="1"/>
          <p:nvPr/>
        </p:nvSpPr>
        <p:spPr>
          <a:xfrm rot="10800000">
            <a:off x="4154749" y="3882502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highlight>
                  <a:srgbClr val="FFFF00"/>
                </a:highlight>
              </a:rPr>
              <a:t>裏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4EEE056-C52B-414A-9EB9-8D071E7CA89E}"/>
              </a:ext>
            </a:extLst>
          </p:cNvPr>
          <p:cNvSpPr txBox="1"/>
          <p:nvPr/>
        </p:nvSpPr>
        <p:spPr>
          <a:xfrm>
            <a:off x="4123678" y="866723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highlight>
                  <a:srgbClr val="FFFF00"/>
                </a:highlight>
              </a:rPr>
              <a:t>表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46206E8-AA92-41AE-A4B3-EF59CEA4FEA0}"/>
              </a:ext>
            </a:extLst>
          </p:cNvPr>
          <p:cNvSpPr txBox="1"/>
          <p:nvPr/>
        </p:nvSpPr>
        <p:spPr>
          <a:xfrm>
            <a:off x="6694320" y="2213168"/>
            <a:ext cx="14157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highlight>
                  <a:srgbClr val="FFFF00"/>
                </a:highlight>
              </a:rPr>
              <a:t>使用</a:t>
            </a:r>
            <a:endParaRPr lang="en-US" altLang="ja-JP" sz="3200" b="1" dirty="0">
              <a:highlight>
                <a:srgbClr val="FFFF00"/>
              </a:highlight>
            </a:endParaRPr>
          </a:p>
          <a:p>
            <a:r>
              <a:rPr kumimoji="1" lang="ja-JP" altLang="en-US" sz="3200" b="1" dirty="0">
                <a:highlight>
                  <a:srgbClr val="FFFF00"/>
                </a:highlight>
              </a:rPr>
              <a:t>しない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471389F-0E06-4055-AE3A-22AE11CC4FF9}"/>
              </a:ext>
            </a:extLst>
          </p:cNvPr>
          <p:cNvSpPr txBox="1"/>
          <p:nvPr/>
        </p:nvSpPr>
        <p:spPr>
          <a:xfrm>
            <a:off x="5385919" y="2390723"/>
            <a:ext cx="1241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highlight>
                  <a:srgbClr val="FFFF00"/>
                </a:highlight>
              </a:rPr>
              <a:t>側面</a:t>
            </a:r>
            <a:r>
              <a:rPr lang="en-US" altLang="ja-JP" sz="3200" b="1" dirty="0">
                <a:highlight>
                  <a:srgbClr val="FFFF00"/>
                </a:highlight>
              </a:rPr>
              <a:t>3</a:t>
            </a:r>
            <a:endParaRPr kumimoji="1" lang="ja-JP" altLang="en-US" sz="3200" b="1" dirty="0">
              <a:highlight>
                <a:srgbClr val="FFFF00"/>
              </a:highlight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8E7951E-2C64-4FF2-90FF-19C8857F0444}"/>
              </a:ext>
            </a:extLst>
          </p:cNvPr>
          <p:cNvSpPr txBox="1"/>
          <p:nvPr/>
        </p:nvSpPr>
        <p:spPr>
          <a:xfrm rot="10800000">
            <a:off x="3741306" y="5422612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highlight>
                  <a:srgbClr val="FFFF00"/>
                </a:highlight>
              </a:rPr>
              <a:t>側面４</a:t>
            </a:r>
            <a:endParaRPr kumimoji="1" lang="ja-JP" altLang="en-US" sz="3200" b="1" dirty="0">
              <a:highlight>
                <a:srgbClr val="FFFF00"/>
              </a:highlight>
            </a:endParaRPr>
          </a:p>
        </p:txBody>
      </p:sp>
      <p:pic>
        <p:nvPicPr>
          <p:cNvPr id="20" name="図 19" descr="建物, ベンチ, 座る, 木製 が含まれている画像&#10;&#10;自動的に生成された説明">
            <a:extLst>
              <a:ext uri="{FF2B5EF4-FFF2-40B4-BE49-F238E27FC236}">
                <a16:creationId xmlns:a16="http://schemas.microsoft.com/office/drawing/2014/main" id="{B3DA2E0A-17CE-419A-8322-A5E9836743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163192" y="1910617"/>
            <a:ext cx="1524000" cy="1524000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9AABB88-90A5-40D8-B367-C0A0180FC072}"/>
              </a:ext>
            </a:extLst>
          </p:cNvPr>
          <p:cNvSpPr txBox="1"/>
          <p:nvPr/>
        </p:nvSpPr>
        <p:spPr>
          <a:xfrm>
            <a:off x="2298477" y="2406164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highlight>
                  <a:srgbClr val="FFFF00"/>
                </a:highlight>
              </a:rPr>
              <a:t>側面１</a:t>
            </a:r>
            <a:endParaRPr kumimoji="1" lang="ja-JP" altLang="en-US" sz="3200" b="1" dirty="0">
              <a:highlight>
                <a:srgbClr val="FFFF00"/>
              </a:highlight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EAC980E2-3CA9-4D24-8FA6-7434F49EA1AA}"/>
              </a:ext>
            </a:extLst>
          </p:cNvPr>
          <p:cNvSpPr/>
          <p:nvPr/>
        </p:nvSpPr>
        <p:spPr>
          <a:xfrm>
            <a:off x="3946898" y="2213168"/>
            <a:ext cx="899663" cy="8996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600" dirty="0">
                <a:solidFill>
                  <a:sysClr val="windowText" lastClr="000000"/>
                </a:solidFill>
                <a:latin typeface="Bauhaus 93" panose="04030905020B02020C02" pitchFamily="82" charset="0"/>
              </a:rPr>
              <a:t>4</a:t>
            </a:r>
            <a:endParaRPr kumimoji="1" lang="ja-JP" altLang="en-US" sz="6600" dirty="0">
              <a:solidFill>
                <a:sysClr val="windowText" lastClr="000000"/>
              </a:solidFill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166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自然, 屋外, 草, 夜空 が含まれている画像&#10;&#10;自動的に生成された説明">
            <a:extLst>
              <a:ext uri="{FF2B5EF4-FFF2-40B4-BE49-F238E27FC236}">
                <a16:creationId xmlns:a16="http://schemas.microsoft.com/office/drawing/2014/main" id="{FE224B94-2C30-4D66-891D-EE2C3E79F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686" y="511175"/>
            <a:ext cx="7431314" cy="5835650"/>
          </a:xfrm>
          <a:prstGeom prst="rect">
            <a:avLst/>
          </a:prstGeom>
        </p:spPr>
      </p:pic>
      <p:pic>
        <p:nvPicPr>
          <p:cNvPr id="7" name="図 6" descr="自然, 屋外, 草, 夜空 が含まれている画像&#10;&#10;自動的に生成された説明">
            <a:extLst>
              <a:ext uri="{FF2B5EF4-FFF2-40B4-BE49-F238E27FC236}">
                <a16:creationId xmlns:a16="http://schemas.microsoft.com/office/drawing/2014/main" id="{B6F6E083-727F-4902-993C-AF6F9988D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192000" y="511175"/>
            <a:ext cx="7431314" cy="583565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189F93F-F815-45F3-92A4-47A415CE1B4D}"/>
              </a:ext>
            </a:extLst>
          </p:cNvPr>
          <p:cNvSpPr txBox="1"/>
          <p:nvPr/>
        </p:nvSpPr>
        <p:spPr>
          <a:xfrm>
            <a:off x="5775960" y="2571988"/>
            <a:ext cx="214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chemeClr val="bg1"/>
                </a:solidFill>
                <a:latin typeface="Jokerman" panose="04090605060D06020702" pitchFamily="82" charset="0"/>
                <a:ea typeface="UD Digi Kyokasho N-B" panose="020B0400000000000000" pitchFamily="18" charset="-128"/>
              </a:rPr>
              <a:t>0 1 2 3 4 5 6 7 8 9</a:t>
            </a:r>
            <a:endParaRPr kumimoji="1" lang="ja-JP" altLang="en-US" b="1" dirty="0">
              <a:solidFill>
                <a:schemeClr val="bg1"/>
              </a:solidFill>
              <a:latin typeface="Jokerman" panose="04090605060D06020702" pitchFamily="82" charset="0"/>
              <a:ea typeface="UD Digi Kyokasho N-B" panose="020B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4922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00FFDE71-1D2B-4536-A670-41EE720C72DE}"/>
              </a:ext>
            </a:extLst>
          </p:cNvPr>
          <p:cNvGrpSpPr/>
          <p:nvPr/>
        </p:nvGrpSpPr>
        <p:grpSpPr>
          <a:xfrm>
            <a:off x="1208912" y="2997130"/>
            <a:ext cx="8810170" cy="2075542"/>
            <a:chOff x="2191657" y="2365829"/>
            <a:chExt cx="8810170" cy="2075542"/>
          </a:xfrm>
        </p:grpSpPr>
        <p:pic>
          <p:nvPicPr>
            <p:cNvPr id="5" name="図 4" descr="黒い背景と白い文字&#10;&#10;自動的に生成された説明">
              <a:extLst>
                <a:ext uri="{FF2B5EF4-FFF2-40B4-BE49-F238E27FC236}">
                  <a16:creationId xmlns:a16="http://schemas.microsoft.com/office/drawing/2014/main" id="{D0482524-98C5-4F9F-96B1-1A3A7167CC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85" t="32771" b="28441"/>
            <a:stretch/>
          </p:blipFill>
          <p:spPr>
            <a:xfrm>
              <a:off x="2191657" y="2365829"/>
              <a:ext cx="8810170" cy="2075542"/>
            </a:xfrm>
            <a:prstGeom prst="rect">
              <a:avLst/>
            </a:prstGeom>
          </p:spPr>
        </p:pic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69D02923-A5DB-43D6-A8B3-C7C0910282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906" y="2551238"/>
              <a:ext cx="634921" cy="634921"/>
            </a:xfrm>
            <a:prstGeom prst="rect">
              <a:avLst/>
            </a:prstGeom>
          </p:spPr>
        </p:pic>
      </p:grpSp>
      <p:pic>
        <p:nvPicPr>
          <p:cNvPr id="9" name="図 8" descr="黒い背景と白い文字&#10;&#10;自動的に生成された説明">
            <a:extLst>
              <a:ext uri="{FF2B5EF4-FFF2-40B4-BE49-F238E27FC236}">
                <a16:creationId xmlns:a16="http://schemas.microsoft.com/office/drawing/2014/main" id="{CAB4E61F-E239-44F8-967F-B7B2B2352A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ement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653" t="-2174" r="35937" b="82663"/>
          <a:stretch/>
        </p:blipFill>
        <p:spPr>
          <a:xfrm>
            <a:off x="769258" y="1185090"/>
            <a:ext cx="3373005" cy="1303009"/>
          </a:xfrm>
          <a:prstGeom prst="rect">
            <a:avLst/>
          </a:prstGeom>
        </p:spPr>
      </p:pic>
      <p:pic>
        <p:nvPicPr>
          <p:cNvPr id="3" name="図 2" descr="食品, 挿絵 が含まれている画像&#10;&#10;自動的に生成された説明">
            <a:extLst>
              <a:ext uri="{FF2B5EF4-FFF2-40B4-BE49-F238E27FC236}">
                <a16:creationId xmlns:a16="http://schemas.microsoft.com/office/drawing/2014/main" id="{2F260A36-B55C-4CE6-ADA4-B5DF331AEA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653" y="4701831"/>
            <a:ext cx="3540641" cy="741681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0D60052-61C2-46A6-BFB8-921F2CED0E54}"/>
              </a:ext>
            </a:extLst>
          </p:cNvPr>
          <p:cNvSpPr txBox="1"/>
          <p:nvPr/>
        </p:nvSpPr>
        <p:spPr>
          <a:xfrm>
            <a:off x="990055" y="4566040"/>
            <a:ext cx="8194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Stout" panose="0202090407030B020401" pitchFamily="18" charset="0"/>
                <a:cs typeface="Aharoni" panose="02010803020104030203" pitchFamily="2" charset="-79"/>
              </a:rPr>
              <a:t>+</a:t>
            </a:r>
            <a:endParaRPr kumimoji="1" lang="ja-JP" altLang="en-US" sz="6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udy Stout" panose="0202090407030B020401" pitchFamily="18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41856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85A587F-37FF-4FB3-A398-DCEF7553385D}"/>
              </a:ext>
            </a:extLst>
          </p:cNvPr>
          <p:cNvSpPr txBox="1"/>
          <p:nvPr/>
        </p:nvSpPr>
        <p:spPr>
          <a:xfrm>
            <a:off x="2651760" y="640616"/>
            <a:ext cx="2723887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dirty="0"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初めてのコイン</a:t>
            </a:r>
            <a:endParaRPr kumimoji="1" lang="en-US" altLang="ja-JP" dirty="0">
              <a:solidFill>
                <a:srgbClr val="FF00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 algn="r"/>
            <a:r>
              <a:rPr lang="ja-JP" altLang="en-US" dirty="0"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コイン収集初心者</a:t>
            </a:r>
            <a:endParaRPr kumimoji="1" lang="en-US" altLang="ja-JP" dirty="0">
              <a:solidFill>
                <a:srgbClr val="FF00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 algn="r"/>
            <a:r>
              <a:rPr lang="ja-JP" altLang="en-US" dirty="0"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コイン収集家の新星</a:t>
            </a:r>
            <a:endParaRPr lang="en-US" altLang="ja-JP" dirty="0">
              <a:solidFill>
                <a:srgbClr val="FF00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 algn="r"/>
            <a:r>
              <a:rPr lang="ja-JP" altLang="en-US" dirty="0"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コイン収集を極めし者</a:t>
            </a:r>
            <a:endParaRPr lang="en-US" altLang="ja-JP" dirty="0">
              <a:solidFill>
                <a:srgbClr val="FF00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 algn="r"/>
            <a:r>
              <a:rPr lang="ja-JP" altLang="en-US" dirty="0"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走り始め</a:t>
            </a:r>
            <a:endParaRPr lang="en-US" altLang="ja-JP" dirty="0">
              <a:solidFill>
                <a:srgbClr val="FF00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 algn="r"/>
            <a:r>
              <a:rPr lang="ja-JP" altLang="en-US" dirty="0"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マラソン初心者</a:t>
            </a:r>
            <a:endParaRPr lang="en-US" altLang="ja-JP" dirty="0">
              <a:solidFill>
                <a:srgbClr val="FF00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 algn="r"/>
            <a:r>
              <a:rPr lang="ja-JP" altLang="en-US" dirty="0"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マラソンの楽しさ</a:t>
            </a:r>
            <a:endParaRPr lang="en-US" altLang="ja-JP" dirty="0">
              <a:solidFill>
                <a:srgbClr val="FF00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 algn="r"/>
            <a:r>
              <a:rPr lang="ja-JP" altLang="en-US" dirty="0"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プロマラソンの新星</a:t>
            </a:r>
            <a:endParaRPr lang="en-US" altLang="ja-JP" dirty="0">
              <a:solidFill>
                <a:srgbClr val="FF00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 algn="r"/>
            <a:r>
              <a:rPr lang="ja-JP" altLang="en-US" dirty="0"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プロマラソンを極めし者</a:t>
            </a:r>
            <a:endParaRPr lang="en-US" altLang="ja-JP" dirty="0">
              <a:solidFill>
                <a:srgbClr val="FF00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 algn="r"/>
            <a:r>
              <a:rPr lang="ja-JP" altLang="en-US" dirty="0"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フルマラソン完走！</a:t>
            </a:r>
            <a:endParaRPr lang="en-US" altLang="ja-JP" dirty="0">
              <a:solidFill>
                <a:srgbClr val="FF00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 algn="r"/>
            <a:r>
              <a:rPr lang="ja-JP" altLang="en-US" dirty="0"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ヒーローの意地</a:t>
            </a:r>
            <a:endParaRPr lang="en-US" altLang="ja-JP" dirty="0">
              <a:solidFill>
                <a:srgbClr val="FF00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 algn="r"/>
            <a:r>
              <a:rPr lang="ja-JP" altLang="en-US" dirty="0"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孤高のヒーロー</a:t>
            </a:r>
            <a:endParaRPr lang="en-US" altLang="ja-JP" dirty="0">
              <a:solidFill>
                <a:srgbClr val="FF00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 algn="r"/>
            <a:r>
              <a:rPr lang="ja-JP" altLang="en-US" dirty="0">
                <a:solidFill>
                  <a:schemeClr val="accent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執拗に集めし者</a:t>
            </a:r>
            <a:endParaRPr lang="en-US" altLang="ja-JP" dirty="0">
              <a:solidFill>
                <a:schemeClr val="accent1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 algn="r"/>
            <a:endParaRPr lang="en-US" altLang="ja-JP" dirty="0">
              <a:solidFill>
                <a:srgbClr val="FF00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 algn="r"/>
            <a:r>
              <a:rPr lang="ja-JP" altLang="en-US" dirty="0">
                <a:solidFill>
                  <a:schemeClr val="accent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スニーク使い</a:t>
            </a:r>
            <a:endParaRPr lang="en-US" altLang="ja-JP" dirty="0">
              <a:solidFill>
                <a:schemeClr val="accent1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 algn="r"/>
            <a:r>
              <a:rPr lang="ja-JP" altLang="en-US" dirty="0">
                <a:solidFill>
                  <a:schemeClr val="accent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ジャストインタラクト</a:t>
            </a:r>
            <a:endParaRPr lang="en-US" altLang="ja-JP" dirty="0">
              <a:solidFill>
                <a:schemeClr val="accent1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 algn="r"/>
            <a:r>
              <a:rPr kumimoji="1" lang="ja-JP" altLang="en-US" dirty="0"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ヒーロー</a:t>
            </a:r>
            <a:endParaRPr kumimoji="1" lang="en-US" altLang="ja-JP" dirty="0">
              <a:solidFill>
                <a:srgbClr val="FF00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 algn="r"/>
            <a:endParaRPr kumimoji="1" lang="ja-JP" altLang="en-US" dirty="0">
              <a:solidFill>
                <a:srgbClr val="FF00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A19A97D-2B89-428C-ACC4-3574AA23F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21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  <a:ea typeface="inherit"/>
              </a:rPr>
              <a:t>Marathon master</a:t>
            </a:r>
            <a:r>
              <a:rPr kumimoji="0" lang="ja-JP" altLang="ja-JP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BEC560F-C239-43E4-98CC-3ABE15986A74}"/>
              </a:ext>
            </a:extLst>
          </p:cNvPr>
          <p:cNvSpPr txBox="1"/>
          <p:nvPr/>
        </p:nvSpPr>
        <p:spPr>
          <a:xfrm>
            <a:off x="5375647" y="664012"/>
            <a:ext cx="3065326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コインを</a:t>
            </a:r>
            <a:r>
              <a:rPr kumimoji="1" lang="en-US" altLang="ja-JP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1</a:t>
            </a:r>
            <a:r>
              <a:rPr kumimoji="1" lang="ja-JP" altLang="en-US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枚収集</a:t>
            </a:r>
            <a:endParaRPr kumimoji="1" lang="en-US" altLang="ja-JP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  <a:p>
            <a:pPr algn="r"/>
            <a:r>
              <a:rPr lang="ja-JP" altLang="en-US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コインを</a:t>
            </a:r>
            <a:r>
              <a:rPr lang="en-US" altLang="ja-JP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10</a:t>
            </a:r>
            <a:r>
              <a:rPr lang="ja-JP" altLang="en-US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枚収集</a:t>
            </a:r>
            <a:endParaRPr lang="en-US" altLang="ja-JP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  <a:p>
            <a:pPr algn="r"/>
            <a:r>
              <a:rPr lang="ja-JP" altLang="en-US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コインを</a:t>
            </a:r>
            <a:r>
              <a:rPr lang="en-US" altLang="ja-JP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100</a:t>
            </a:r>
            <a:r>
              <a:rPr lang="ja-JP" altLang="en-US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枚収集</a:t>
            </a:r>
            <a:endParaRPr lang="en-US" altLang="ja-JP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  <a:p>
            <a:pPr algn="r"/>
            <a:r>
              <a:rPr lang="ja-JP" altLang="en-US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コインを</a:t>
            </a:r>
            <a:r>
              <a:rPr lang="en-US" altLang="ja-JP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1000</a:t>
            </a:r>
            <a:r>
              <a:rPr lang="ja-JP" altLang="en-US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枚収集</a:t>
            </a:r>
            <a:endParaRPr lang="en-US" altLang="ja-JP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  <a:p>
            <a:pPr algn="r"/>
            <a:r>
              <a:rPr lang="en-US" altLang="ja-JP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1m</a:t>
            </a:r>
            <a:r>
              <a:rPr lang="ja-JP" altLang="en-US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走る</a:t>
            </a:r>
            <a:endParaRPr lang="en-US" altLang="ja-JP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  <a:p>
            <a:pPr algn="r"/>
            <a:r>
              <a:rPr lang="en-US" altLang="ja-JP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10m</a:t>
            </a:r>
            <a:r>
              <a:rPr lang="ja-JP" altLang="en-US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走る</a:t>
            </a:r>
            <a:endParaRPr lang="en-US" altLang="ja-JP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  <a:p>
            <a:pPr algn="r"/>
            <a:r>
              <a:rPr lang="en-US" altLang="ja-JP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100m</a:t>
            </a:r>
            <a:r>
              <a:rPr lang="ja-JP" altLang="en-US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走る</a:t>
            </a:r>
            <a:endParaRPr lang="en-US" altLang="ja-JP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  <a:p>
            <a:pPr algn="r"/>
            <a:r>
              <a:rPr lang="en-US" altLang="ja-JP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1000m</a:t>
            </a:r>
            <a:r>
              <a:rPr lang="ja-JP" altLang="en-US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走る</a:t>
            </a:r>
            <a:endParaRPr lang="en-US" altLang="ja-JP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  <a:p>
            <a:pPr algn="r"/>
            <a:r>
              <a:rPr lang="en-US" altLang="ja-JP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10000m</a:t>
            </a:r>
            <a:r>
              <a:rPr lang="ja-JP" altLang="en-US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走る</a:t>
            </a:r>
            <a:endParaRPr lang="en-US" altLang="ja-JP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  <a:p>
            <a:pPr algn="r"/>
            <a:r>
              <a:rPr lang="en-US" altLang="ja-JP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42.195km</a:t>
            </a:r>
            <a:r>
              <a:rPr lang="ja-JP" altLang="en-US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走る</a:t>
            </a:r>
            <a:endParaRPr lang="en-US" altLang="ja-JP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  <a:p>
            <a:pPr algn="r"/>
            <a:r>
              <a:rPr lang="ja-JP" altLang="en-US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コイン</a:t>
            </a:r>
            <a:r>
              <a:rPr lang="en-US" altLang="ja-JP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100</a:t>
            </a:r>
            <a:r>
              <a:rPr lang="ja-JP" altLang="en-US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枚</a:t>
            </a:r>
            <a:r>
              <a:rPr lang="en-US" altLang="ja-JP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&amp;1000m</a:t>
            </a:r>
            <a:r>
              <a:rPr lang="ja-JP" altLang="en-US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走る</a:t>
            </a:r>
            <a:endParaRPr lang="en-US" altLang="ja-JP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  <a:p>
            <a:pPr algn="r"/>
            <a:r>
              <a:rPr lang="ja-JP" altLang="en-US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コイン</a:t>
            </a:r>
            <a:r>
              <a:rPr lang="en-US" altLang="ja-JP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1000</a:t>
            </a:r>
            <a:r>
              <a:rPr lang="ja-JP" altLang="en-US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枚</a:t>
            </a:r>
            <a:r>
              <a:rPr lang="en-US" altLang="ja-JP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&amp;1km</a:t>
            </a:r>
            <a:r>
              <a:rPr lang="ja-JP" altLang="en-US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走る</a:t>
            </a:r>
            <a:endParaRPr lang="en-US" altLang="ja-JP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  <a:p>
            <a:pPr algn="r"/>
            <a:r>
              <a:rPr lang="en-US" altLang="ja-JP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20</a:t>
            </a:r>
            <a:r>
              <a:rPr lang="ja-JP" altLang="en-US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枚のコインを</a:t>
            </a:r>
            <a:r>
              <a:rPr lang="en-US" altLang="ja-JP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100m</a:t>
            </a:r>
            <a:r>
              <a:rPr lang="ja-JP" altLang="en-US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毎収集</a:t>
            </a:r>
            <a:endParaRPr lang="en-US" altLang="ja-JP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  <a:p>
            <a:pPr algn="r"/>
            <a:endParaRPr lang="en-US" altLang="ja-JP" sz="1600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0902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DB950A4-83FC-4C7A-9DA0-5524D3E2A940}"/>
              </a:ext>
            </a:extLst>
          </p:cNvPr>
          <p:cNvSpPr/>
          <p:nvPr/>
        </p:nvSpPr>
        <p:spPr>
          <a:xfrm>
            <a:off x="376196" y="1517226"/>
            <a:ext cx="10408368" cy="388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表 8">
            <a:extLst>
              <a:ext uri="{FF2B5EF4-FFF2-40B4-BE49-F238E27FC236}">
                <a16:creationId xmlns:a16="http://schemas.microsoft.com/office/drawing/2014/main" id="{5D49B3A3-6892-4A3E-9BE6-AF3483D2D0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735075"/>
              </p:ext>
            </p:extLst>
          </p:nvPr>
        </p:nvGraphicFramePr>
        <p:xfrm>
          <a:off x="376196" y="1517226"/>
          <a:ext cx="10408368" cy="38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092">
                  <a:extLst>
                    <a:ext uri="{9D8B030D-6E8A-4147-A177-3AD203B41FA5}">
                      <a16:colId xmlns:a16="http://schemas.microsoft.com/office/drawing/2014/main" val="634196164"/>
                    </a:ext>
                  </a:extLst>
                </a:gridCol>
                <a:gridCol w="2602092">
                  <a:extLst>
                    <a:ext uri="{9D8B030D-6E8A-4147-A177-3AD203B41FA5}">
                      <a16:colId xmlns:a16="http://schemas.microsoft.com/office/drawing/2014/main" val="2246313978"/>
                    </a:ext>
                  </a:extLst>
                </a:gridCol>
                <a:gridCol w="2602092">
                  <a:extLst>
                    <a:ext uri="{9D8B030D-6E8A-4147-A177-3AD203B41FA5}">
                      <a16:colId xmlns:a16="http://schemas.microsoft.com/office/drawing/2014/main" val="1286954542"/>
                    </a:ext>
                  </a:extLst>
                </a:gridCol>
                <a:gridCol w="2602092">
                  <a:extLst>
                    <a:ext uri="{9D8B030D-6E8A-4147-A177-3AD203B41FA5}">
                      <a16:colId xmlns:a16="http://schemas.microsoft.com/office/drawing/2014/main" val="136915513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solidFill>
                            <a:srgbClr val="FF0000"/>
                          </a:solidFill>
                          <a:effectLst>
                            <a:glow rad="635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初めてのコイン</a:t>
                      </a:r>
                      <a:endParaRPr kumimoji="1" lang="en-US" altLang="ja-JP" dirty="0">
                        <a:solidFill>
                          <a:srgbClr val="FF0000"/>
                        </a:solidFill>
                        <a:effectLst>
                          <a:glow rad="63500">
                            <a:schemeClr val="accent4">
                              <a:satMod val="175000"/>
                              <a:alpha val="40000"/>
                            </a:schemeClr>
                          </a:glow>
                          <a:innerShdw blurRad="63500" dist="50800" dir="13500000">
                            <a:prstClr val="black">
                              <a:alpha val="50000"/>
                            </a:prstClr>
                          </a:innerShdw>
                        </a:effectLst>
                        <a:latin typeface="HGS創英角ﾎﾟｯﾌﾟ体" panose="040B0A00000000000000" pitchFamily="50" charset="-128"/>
                        <a:ea typeface="HGS創英角ﾎﾟｯﾌﾟ体" panose="040B0A00000000000000" pitchFamily="50" charset="-128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i="0" u="none" strike="noStrike" kern="1200" cap="none" spc="0" normalizeH="0" baseline="0" noProof="0" dirty="0">
                          <a:ln w="3175"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uLnTx/>
                          <a:uFillTx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  <a:cs typeface="+mn-cs"/>
                        </a:rPr>
                        <a:t>コインを</a:t>
                      </a:r>
                      <a:r>
                        <a:rPr kumimoji="1" lang="en-US" altLang="ja-JP" sz="1400" b="0" i="0" u="none" strike="noStrike" kern="1200" cap="none" spc="0" normalizeH="0" baseline="0" noProof="0" dirty="0">
                          <a:ln w="3175"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uLnTx/>
                          <a:uFillTx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  <a:cs typeface="+mn-cs"/>
                        </a:rPr>
                        <a:t>1</a:t>
                      </a:r>
                      <a:r>
                        <a:rPr kumimoji="1" lang="ja-JP" altLang="en-US" sz="1400" b="0" i="0" u="none" strike="noStrike" kern="1200" cap="none" spc="0" normalizeH="0" baseline="0" noProof="0" dirty="0">
                          <a:ln w="3175"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uLnTx/>
                          <a:uFillTx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  <a:cs typeface="+mn-cs"/>
                        </a:rPr>
                        <a:t>枚収集</a:t>
                      </a:r>
                      <a:endParaRPr kumimoji="1" lang="en-US" altLang="ja-JP" sz="1400" b="0" i="0" u="none" strike="noStrike" kern="1200" cap="none" spc="0" normalizeH="0" baseline="0" noProof="0" dirty="0">
                        <a:ln w="3175">
                          <a:noFill/>
                        </a:ln>
                        <a:solidFill>
                          <a:srgbClr val="FF0000"/>
                        </a:solidFill>
                        <a:effectLst>
                          <a:innerShdw blurRad="63500" dist="50800" dir="13500000">
                            <a:prstClr val="black">
                              <a:alpha val="50000"/>
                            </a:prstClr>
                          </a:innerShdw>
                        </a:effectLst>
                        <a:uLnTx/>
                        <a:uFillTx/>
                        <a:latin typeface="HGS創英角ﾎﾟｯﾌﾟ体" panose="040B0A00000000000000" pitchFamily="50" charset="-128"/>
                        <a:ea typeface="HGS創英角ﾎﾟｯﾌﾟ体" panose="040B0A00000000000000" pitchFamily="50" charset="-128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0" dirty="0">
                          <a:solidFill>
                            <a:srgbClr val="FF0000"/>
                          </a:solidFill>
                          <a:effectLst>
                            <a:glow rad="635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障害物との邂逅</a:t>
                      </a:r>
                      <a:endParaRPr kumimoji="1" lang="en-US" altLang="ja-JP" b="0" dirty="0">
                        <a:solidFill>
                          <a:srgbClr val="FF0000"/>
                        </a:solidFill>
                        <a:effectLst>
                          <a:glow rad="63500">
                            <a:schemeClr val="accent4">
                              <a:satMod val="175000"/>
                              <a:alpha val="40000"/>
                            </a:schemeClr>
                          </a:glow>
                          <a:innerShdw blurRad="63500" dist="50800" dir="13500000">
                            <a:prstClr val="black">
                              <a:alpha val="50000"/>
                            </a:prstClr>
                          </a:innerShdw>
                        </a:effectLst>
                        <a:latin typeface="HGS創英角ﾎﾟｯﾌﾟ体" panose="040B0A00000000000000" pitchFamily="50" charset="-128"/>
                        <a:ea typeface="HGS創英角ﾎﾟｯﾌﾟ体" panose="040B0A00000000000000" pitchFamily="50" charset="-128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uLnTx/>
                          <a:uFillTx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  <a:cs typeface="+mn-cs"/>
                        </a:rPr>
                        <a:t>初めてギミックをこなす</a:t>
                      </a:r>
                      <a:endParaRPr kumimoji="1" lang="en-US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innerShdw blurRad="63500" dist="50800" dir="13500000">
                            <a:prstClr val="black">
                              <a:alpha val="50000"/>
                            </a:prstClr>
                          </a:innerShdw>
                        </a:effectLst>
                        <a:uLnTx/>
                        <a:uFillTx/>
                        <a:latin typeface="HGS創英角ﾎﾟｯﾌﾟ体" panose="040B0A00000000000000" pitchFamily="50" charset="-128"/>
                        <a:ea typeface="HGS創英角ﾎﾟｯﾌﾟ体" panose="040B0A00000000000000" pitchFamily="50" charset="-128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15777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srgbClr val="FF0000"/>
                          </a:solidFill>
                          <a:effectLst>
                            <a:glow rad="635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コイン収集初心者</a:t>
                      </a:r>
                      <a:endParaRPr kumimoji="1" lang="en-US" altLang="ja-JP" dirty="0">
                        <a:solidFill>
                          <a:srgbClr val="FF0000"/>
                        </a:solidFill>
                        <a:effectLst>
                          <a:glow rad="63500">
                            <a:schemeClr val="accent4">
                              <a:satMod val="175000"/>
                              <a:alpha val="40000"/>
                            </a:schemeClr>
                          </a:glow>
                          <a:innerShdw blurRad="63500" dist="50800" dir="13500000">
                            <a:prstClr val="black">
                              <a:alpha val="50000"/>
                            </a:prstClr>
                          </a:innerShdw>
                        </a:effectLst>
                        <a:latin typeface="HGS創英角ﾎﾟｯﾌﾟ体" panose="040B0A00000000000000" pitchFamily="50" charset="-128"/>
                        <a:ea typeface="HGS創英角ﾎﾟｯﾌﾟ体" panose="040B0A00000000000000" pitchFamily="50" charset="-128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dirty="0"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コインを</a:t>
                      </a:r>
                      <a:r>
                        <a:rPr lang="en-US" altLang="ja-JP" sz="1400" b="0" i="0" dirty="0"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10</a:t>
                      </a:r>
                      <a:r>
                        <a:rPr lang="ja-JP" altLang="en-US" sz="1400" b="0" i="0" dirty="0"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枚収集</a:t>
                      </a:r>
                      <a:endParaRPr lang="en-US" altLang="ja-JP" sz="1400" b="0" i="0" dirty="0">
                        <a:solidFill>
                          <a:srgbClr val="FF0000"/>
                        </a:solidFill>
                        <a:effectLst>
                          <a:innerShdw blurRad="63500" dist="50800" dir="13500000">
                            <a:prstClr val="black">
                              <a:alpha val="50000"/>
                            </a:prstClr>
                          </a:innerShdw>
                        </a:effectLst>
                        <a:latin typeface="HGS創英角ﾎﾟｯﾌﾟ体" panose="040B0A00000000000000" pitchFamily="50" charset="-128"/>
                        <a:ea typeface="HGS創英角ﾎﾟｯﾌﾟ体" panose="040B0A00000000000000" pitchFamily="50" charset="-128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0" dirty="0">
                          <a:solidFill>
                            <a:srgbClr val="FF0000"/>
                          </a:solidFill>
                          <a:effectLst>
                            <a:glow rad="635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華麗なるかわしかた</a:t>
                      </a:r>
                      <a:endParaRPr kumimoji="1" lang="en-US" altLang="ja-JP" b="0" dirty="0">
                        <a:solidFill>
                          <a:srgbClr val="FF0000"/>
                        </a:solidFill>
                        <a:effectLst>
                          <a:glow rad="63500">
                            <a:schemeClr val="accent4">
                              <a:satMod val="175000"/>
                              <a:alpha val="40000"/>
                            </a:schemeClr>
                          </a:glow>
                          <a:innerShdw blurRad="63500" dist="50800" dir="13500000">
                            <a:prstClr val="black">
                              <a:alpha val="50000"/>
                            </a:prstClr>
                          </a:innerShdw>
                        </a:effectLst>
                        <a:latin typeface="HGS創英角ﾎﾟｯﾌﾟ体" panose="040B0A00000000000000" pitchFamily="50" charset="-128"/>
                        <a:ea typeface="HGS創英角ﾎﾟｯﾌﾟ体" panose="040B0A00000000000000" pitchFamily="50" charset="-128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uLnTx/>
                          <a:uFillTx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  <a:cs typeface="+mn-cs"/>
                        </a:rPr>
                        <a:t>ギミックを</a:t>
                      </a: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uLnTx/>
                          <a:uFillTx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  <a:cs typeface="+mn-cs"/>
                        </a:rPr>
                        <a:t>10</a:t>
                      </a: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uLnTx/>
                          <a:uFillTx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  <a:cs typeface="+mn-cs"/>
                        </a:rPr>
                        <a:t>回処理</a:t>
                      </a:r>
                      <a:endParaRPr kumimoji="1" lang="ja-JP" altLang="en-US" sz="1400" b="0" dirty="0">
                        <a:solidFill>
                          <a:srgbClr val="FF0000"/>
                        </a:solidFill>
                        <a:latin typeface="HGS創英角ﾎﾟｯﾌﾟ体" panose="040B0A00000000000000" pitchFamily="50" charset="-128"/>
                        <a:ea typeface="HGS創英角ﾎﾟｯﾌﾟ体" panose="040B0A00000000000000" pitchFamily="50" charset="-128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17622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srgbClr val="FF0000"/>
                          </a:solidFill>
                          <a:effectLst>
                            <a:glow rad="635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コイン収集家の新星</a:t>
                      </a:r>
                      <a:endParaRPr lang="en-US" altLang="ja-JP" dirty="0">
                        <a:solidFill>
                          <a:srgbClr val="FF0000"/>
                        </a:solidFill>
                        <a:effectLst>
                          <a:glow rad="63500">
                            <a:schemeClr val="accent4">
                              <a:satMod val="175000"/>
                              <a:alpha val="40000"/>
                            </a:schemeClr>
                          </a:glow>
                          <a:innerShdw blurRad="63500" dist="50800" dir="13500000">
                            <a:prstClr val="black">
                              <a:alpha val="50000"/>
                            </a:prstClr>
                          </a:innerShdw>
                        </a:effectLst>
                        <a:latin typeface="HGS創英角ﾎﾟｯﾌﾟ体" panose="040B0A00000000000000" pitchFamily="50" charset="-128"/>
                        <a:ea typeface="HGS創英角ﾎﾟｯﾌﾟ体" panose="040B0A00000000000000" pitchFamily="50" charset="-128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dirty="0"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コインを</a:t>
                      </a:r>
                      <a:r>
                        <a:rPr lang="en-US" altLang="ja-JP" sz="1400" b="0" i="0" dirty="0"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100</a:t>
                      </a:r>
                      <a:r>
                        <a:rPr lang="ja-JP" altLang="en-US" sz="1400" b="0" i="0" dirty="0"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枚収集</a:t>
                      </a:r>
                      <a:endParaRPr lang="en-US" altLang="ja-JP" sz="1400" b="0" i="0" dirty="0">
                        <a:solidFill>
                          <a:srgbClr val="FF0000"/>
                        </a:solidFill>
                        <a:effectLst>
                          <a:innerShdw blurRad="63500" dist="50800" dir="13500000">
                            <a:prstClr val="black">
                              <a:alpha val="50000"/>
                            </a:prstClr>
                          </a:innerShdw>
                        </a:effectLst>
                        <a:latin typeface="HGS創英角ﾎﾟｯﾌﾟ体" panose="040B0A00000000000000" pitchFamily="50" charset="-128"/>
                        <a:ea typeface="HGS創英角ﾎﾟｯﾌﾟ体" panose="040B0A00000000000000" pitchFamily="50" charset="-128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0" dirty="0">
                          <a:solidFill>
                            <a:srgbClr val="FF0000"/>
                          </a:solidFill>
                          <a:effectLst>
                            <a:glow rad="635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ギミック博士</a:t>
                      </a:r>
                      <a:endParaRPr kumimoji="1" lang="en-US" altLang="ja-JP" b="0" dirty="0">
                        <a:solidFill>
                          <a:srgbClr val="FF0000"/>
                        </a:solidFill>
                        <a:effectLst>
                          <a:glow rad="63500">
                            <a:schemeClr val="accent4">
                              <a:satMod val="175000"/>
                              <a:alpha val="40000"/>
                            </a:schemeClr>
                          </a:glow>
                          <a:innerShdw blurRad="63500" dist="50800" dir="13500000">
                            <a:prstClr val="black">
                              <a:alpha val="50000"/>
                            </a:prstClr>
                          </a:innerShdw>
                        </a:effectLst>
                        <a:latin typeface="HGS創英角ﾎﾟｯﾌﾟ体" panose="040B0A00000000000000" pitchFamily="50" charset="-128"/>
                        <a:ea typeface="HGS創英角ﾎﾟｯﾌﾟ体" panose="040B0A00000000000000" pitchFamily="50" charset="-128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uLnTx/>
                          <a:uFillTx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  <a:cs typeface="+mn-cs"/>
                        </a:rPr>
                        <a:t>ギミックを</a:t>
                      </a: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uLnTx/>
                          <a:uFillTx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  <a:cs typeface="+mn-cs"/>
                        </a:rPr>
                        <a:t>50</a:t>
                      </a: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uLnTx/>
                          <a:uFillTx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  <a:cs typeface="+mn-cs"/>
                        </a:rPr>
                        <a:t>回処理</a:t>
                      </a: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HGS創英角ﾎﾟｯﾌﾟ体" panose="040B0A00000000000000" pitchFamily="50" charset="-128"/>
                        <a:ea typeface="HGS創英角ﾎﾟｯﾌﾟ体" panose="040B0A00000000000000" pitchFamily="50" charset="-128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807591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srgbClr val="FF0000"/>
                          </a:solidFill>
                          <a:effectLst>
                            <a:glow rad="635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コイン収集を極めし者</a:t>
                      </a:r>
                      <a:endParaRPr lang="en-US" altLang="ja-JP" dirty="0">
                        <a:solidFill>
                          <a:srgbClr val="FF0000"/>
                        </a:solidFill>
                        <a:effectLst>
                          <a:glow rad="63500">
                            <a:schemeClr val="accent4">
                              <a:satMod val="175000"/>
                              <a:alpha val="40000"/>
                            </a:schemeClr>
                          </a:glow>
                          <a:innerShdw blurRad="63500" dist="50800" dir="13500000">
                            <a:prstClr val="black">
                              <a:alpha val="50000"/>
                            </a:prstClr>
                          </a:innerShdw>
                        </a:effectLst>
                        <a:latin typeface="HGS創英角ﾎﾟｯﾌﾟ体" panose="040B0A00000000000000" pitchFamily="50" charset="-128"/>
                        <a:ea typeface="HGS創英角ﾎﾟｯﾌﾟ体" panose="040B0A00000000000000" pitchFamily="50" charset="-128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dirty="0"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コインを</a:t>
                      </a:r>
                      <a:r>
                        <a:rPr lang="en-US" altLang="ja-JP" sz="1400" b="0" i="0" dirty="0"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1000</a:t>
                      </a:r>
                      <a:r>
                        <a:rPr lang="ja-JP" altLang="en-US" sz="1400" b="0" i="0" dirty="0"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枚収集</a:t>
                      </a:r>
                      <a:endParaRPr lang="en-US" altLang="ja-JP" sz="1400" b="0" i="0" dirty="0">
                        <a:solidFill>
                          <a:srgbClr val="FF0000"/>
                        </a:solidFill>
                        <a:effectLst>
                          <a:innerShdw blurRad="63500" dist="50800" dir="13500000">
                            <a:prstClr val="black">
                              <a:alpha val="50000"/>
                            </a:prstClr>
                          </a:innerShdw>
                        </a:effectLst>
                        <a:latin typeface="HGS創英角ﾎﾟｯﾌﾟ体" panose="040B0A00000000000000" pitchFamily="50" charset="-128"/>
                        <a:ea typeface="HGS創英角ﾎﾟｯﾌﾟ体" panose="040B0A00000000000000" pitchFamily="50" charset="-128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glow rad="63500">
                              <a:srgbClr val="FFC000">
                                <a:satMod val="175000"/>
                                <a:alpha val="40000"/>
                              </a:srgbClr>
                            </a:glow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uLnTx/>
                          <a:uFillTx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  <a:cs typeface="+mn-cs"/>
                        </a:rPr>
                        <a:t>長く魅せる者</a:t>
                      </a:r>
                      <a:endParaRPr kumimoji="1" lang="ja-JP" altLang="en-US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uLnTx/>
                          <a:uFillTx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  <a:cs typeface="+mn-cs"/>
                        </a:rPr>
                        <a:t>90</a:t>
                      </a: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uLnTx/>
                          <a:uFillTx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  <a:cs typeface="+mn-cs"/>
                        </a:rPr>
                        <a:t>秒生存</a:t>
                      </a:r>
                      <a:endParaRPr kumimoji="1" lang="ja-JP" altLang="en-US" b="0" dirty="0">
                        <a:solidFill>
                          <a:srgbClr val="FF0000"/>
                        </a:solidFill>
                        <a:latin typeface="HGS創英角ﾎﾟｯﾌﾟ体" panose="040B0A00000000000000" pitchFamily="50" charset="-128"/>
                        <a:ea typeface="HGS創英角ﾎﾟｯﾌﾟ体" panose="040B0A00000000000000" pitchFamily="50" charset="-128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32656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srgbClr val="FF0000"/>
                          </a:solidFill>
                          <a:effectLst>
                            <a:glow rad="635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最初の一歩</a:t>
                      </a:r>
                      <a:endParaRPr lang="en-US" altLang="ja-JP" dirty="0">
                        <a:solidFill>
                          <a:srgbClr val="FF0000"/>
                        </a:solidFill>
                        <a:effectLst>
                          <a:glow rad="63500">
                            <a:schemeClr val="accent4">
                              <a:satMod val="175000"/>
                              <a:alpha val="40000"/>
                            </a:schemeClr>
                          </a:glow>
                          <a:innerShdw blurRad="63500" dist="50800" dir="13500000">
                            <a:prstClr val="black">
                              <a:alpha val="50000"/>
                            </a:prstClr>
                          </a:innerShdw>
                        </a:effectLst>
                        <a:latin typeface="HGS創英角ﾎﾟｯﾌﾟ体" panose="040B0A00000000000000" pitchFamily="50" charset="-128"/>
                        <a:ea typeface="HGS創英角ﾎﾟｯﾌﾟ体" panose="040B0A00000000000000" pitchFamily="50" charset="-128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sz="1400" b="0" i="0" dirty="0"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1m</a:t>
                      </a:r>
                      <a:r>
                        <a:rPr lang="ja-JP" altLang="en-US" sz="1400" b="0" i="0" dirty="0"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走る</a:t>
                      </a:r>
                      <a:endParaRPr kumimoji="1" lang="ja-JP" altLang="en-US" sz="1400" b="0" i="0" dirty="0">
                        <a:solidFill>
                          <a:srgbClr val="FF0000"/>
                        </a:solidFill>
                        <a:latin typeface="HGS創英角ﾎﾟｯﾌﾟ体" panose="040B0A00000000000000" pitchFamily="50" charset="-128"/>
                        <a:ea typeface="HGS創英角ﾎﾟｯﾌﾟ体" panose="040B0A00000000000000" pitchFamily="50" charset="-128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glow rad="101600">
                              <a:schemeClr val="bg1">
                                <a:alpha val="60000"/>
                              </a:schemeClr>
                            </a:glow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uLnTx/>
                          <a:uFillTx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  <a:cs typeface="+mn-cs"/>
                        </a:rPr>
                        <a:t>億万長者</a:t>
                      </a:r>
                      <a:endParaRPr kumimoji="1" lang="ja-JP" altLang="en-US" dirty="0">
                        <a:solidFill>
                          <a:srgbClr val="FFC000"/>
                        </a:solidFill>
                        <a:effectLst>
                          <a:glow rad="101600">
                            <a:schemeClr val="bg1">
                              <a:alpha val="60000"/>
                            </a:schemeClr>
                          </a:glow>
                        </a:effectLst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uLnTx/>
                          <a:uFillTx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  <a:cs typeface="+mn-cs"/>
                        </a:rPr>
                        <a:t>コインを</a:t>
                      </a:r>
                      <a:r>
                        <a:rPr kumimoji="1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uLnTx/>
                          <a:uFillTx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  <a:cs typeface="+mn-cs"/>
                        </a:rPr>
                        <a:t>75</a:t>
                      </a:r>
                      <a:r>
                        <a:rPr kumimoji="1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uLnTx/>
                          <a:uFillTx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  <a:cs typeface="+mn-cs"/>
                        </a:rPr>
                        <a:t>枚収集　　　　　　　　　　　</a:t>
                      </a:r>
                      <a:r>
                        <a:rPr kumimoji="1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uLnTx/>
                          <a:uFillTx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  <a:cs typeface="+mn-cs"/>
                        </a:rPr>
                        <a:t>(300</a:t>
                      </a:r>
                      <a:r>
                        <a:rPr kumimoji="1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uLnTx/>
                          <a:uFillTx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  <a:cs typeface="+mn-cs"/>
                        </a:rPr>
                        <a:t>枚以降複数回獲得可能</a:t>
                      </a:r>
                      <a:r>
                        <a:rPr kumimoji="1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uLnTx/>
                          <a:uFillTx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  <a:cs typeface="+mn-cs"/>
                        </a:rPr>
                        <a:t>)</a:t>
                      </a:r>
                      <a:endParaRPr kumimoji="1" lang="ja-JP" altLang="en-US" sz="1100" b="0" dirty="0">
                        <a:solidFill>
                          <a:srgbClr val="FF0000"/>
                        </a:solidFill>
                        <a:latin typeface="HGS創英角ﾎﾟｯﾌﾟ体" panose="040B0A00000000000000" pitchFamily="50" charset="-128"/>
                        <a:ea typeface="HGS創英角ﾎﾟｯﾌﾟ体" panose="040B0A00000000000000" pitchFamily="50" charset="-128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48256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/>
                      <a:r>
                        <a:rPr lang="ja-JP" altLang="en-US" dirty="0">
                          <a:solidFill>
                            <a:srgbClr val="FF0000"/>
                          </a:solidFill>
                          <a:effectLst>
                            <a:glow rad="635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走ることの楽しさ</a:t>
                      </a:r>
                      <a:endParaRPr lang="en-US" altLang="ja-JP" dirty="0">
                        <a:solidFill>
                          <a:srgbClr val="FF0000"/>
                        </a:solidFill>
                        <a:effectLst>
                          <a:glow rad="63500">
                            <a:schemeClr val="accent4">
                              <a:satMod val="175000"/>
                              <a:alpha val="40000"/>
                            </a:schemeClr>
                          </a:glow>
                          <a:innerShdw blurRad="63500" dist="50800" dir="13500000">
                            <a:prstClr val="black">
                              <a:alpha val="50000"/>
                            </a:prstClr>
                          </a:innerShdw>
                        </a:effectLst>
                        <a:latin typeface="HGS創英角ﾎﾟｯﾌﾟ体" panose="040B0A00000000000000" pitchFamily="50" charset="-128"/>
                        <a:ea typeface="HGS創英角ﾎﾟｯﾌﾟ体" panose="040B0A00000000000000" pitchFamily="50" charset="-128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b="0" i="0" dirty="0">
                          <a:solidFill>
                            <a:srgbClr val="FF0000"/>
                          </a:solidFill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10m</a:t>
                      </a:r>
                      <a:r>
                        <a:rPr kumimoji="1" lang="ja-JP" altLang="en-US" sz="1400" b="0" i="0" dirty="0">
                          <a:solidFill>
                            <a:srgbClr val="FF0000"/>
                          </a:solidFill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走る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glow rad="101600">
                              <a:schemeClr val="bg1">
                                <a:alpha val="60000"/>
                              </a:schemeClr>
                            </a:glow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uLnTx/>
                          <a:uFillTx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  <a:cs typeface="+mn-cs"/>
                        </a:rPr>
                        <a:t>無限のスタミナ</a:t>
                      </a:r>
                      <a:endParaRPr kumimoji="1" lang="ja-JP" altLang="en-US" dirty="0">
                        <a:solidFill>
                          <a:srgbClr val="FFC000"/>
                        </a:solidFill>
                        <a:effectLst>
                          <a:glow rad="101600">
                            <a:schemeClr val="bg1">
                              <a:alpha val="60000"/>
                            </a:schemeClr>
                          </a:glow>
                        </a:effectLst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uLnTx/>
                          <a:uFillTx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  <a:cs typeface="+mn-cs"/>
                        </a:rPr>
                        <a:t>150m</a:t>
                      </a:r>
                      <a:r>
                        <a:rPr kumimoji="1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uLnTx/>
                          <a:uFillTx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  <a:cs typeface="+mn-cs"/>
                        </a:rPr>
                        <a:t>走る　　　　　　　　　　　　　　 </a:t>
                      </a:r>
                      <a:r>
                        <a:rPr kumimoji="1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uLnTx/>
                          <a:uFillTx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  <a:cs typeface="+mn-cs"/>
                        </a:rPr>
                        <a:t>(500m</a:t>
                      </a:r>
                      <a:r>
                        <a:rPr kumimoji="1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uLnTx/>
                          <a:uFillTx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  <a:cs typeface="+mn-cs"/>
                        </a:rPr>
                        <a:t>以降複数回獲得可能</a:t>
                      </a:r>
                      <a:r>
                        <a:rPr kumimoji="1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uLnTx/>
                          <a:uFillTx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  <a:cs typeface="+mn-cs"/>
                        </a:rPr>
                        <a:t>)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HGS創英角ﾎﾟｯﾌﾟ体" panose="040B0A00000000000000" pitchFamily="50" charset="-128"/>
                        <a:ea typeface="HGS創英角ﾎﾟｯﾌﾟ体" panose="040B0A00000000000000" pitchFamily="50" charset="-128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381578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srgbClr val="FF0000"/>
                          </a:solidFill>
                          <a:effectLst>
                            <a:glow rad="635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駆けることの楽しさ</a:t>
                      </a:r>
                      <a:endParaRPr lang="en-US" altLang="ja-JP" dirty="0">
                        <a:solidFill>
                          <a:srgbClr val="FF0000"/>
                        </a:solidFill>
                        <a:effectLst>
                          <a:glow rad="63500">
                            <a:schemeClr val="accent4">
                              <a:satMod val="175000"/>
                              <a:alpha val="40000"/>
                            </a:schemeClr>
                          </a:glow>
                          <a:innerShdw blurRad="63500" dist="50800" dir="13500000">
                            <a:prstClr val="black">
                              <a:alpha val="50000"/>
                            </a:prstClr>
                          </a:innerShdw>
                        </a:effectLst>
                        <a:latin typeface="HGS創英角ﾎﾟｯﾌﾟ体" panose="040B0A00000000000000" pitchFamily="50" charset="-128"/>
                        <a:ea typeface="HGS創英角ﾎﾟｯﾌﾟ体" panose="040B0A00000000000000" pitchFamily="50" charset="-128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b="0" i="0" dirty="0">
                          <a:solidFill>
                            <a:srgbClr val="FF0000"/>
                          </a:solidFill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100m</a:t>
                      </a:r>
                      <a:r>
                        <a:rPr kumimoji="1" lang="ja-JP" altLang="en-US" sz="1400" b="0" i="0" dirty="0">
                          <a:solidFill>
                            <a:srgbClr val="FF0000"/>
                          </a:solidFill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走る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glow rad="139700">
                              <a:schemeClr val="bg1">
                                <a:alpha val="40000"/>
                              </a:schemeClr>
                            </a:glow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uLnTx/>
                          <a:uFillTx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  <a:cs typeface="+mn-cs"/>
                        </a:rPr>
                        <a:t>衰えない直感</a:t>
                      </a:r>
                      <a:endParaRPr kumimoji="1" lang="ja-JP" altLang="en-US" dirty="0">
                        <a:solidFill>
                          <a:srgbClr val="FFC000"/>
                        </a:solidFill>
                        <a:effectLst>
                          <a:glow rad="139700">
                            <a:schemeClr val="bg1"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uLnTx/>
                          <a:uFillTx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  <a:cs typeface="+mn-cs"/>
                        </a:rPr>
                        <a:t>ギミックを</a:t>
                      </a:r>
                      <a:r>
                        <a:rPr kumimoji="1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uLnTx/>
                          <a:uFillTx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  <a:cs typeface="+mn-cs"/>
                        </a:rPr>
                        <a:t>10</a:t>
                      </a:r>
                      <a:r>
                        <a:rPr kumimoji="1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uLnTx/>
                          <a:uFillTx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  <a:cs typeface="+mn-cs"/>
                        </a:rPr>
                        <a:t>回処理　　　　　　　　　　　　　　 </a:t>
                      </a:r>
                      <a:r>
                        <a:rPr kumimoji="1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uLnTx/>
                          <a:uFillTx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  <a:cs typeface="+mn-cs"/>
                        </a:rPr>
                        <a:t>(100</a:t>
                      </a:r>
                      <a:r>
                        <a:rPr kumimoji="1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uLnTx/>
                          <a:uFillTx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  <a:cs typeface="+mn-cs"/>
                        </a:rPr>
                        <a:t>回以降複数回獲得可能</a:t>
                      </a:r>
                      <a:r>
                        <a:rPr kumimoji="1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uLnTx/>
                          <a:uFillTx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  <a:cs typeface="+mn-cs"/>
                        </a:rPr>
                        <a:t>)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HGS創英角ﾎﾟｯﾌﾟ体" panose="040B0A00000000000000" pitchFamily="50" charset="-128"/>
                        <a:ea typeface="HGS創英角ﾎﾟｯﾌﾟ体" panose="040B0A00000000000000" pitchFamily="50" charset="-128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160944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srgbClr val="FF0000"/>
                          </a:solidFill>
                          <a:effectLst>
                            <a:glow rad="635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ランナーの新星</a:t>
                      </a:r>
                      <a:endParaRPr lang="en-US" altLang="ja-JP" dirty="0">
                        <a:solidFill>
                          <a:srgbClr val="FF0000"/>
                        </a:solidFill>
                        <a:effectLst>
                          <a:glow rad="63500">
                            <a:schemeClr val="accent4">
                              <a:satMod val="175000"/>
                              <a:alpha val="40000"/>
                            </a:schemeClr>
                          </a:glow>
                          <a:innerShdw blurRad="63500" dist="50800" dir="13500000">
                            <a:prstClr val="black">
                              <a:alpha val="50000"/>
                            </a:prstClr>
                          </a:innerShdw>
                        </a:effectLst>
                        <a:latin typeface="HGS創英角ﾎﾟｯﾌﾟ体" panose="040B0A00000000000000" pitchFamily="50" charset="-128"/>
                        <a:ea typeface="HGS創英角ﾎﾟｯﾌﾟ体" panose="040B0A00000000000000" pitchFamily="50" charset="-128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b="0" i="0" dirty="0">
                          <a:solidFill>
                            <a:srgbClr val="FF0000"/>
                          </a:solidFill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1000m</a:t>
                      </a:r>
                      <a:r>
                        <a:rPr kumimoji="1" lang="ja-JP" altLang="en-US" sz="1400" b="0" i="0" dirty="0">
                          <a:solidFill>
                            <a:srgbClr val="FF0000"/>
                          </a:solidFill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走る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>
                            <a:glow rad="63500">
                              <a:srgbClr val="FFC000">
                                <a:satMod val="175000"/>
                                <a:alpha val="40000"/>
                              </a:srgbClr>
                            </a:glow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uLnTx/>
                          <a:uFillTx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  <a:cs typeface="+mn-cs"/>
                        </a:rPr>
                        <a:t>ヒーローの緩み</a:t>
                      </a:r>
                      <a:endParaRPr kumimoji="1" lang="ja-JP" altLang="en-US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uLnTx/>
                          <a:uFillTx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  <a:cs typeface="+mn-cs"/>
                        </a:rPr>
                        <a:t>レアボイスを聴く</a:t>
                      </a:r>
                      <a:endParaRPr kumimoji="1" lang="ja-JP" altLang="en-US" b="0" dirty="0">
                        <a:solidFill>
                          <a:srgbClr val="FF0000"/>
                        </a:solidFill>
                        <a:latin typeface="HGS創英角ﾎﾟｯﾌﾟ体" panose="040B0A00000000000000" pitchFamily="50" charset="-128"/>
                        <a:ea typeface="HGS創英角ﾎﾟｯﾌﾟ体" panose="040B0A00000000000000" pitchFamily="50" charset="-128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607251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srgbClr val="FF0000"/>
                          </a:solidFill>
                          <a:effectLst>
                            <a:glow rad="635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ランナーを極めし者</a:t>
                      </a:r>
                      <a:endParaRPr lang="en-US" altLang="ja-JP" dirty="0">
                        <a:solidFill>
                          <a:srgbClr val="FF0000"/>
                        </a:solidFill>
                        <a:effectLst>
                          <a:glow rad="63500">
                            <a:schemeClr val="accent4">
                              <a:satMod val="175000"/>
                              <a:alpha val="40000"/>
                            </a:schemeClr>
                          </a:glow>
                          <a:innerShdw blurRad="63500" dist="50800" dir="13500000">
                            <a:prstClr val="black">
                              <a:alpha val="50000"/>
                            </a:prstClr>
                          </a:innerShdw>
                        </a:effectLst>
                        <a:latin typeface="HGS創英角ﾎﾟｯﾌﾟ体" panose="040B0A00000000000000" pitchFamily="50" charset="-128"/>
                        <a:ea typeface="HGS創英角ﾎﾟｯﾌﾟ体" panose="040B0A00000000000000" pitchFamily="50" charset="-128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b="0" i="0" dirty="0">
                          <a:solidFill>
                            <a:srgbClr val="FF0000"/>
                          </a:solidFill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10000m</a:t>
                      </a:r>
                      <a:r>
                        <a:rPr kumimoji="1" lang="ja-JP" altLang="en-US" sz="1400" b="0" i="0" dirty="0">
                          <a:solidFill>
                            <a:srgbClr val="FF0000"/>
                          </a:solidFill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走る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ja-JP" altLang="en-US" dirty="0">
                          <a:solidFill>
                            <a:schemeClr val="accent1"/>
                          </a:solidFill>
                          <a:effectLst>
                            <a:glow rad="635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壁破り</a:t>
                      </a:r>
                      <a:endParaRPr kumimoji="1" lang="ja-JP" altLang="en-US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uLnTx/>
                          <a:uFillTx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  <a:cs typeface="+mn-cs"/>
                        </a:rPr>
                        <a:t>壁ギミックを処理</a:t>
                      </a:r>
                      <a:endParaRPr kumimoji="1" lang="ja-JP" altLang="en-US" b="0" dirty="0">
                        <a:solidFill>
                          <a:srgbClr val="FF0000"/>
                        </a:solidFill>
                        <a:latin typeface="HGS創英角ﾎﾟｯﾌﾟ体" panose="040B0A00000000000000" pitchFamily="50" charset="-128"/>
                        <a:ea typeface="HGS創英角ﾎﾟｯﾌﾟ体" panose="040B0A00000000000000" pitchFamily="50" charset="-128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547079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srgbClr val="FF0000"/>
                          </a:solidFill>
                          <a:effectLst>
                            <a:glow rad="635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フルマラソン完走者</a:t>
                      </a:r>
                      <a:endParaRPr lang="en-US" altLang="ja-JP" dirty="0">
                        <a:solidFill>
                          <a:srgbClr val="FF0000"/>
                        </a:solidFill>
                        <a:effectLst>
                          <a:glow rad="63500">
                            <a:schemeClr val="accent4">
                              <a:satMod val="175000"/>
                              <a:alpha val="40000"/>
                            </a:schemeClr>
                          </a:glow>
                          <a:innerShdw blurRad="63500" dist="50800" dir="13500000">
                            <a:prstClr val="black">
                              <a:alpha val="50000"/>
                            </a:prstClr>
                          </a:innerShdw>
                        </a:effectLst>
                        <a:latin typeface="HGS創英角ﾎﾟｯﾌﾟ体" panose="040B0A00000000000000" pitchFamily="50" charset="-128"/>
                        <a:ea typeface="HGS創英角ﾎﾟｯﾌﾟ体" panose="040B0A00000000000000" pitchFamily="50" charset="-128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b="0" i="0" dirty="0">
                          <a:solidFill>
                            <a:srgbClr val="FF0000"/>
                          </a:solidFill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42.195km</a:t>
                      </a:r>
                      <a:r>
                        <a:rPr kumimoji="1" lang="ja-JP" altLang="en-US" sz="1400" b="0" i="0" dirty="0">
                          <a:solidFill>
                            <a:srgbClr val="FF0000"/>
                          </a:solidFill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走る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ja-JP" altLang="en-US" dirty="0">
                          <a:solidFill>
                            <a:schemeClr val="accent1"/>
                          </a:solidFill>
                          <a:effectLst>
                            <a:glow rad="635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スニーク使い</a:t>
                      </a:r>
                      <a:endParaRPr kumimoji="1" lang="ja-JP" altLang="en-US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uLnTx/>
                          <a:uFillTx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  <a:cs typeface="+mn-cs"/>
                        </a:rPr>
                        <a:t>スニークでギミック処理</a:t>
                      </a:r>
                      <a:endParaRPr kumimoji="1" lang="ja-JP" altLang="en-US" sz="1400" b="0" dirty="0">
                        <a:solidFill>
                          <a:srgbClr val="FF0000"/>
                        </a:solidFill>
                        <a:latin typeface="HGS創英角ﾎﾟｯﾌﾟ体" panose="040B0A00000000000000" pitchFamily="50" charset="-128"/>
                        <a:ea typeface="HGS創英角ﾎﾟｯﾌﾟ体" panose="040B0A00000000000000" pitchFamily="50" charset="-128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636116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srgbClr val="FF0000"/>
                          </a:solidFill>
                          <a:effectLst>
                            <a:glow rad="635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ヒーローの意地</a:t>
                      </a:r>
                      <a:endParaRPr lang="en-US" altLang="ja-JP" dirty="0">
                        <a:solidFill>
                          <a:srgbClr val="FF0000"/>
                        </a:solidFill>
                        <a:effectLst>
                          <a:glow rad="63500">
                            <a:schemeClr val="accent4">
                              <a:satMod val="175000"/>
                              <a:alpha val="40000"/>
                            </a:schemeClr>
                          </a:glow>
                          <a:innerShdw blurRad="63500" dist="50800" dir="13500000">
                            <a:prstClr val="black">
                              <a:alpha val="50000"/>
                            </a:prstClr>
                          </a:innerShdw>
                        </a:effectLst>
                        <a:latin typeface="HGS創英角ﾎﾟｯﾌﾟ体" panose="040B0A00000000000000" pitchFamily="50" charset="-128"/>
                        <a:ea typeface="HGS創英角ﾎﾟｯﾌﾟ体" panose="040B0A00000000000000" pitchFamily="50" charset="-128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dirty="0"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コイン</a:t>
                      </a:r>
                      <a:r>
                        <a:rPr lang="en-US" altLang="ja-JP" sz="1400" b="0" i="0" dirty="0"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100</a:t>
                      </a:r>
                      <a:r>
                        <a:rPr lang="ja-JP" altLang="en-US" sz="1400" b="0" i="0" dirty="0"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枚</a:t>
                      </a:r>
                      <a:r>
                        <a:rPr lang="en-US" altLang="ja-JP" sz="1400" b="0" i="0" dirty="0"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&amp;1000m</a:t>
                      </a:r>
                      <a:r>
                        <a:rPr lang="ja-JP" altLang="en-US" sz="1400" b="0" i="0" dirty="0"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走る</a:t>
                      </a:r>
                      <a:endParaRPr lang="en-US" altLang="ja-JP" sz="1400" b="0" i="0" dirty="0">
                        <a:solidFill>
                          <a:srgbClr val="FF0000"/>
                        </a:solidFill>
                        <a:effectLst>
                          <a:innerShdw blurRad="63500" dist="50800" dir="13500000">
                            <a:prstClr val="black">
                              <a:alpha val="50000"/>
                            </a:prstClr>
                          </a:innerShdw>
                        </a:effectLst>
                        <a:latin typeface="HGS創英角ﾎﾟｯﾌﾟ体" panose="040B0A00000000000000" pitchFamily="50" charset="-128"/>
                        <a:ea typeface="HGS創英角ﾎﾟｯﾌﾟ体" panose="040B0A00000000000000" pitchFamily="50" charset="-128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schemeClr val="accent1"/>
                          </a:solidFill>
                          <a:effectLst>
                            <a:glow rad="635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お金大好き</a:t>
                      </a:r>
                      <a:endParaRPr lang="en-US" altLang="ja-JP" dirty="0">
                        <a:solidFill>
                          <a:schemeClr val="accent1"/>
                        </a:solidFill>
                        <a:effectLst>
                          <a:glow rad="63500">
                            <a:schemeClr val="accent4">
                              <a:satMod val="175000"/>
                              <a:alpha val="40000"/>
                            </a:schemeClr>
                          </a:glow>
                          <a:innerShdw blurRad="63500" dist="50800" dir="13500000">
                            <a:prstClr val="black">
                              <a:alpha val="50000"/>
                            </a:prstClr>
                          </a:innerShdw>
                        </a:effectLst>
                        <a:latin typeface="HGS創英角ﾎﾟｯﾌﾟ体" panose="040B0A00000000000000" pitchFamily="50" charset="-128"/>
                        <a:ea typeface="HGS創英角ﾎﾟｯﾌﾟ体" panose="040B0A00000000000000" pitchFamily="50" charset="-128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uLnTx/>
                          <a:uFillTx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  <a:cs typeface="+mn-cs"/>
                        </a:rPr>
                        <a:t>20</a:t>
                      </a: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uLnTx/>
                          <a:uFillTx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  <a:cs typeface="+mn-cs"/>
                        </a:rPr>
                        <a:t>枚のコインを</a:t>
                      </a: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uLnTx/>
                          <a:uFillTx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  <a:cs typeface="+mn-cs"/>
                        </a:rPr>
                        <a:t>100m</a:t>
                      </a: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uLnTx/>
                          <a:uFillTx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  <a:cs typeface="+mn-cs"/>
                        </a:rPr>
                        <a:t>毎収集</a:t>
                      </a:r>
                      <a:endParaRPr kumimoji="1" lang="en-US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innerShdw blurRad="63500" dist="50800" dir="13500000">
                            <a:prstClr val="black">
                              <a:alpha val="50000"/>
                            </a:prstClr>
                          </a:innerShdw>
                        </a:effectLst>
                        <a:uLnTx/>
                        <a:uFillTx/>
                        <a:latin typeface="HGS創英角ﾎﾟｯﾌﾟ体" panose="040B0A00000000000000" pitchFamily="50" charset="-128"/>
                        <a:ea typeface="HGS創英角ﾎﾟｯﾌﾟ体" panose="040B0A00000000000000" pitchFamily="50" charset="-128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591483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srgbClr val="FF0000"/>
                          </a:solidFill>
                          <a:effectLst>
                            <a:glow rad="635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孤高のヒーロー</a:t>
                      </a:r>
                      <a:endParaRPr lang="en-US" altLang="ja-JP" dirty="0">
                        <a:solidFill>
                          <a:srgbClr val="FF0000"/>
                        </a:solidFill>
                        <a:effectLst>
                          <a:glow rad="63500">
                            <a:schemeClr val="accent4">
                              <a:satMod val="175000"/>
                              <a:alpha val="40000"/>
                            </a:schemeClr>
                          </a:glow>
                          <a:innerShdw blurRad="63500" dist="50800" dir="13500000">
                            <a:prstClr val="black">
                              <a:alpha val="50000"/>
                            </a:prstClr>
                          </a:innerShdw>
                        </a:effectLst>
                        <a:latin typeface="HGS創英角ﾎﾟｯﾌﾟ体" panose="040B0A00000000000000" pitchFamily="50" charset="-128"/>
                        <a:ea typeface="HGS創英角ﾎﾟｯﾌﾟ体" panose="040B0A00000000000000" pitchFamily="50" charset="-128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dirty="0"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コイン</a:t>
                      </a:r>
                      <a:r>
                        <a:rPr lang="en-US" altLang="ja-JP" sz="1400" b="0" i="0" dirty="0"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1000</a:t>
                      </a:r>
                      <a:r>
                        <a:rPr lang="ja-JP" altLang="en-US" sz="1400" b="0" i="0" dirty="0"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枚</a:t>
                      </a:r>
                      <a:r>
                        <a:rPr lang="en-US" altLang="ja-JP" sz="1400" b="0" i="0" dirty="0"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&amp;10km</a:t>
                      </a:r>
                      <a:r>
                        <a:rPr lang="ja-JP" altLang="en-US" sz="1400" b="0" i="0" dirty="0"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走る</a:t>
                      </a:r>
                      <a:endParaRPr lang="en-US" altLang="ja-JP" sz="1400" b="0" i="0" dirty="0">
                        <a:solidFill>
                          <a:srgbClr val="FF0000"/>
                        </a:solidFill>
                        <a:effectLst>
                          <a:innerShdw blurRad="63500" dist="50800" dir="13500000">
                            <a:prstClr val="black">
                              <a:alpha val="50000"/>
                            </a:prstClr>
                          </a:innerShdw>
                        </a:effectLst>
                        <a:latin typeface="HGS創英角ﾎﾟｯﾌﾟ体" panose="040B0A00000000000000" pitchFamily="50" charset="-128"/>
                        <a:ea typeface="HGS創英角ﾎﾟｯﾌﾟ体" panose="040B0A00000000000000" pitchFamily="50" charset="-128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schemeClr val="accent1"/>
                          </a:solidFill>
                          <a:effectLst>
                            <a:glow rad="635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ジャストインタラクト</a:t>
                      </a:r>
                      <a:endParaRPr lang="en-US" altLang="ja-JP" dirty="0">
                        <a:solidFill>
                          <a:schemeClr val="accent1"/>
                        </a:solidFill>
                        <a:effectLst>
                          <a:glow rad="63500">
                            <a:schemeClr val="accent4">
                              <a:satMod val="175000"/>
                              <a:alpha val="40000"/>
                            </a:schemeClr>
                          </a:glow>
                          <a:innerShdw blurRad="63500" dist="50800" dir="13500000">
                            <a:prstClr val="black">
                              <a:alpha val="50000"/>
                            </a:prstClr>
                          </a:innerShdw>
                        </a:effectLst>
                        <a:latin typeface="HGS創英角ﾎﾟｯﾌﾟ体" panose="040B0A00000000000000" pitchFamily="50" charset="-128"/>
                        <a:ea typeface="HGS創英角ﾎﾟｯﾌﾟ体" panose="040B0A00000000000000" pitchFamily="50" charset="-128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uLnTx/>
                          <a:uFillTx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  <a:cs typeface="+mn-cs"/>
                        </a:rPr>
                        <a:t>ギミックの処理を直前に行う</a:t>
                      </a:r>
                      <a:endParaRPr kumimoji="1" lang="ja-JP" altLang="en-US" sz="1400" b="0" dirty="0">
                        <a:solidFill>
                          <a:srgbClr val="FF0000"/>
                        </a:solidFill>
                        <a:latin typeface="HGS創英角ﾎﾟｯﾌﾟ体" panose="040B0A00000000000000" pitchFamily="50" charset="-128"/>
                        <a:ea typeface="HGS創英角ﾎﾟｯﾌﾟ体" panose="040B0A00000000000000" pitchFamily="50" charset="-128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8208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2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EBE018B-579F-4E2C-BD3F-F0EFE8A367BC}"/>
              </a:ext>
            </a:extLst>
          </p:cNvPr>
          <p:cNvSpPr txBox="1"/>
          <p:nvPr/>
        </p:nvSpPr>
        <p:spPr>
          <a:xfrm>
            <a:off x="2682240" y="305966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Agency FB" panose="020B0503020202020204" pitchFamily="34" charset="0"/>
                <a:ea typeface="UD Digi Kyokasho N-B" panose="020B0400000000000000" pitchFamily="18" charset="-128"/>
              </a:rPr>
              <a:t>0   1   2   3   4   5   6   7   8   9</a:t>
            </a:r>
            <a:endParaRPr kumimoji="1" lang="ja-JP" altLang="en-US" b="1" dirty="0">
              <a:latin typeface="Agency FB" panose="020B0503020202020204" pitchFamily="34" charset="0"/>
              <a:ea typeface="UD Digi Kyokasho N-B" panose="020B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9843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4348</TotalTime>
  <Words>340</Words>
  <Application>Microsoft Office PowerPoint</Application>
  <PresentationFormat>ワイド画面</PresentationFormat>
  <Paragraphs>100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20" baseType="lpstr">
      <vt:lpstr>Arial Unicode MS</vt:lpstr>
      <vt:lpstr>HGSｺﾞｼｯｸE</vt:lpstr>
      <vt:lpstr>HGS創英角ﾎﾟｯﾌﾟ体</vt:lpstr>
      <vt:lpstr>游ゴシック</vt:lpstr>
      <vt:lpstr>游ゴシック Light</vt:lpstr>
      <vt:lpstr>Agency FB</vt:lpstr>
      <vt:lpstr>Arial</vt:lpstr>
      <vt:lpstr>Bauhaus 93</vt:lpstr>
      <vt:lpstr>Cooper Black</vt:lpstr>
      <vt:lpstr>Goudy Stout</vt:lpstr>
      <vt:lpstr>Jokerman</vt:lpstr>
      <vt:lpstr>Snap ITC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まさき 奥田</dc:creator>
  <cp:lastModifiedBy>まさき 奥田</cp:lastModifiedBy>
  <cp:revision>59</cp:revision>
  <dcterms:created xsi:type="dcterms:W3CDTF">2020-04-05T03:32:01Z</dcterms:created>
  <dcterms:modified xsi:type="dcterms:W3CDTF">2020-08-04T18:32:41Z</dcterms:modified>
</cp:coreProperties>
</file>