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1E82C-233D-4AB0-90F4-F6DD670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F1E550-475F-4ADE-AF67-A616903D1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AAD4A-BD26-4152-816E-6173101D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A6BB-2FF5-4890-984E-B6228C8F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185A2-5861-4D97-BEF4-A09C77B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0DC38-95FA-4A81-9CF6-0A8AE74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77209-3D78-41EB-B2E9-1D18C788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F573-E8F8-4C79-9B15-0D431D10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651BD1-D434-4015-97EF-E6D86728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6E344-9999-498C-B00E-E0E47BE3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7569F-28E8-4428-B2BD-3F2946E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4BCFD1-DC56-4C68-89D7-86201A2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A8D3C-E9C1-4E9C-9485-53971E5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2AAFC-D2B4-4CEA-8A35-E25AB1B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1B648-0CAF-4F04-AEDF-7CBFBE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43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E9EFC-2FFD-4CF1-A814-CC14DF5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BD1E-6294-4A3F-A0B2-046EE13B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59CEB-D11A-4C96-92D1-89080F3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5B84-9BB4-46E2-B455-CBCE5DE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A2D3C-A339-45F7-97DC-30E593A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1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5BE53-C8DE-417C-99B6-1486FFB9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751A16-0FDF-402A-9EFC-2404430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A88AE-DA9B-47DB-A68A-FA60E245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AD14A-161B-4D78-822E-66820A4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D72A9-1662-4F29-B65F-B2A2DE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197A4-FC06-4462-B6A3-94192D9E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68CB-EA71-4F76-8D65-CC2569C47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8F9A3-9F31-4D14-8E88-1AAE40BD7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4AA02-487D-4215-BB9B-C1AE664A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3A17A-277F-4952-B26B-B0DD75E0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74281D-3BFD-4C84-B4CA-8CF3DF7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21460-1C79-4205-AB58-EAB181D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206B49-EA35-4F5F-AAC8-51A3C12A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ABB0A1-EB40-4591-A8CD-EC6D6573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5DEF23-222C-4E4C-9CB6-A0A4BBD2A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B79D9F-69BF-4E85-94E3-FD3A4A48E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B7317E-D2C7-46A1-AF4E-AF1C455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A37608-54FB-43DC-B208-34B42DE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0969F1-B57B-4B3E-A637-546CAA11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50AFB-2D3E-4D54-AE10-09504D2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0BE280-CFD4-401E-B5B1-3E85BC4B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597900-6654-45CC-902E-3116D3CC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E0310B-6297-487F-B162-A9CC33D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3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A2BA93-C678-4467-9830-307755B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5D6BC-6F8A-4D18-B238-40445BAD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30333A-9F4C-4ED7-B16E-D03FA264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8850D-60CD-471A-B012-512C2C75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995CD1-6C6D-4C98-8070-D956CCD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11D85A-2FC6-4A35-BCEA-641A7123E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7AF16-F270-4F4A-A642-D5D8ED7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D6958-B079-4D0B-A0EB-3127035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B6496A-AA42-4E8E-B7E2-89091DD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7E0DC-B3F5-43E9-9EB1-A3A2C86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D98412-7C72-462D-8C65-5885A693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2C89E5-0310-48BA-8E68-B7DD1E1C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EB85E2-0E56-4AA9-85C6-2692DF16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A2396-B7E7-4766-A123-66B4AF38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58C08-6621-46F3-BE4E-E518067A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4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34DC43-7832-4A35-83D9-525E48C1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06155-FFAB-4E46-8ABA-195E535F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B4DB7-A773-4EAB-8703-854067A3A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2CDB-4AA8-4DB9-834E-17D8C468A2CA}" type="datetimeFigureOut">
              <a:rPr kumimoji="1" lang="ja-JP" altLang="en-US" smtClean="0"/>
              <a:t>2020/4/5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4EE06-610A-4634-8DCD-B0AAAB7A7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1CD0A-8D60-488E-B9DD-032B4EEC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CCE9-EDD2-4F3A-BE58-FE73AFC1D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70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950068-9735-4666-9AAB-74D9AC6EEC55}"/>
              </a:ext>
            </a:extLst>
          </p:cNvPr>
          <p:cNvSpPr txBox="1"/>
          <p:nvPr/>
        </p:nvSpPr>
        <p:spPr>
          <a:xfrm>
            <a:off x="2530135" y="1878938"/>
            <a:ext cx="5353235" cy="155006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64318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196850" h="69850" prst="coolSlant"/>
            </a:sp3d>
          </a:bodyPr>
          <a:lstStyle/>
          <a:p>
            <a:r>
              <a:rPr kumimoji="1" lang="en-US" altLang="ja-JP" dirty="0">
                <a:ln w="38100"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C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Rugger</a:t>
            </a:r>
            <a:r>
              <a:rPr kumimoji="1" lang="en-US" altLang="ja-JP" dirty="0">
                <a:ln w="38100">
                  <a:solidFill>
                    <a:srgbClr val="FFFF00"/>
                  </a:solidFill>
                </a:ln>
                <a:solidFill>
                  <a:srgbClr val="92D05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Man</a:t>
            </a:r>
            <a:endParaRPr kumimoji="1" lang="ja-JP" altLang="en-US" dirty="0">
              <a:ln w="38100">
                <a:solidFill>
                  <a:srgbClr val="FFFF00"/>
                </a:solidFill>
              </a:ln>
              <a:solidFill>
                <a:srgbClr val="92D05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0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HGS創英角ﾎﾟｯﾌﾟ体</vt:lpstr>
      <vt:lpstr>游ゴシック</vt:lpstr>
      <vt:lpstr>游ゴシック Light</vt:lpstr>
      <vt:lpstr>Arial</vt:lpstr>
      <vt:lpstr>Cooper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まさき 奥田</dc:creator>
  <cp:lastModifiedBy>まさき 奥田</cp:lastModifiedBy>
  <cp:revision>3</cp:revision>
  <dcterms:created xsi:type="dcterms:W3CDTF">2020-04-05T03:32:01Z</dcterms:created>
  <dcterms:modified xsi:type="dcterms:W3CDTF">2020-04-05T03:53:40Z</dcterms:modified>
</cp:coreProperties>
</file>