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1E82C-233D-4AB0-90F4-F6DD6708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F1E550-475F-4ADE-AF67-A616903D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AAD4A-BD26-4152-816E-6173101D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A6BB-2FF5-4890-984E-B6228C8F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185A2-5861-4D97-BEF4-A09C77B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0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0DC38-95FA-4A81-9CF6-0A8AE744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277209-3D78-41EB-B2E9-1D18C788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F573-E8F8-4C79-9B15-0D431D10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651BD1-D434-4015-97EF-E6D86728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6E344-9999-498C-B00E-E0E47BE3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C7569F-28E8-4428-B2BD-3F2946E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4BCFD1-DC56-4C68-89D7-86201A2C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A8D3C-E9C1-4E9C-9485-53971E5C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2AAFC-D2B4-4CEA-8A35-E25AB1B0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1B648-0CAF-4F04-AEDF-7CBFBE1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43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E9EFC-2FFD-4CF1-A814-CC14DF56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3BD1E-6294-4A3F-A0B2-046EE13B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59CEB-D11A-4C96-92D1-89080F3C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E5B84-9BB4-46E2-B455-CBCE5DEA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A2D3C-A339-45F7-97DC-30E593A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5BE53-C8DE-417C-99B6-1486FFB9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751A16-0FDF-402A-9EFC-24044301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0A88AE-DA9B-47DB-A68A-FA60E245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FAD14A-161B-4D78-822E-66820A40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D72A9-1662-4F29-B65F-B2A2DEF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197A4-FC06-4462-B6A3-94192D9E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F68CB-EA71-4F76-8D65-CC2569C4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8F9A3-9F31-4D14-8E88-1AAE40BD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4AA02-487D-4215-BB9B-C1AE664A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3A17A-277F-4952-B26B-B0DD75E0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74281D-3BFD-4C84-B4CA-8CF3DF75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1460-1C79-4205-AB58-EAB181DD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206B49-EA35-4F5F-AAC8-51A3C12A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ABB0A1-EB40-4591-A8CD-EC6D6573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5DEF23-222C-4E4C-9CB6-A0A4BBD2A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B79D9F-69BF-4E85-94E3-FD3A4A48E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B7317E-D2C7-46A1-AF4E-AF1C455D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A37608-54FB-43DC-B208-34B42DE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969F1-B57B-4B3E-A637-546CAA11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50AFB-2D3E-4D54-AE10-09504D2A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BE280-CFD4-401E-B5B1-3E85BC4B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597900-6654-45CC-902E-3116D3C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E0310B-6297-487F-B162-A9CC33D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A2BA93-C678-4467-9830-307755B6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A5D6BC-6F8A-4D18-B238-40445BA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30333A-9F4C-4ED7-B16E-D03FA264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8850D-60CD-471A-B012-512C2C75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995CD1-6C6D-4C98-8070-D956CCD9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D85A-2FC6-4A35-BCEA-641A7123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7AF16-F270-4F4A-A642-D5D8ED7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D6958-B079-4D0B-A0EB-31270353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B6496A-AA42-4E8E-B7E2-89091DD6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7E0DC-B3F5-43E9-9EB1-A3A2C86E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D98412-7C72-462D-8C65-5885A693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2C89E5-0310-48BA-8E68-B7DD1E1C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B85E2-0E56-4AA9-85C6-2692DF16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A2396-B7E7-4766-A123-66B4AF3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158C08-6621-46F3-BE4E-E518067A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34DC43-7832-4A35-83D9-525E48C1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06155-FFAB-4E46-8ABA-195E535F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B4DB7-A773-4EAB-8703-854067A3A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2CDB-4AA8-4DB9-834E-17D8C468A2CA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4EE06-610A-4634-8DCD-B0AAAB7A7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1CD0A-8D60-488E-B9DD-032B4EECB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7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950068-9735-4666-9AAB-74D9AC6EEC55}"/>
              </a:ext>
            </a:extLst>
          </p:cNvPr>
          <p:cNvSpPr txBox="1"/>
          <p:nvPr/>
        </p:nvSpPr>
        <p:spPr>
          <a:xfrm>
            <a:off x="506026" y="325345"/>
            <a:ext cx="5353235" cy="1550062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64318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196850" h="69850" prst="coolSlant"/>
            </a:sp3d>
          </a:bodyPr>
          <a:lstStyle/>
          <a:p>
            <a:r>
              <a:rPr kumimoji="1" lang="en-US" altLang="ja-JP" b="1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Rugger</a:t>
            </a:r>
            <a:r>
              <a:rPr kumimoji="1" lang="en-US" altLang="ja-JP" b="1" dirty="0">
                <a:ln w="38100">
                  <a:solidFill>
                    <a:srgbClr val="FFFF00"/>
                  </a:solidFill>
                </a:ln>
                <a:solidFill>
                  <a:srgbClr val="92D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Man</a:t>
            </a:r>
            <a:endParaRPr kumimoji="1" lang="ja-JP" altLang="en-US" b="1" dirty="0">
              <a:ln w="38100">
                <a:solidFill>
                  <a:srgbClr val="FFFF00"/>
                </a:solidFill>
              </a:ln>
              <a:solidFill>
                <a:srgbClr val="92D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1446FF-465B-4943-B63A-8F1BB169639D}"/>
              </a:ext>
            </a:extLst>
          </p:cNvPr>
          <p:cNvSpPr txBox="1"/>
          <p:nvPr/>
        </p:nvSpPr>
        <p:spPr>
          <a:xfrm>
            <a:off x="-731739" y="2345740"/>
            <a:ext cx="5452839" cy="1200329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12883"/>
              </a:avLst>
            </a:prstTxWarp>
            <a:spAutoFit/>
            <a:scene3d>
              <a:camera prst="orthographicFront"/>
              <a:lightRig rig="threePt" dir="t">
                <a:rot lat="0" lon="0" rev="3600000"/>
              </a:lightRig>
            </a:scene3d>
            <a:sp3d extrusionH="57150">
              <a:bevelT w="82550" h="69850" prst="angle"/>
            </a:sp3d>
          </a:bodyPr>
          <a:lstStyle/>
          <a:p>
            <a:r>
              <a:rPr lang="en-US" altLang="ja-JP" sz="7200" b="1" dirty="0" err="1">
                <a:ln w="57150"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Last</a:t>
            </a:r>
            <a:r>
              <a:rPr lang="en-US" altLang="ja-JP" sz="7200" b="1" dirty="0" err="1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Kick</a:t>
            </a:r>
            <a:r>
              <a:rPr lang="en-US" altLang="ja-JP" sz="7200" b="1" dirty="0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!</a:t>
            </a:r>
            <a:endParaRPr kumimoji="1" lang="ja-JP" altLang="en-US" sz="7200" b="1" dirty="0">
              <a:ln w="57150">
                <a:solidFill>
                  <a:schemeClr val="accent1"/>
                </a:solidFill>
              </a:ln>
              <a:solidFill>
                <a:srgbClr val="FFC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Snap ITC" panose="04040A07060A02020202" pitchFamily="82" charset="0"/>
            </a:endParaRPr>
          </a:p>
        </p:txBody>
      </p:sp>
      <p:pic>
        <p:nvPicPr>
          <p:cNvPr id="10" name="図 9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AC1A378D-17FC-4A45-8D7C-4A14D34EE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8643" y="4453795"/>
            <a:ext cx="1524000" cy="15240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6CCACA-CA47-4924-B54E-810A43D726EB}"/>
              </a:ext>
            </a:extLst>
          </p:cNvPr>
          <p:cNvGrpSpPr/>
          <p:nvPr/>
        </p:nvGrpSpPr>
        <p:grpSpPr>
          <a:xfrm>
            <a:off x="6096000" y="351407"/>
            <a:ext cx="6096000" cy="6096000"/>
            <a:chOff x="6096000" y="351407"/>
            <a:chExt cx="6096000" cy="6096000"/>
          </a:xfrm>
        </p:grpSpPr>
        <p:pic>
          <p:nvPicPr>
            <p:cNvPr id="5" name="図 4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AE02EAFE-98F7-4643-8896-9B339036B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51407"/>
              <a:ext cx="1524000" cy="1524000"/>
            </a:xfrm>
            <a:prstGeom prst="rect">
              <a:avLst/>
            </a:prstGeom>
          </p:spPr>
        </p:pic>
        <p:pic>
          <p:nvPicPr>
            <p:cNvPr id="7" name="図 6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A85EA9CA-3173-48C3-9865-DFECF049B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1875407"/>
              <a:ext cx="1524000" cy="1524000"/>
            </a:xfrm>
            <a:prstGeom prst="rect">
              <a:avLst/>
            </a:prstGeom>
          </p:spPr>
        </p:pic>
        <p:pic>
          <p:nvPicPr>
            <p:cNvPr id="8" name="図 7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67BA1436-D578-409D-BBE5-41EF5F2C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399407"/>
              <a:ext cx="1524000" cy="1524000"/>
            </a:xfrm>
            <a:prstGeom prst="rect">
              <a:avLst/>
            </a:prstGeom>
          </p:spPr>
        </p:pic>
        <p:pic>
          <p:nvPicPr>
            <p:cNvPr id="9" name="図 8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20663E3F-58A9-4227-AE3A-7634DDD8A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4923407"/>
              <a:ext cx="1524000" cy="1524000"/>
            </a:xfrm>
            <a:prstGeom prst="rect">
              <a:avLst/>
            </a:prstGeom>
          </p:spPr>
        </p:pic>
        <p:pic>
          <p:nvPicPr>
            <p:cNvPr id="11" name="図 10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50C6E6B6-059D-416C-A88B-B11D04CB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44000" y="1875407"/>
              <a:ext cx="1524000" cy="1524000"/>
            </a:xfrm>
            <a:prstGeom prst="rect">
              <a:avLst/>
            </a:prstGeom>
          </p:spPr>
        </p:pic>
        <p:pic>
          <p:nvPicPr>
            <p:cNvPr id="12" name="図 11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EA5D69A1-D631-4DD4-8712-6E9AF3316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8000" y="1875407"/>
              <a:ext cx="1524000" cy="15240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6BC6945-1F00-4457-8283-148587D504C0}"/>
                </a:ext>
              </a:extLst>
            </p:cNvPr>
            <p:cNvSpPr txBox="1"/>
            <p:nvPr/>
          </p:nvSpPr>
          <p:spPr>
            <a:xfrm rot="10800000">
              <a:off x="8087557" y="385290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裏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4EEE056-C52B-414A-9EB9-8D071E7CA89E}"/>
                </a:ext>
              </a:extLst>
            </p:cNvPr>
            <p:cNvSpPr txBox="1"/>
            <p:nvPr/>
          </p:nvSpPr>
          <p:spPr>
            <a:xfrm>
              <a:off x="8056486" y="8371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表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46206E8-AA92-41AE-A4B3-EF59CEA4FEA0}"/>
                </a:ext>
              </a:extLst>
            </p:cNvPr>
            <p:cNvSpPr txBox="1"/>
            <p:nvPr/>
          </p:nvSpPr>
          <p:spPr>
            <a:xfrm>
              <a:off x="10627128" y="2183575"/>
              <a:ext cx="141577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使用</a:t>
              </a:r>
              <a:endParaRPr lang="en-US" altLang="ja-JP" sz="3200" b="1" dirty="0">
                <a:highlight>
                  <a:srgbClr val="FFFF00"/>
                </a:highlight>
              </a:endParaRPr>
            </a:p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しない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35F4DDD-7D92-46C4-9151-FBD1C9F142E2}"/>
                </a:ext>
              </a:extLst>
            </p:cNvPr>
            <p:cNvSpPr txBox="1"/>
            <p:nvPr/>
          </p:nvSpPr>
          <p:spPr>
            <a:xfrm>
              <a:off x="7701171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2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471389F-0E06-4055-AE3A-22AE11CC4FF9}"/>
                </a:ext>
              </a:extLst>
            </p:cNvPr>
            <p:cNvSpPr txBox="1"/>
            <p:nvPr/>
          </p:nvSpPr>
          <p:spPr>
            <a:xfrm>
              <a:off x="9318727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3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8E7951E-2C64-4FF2-90FF-19C8857F0444}"/>
                </a:ext>
              </a:extLst>
            </p:cNvPr>
            <p:cNvSpPr txBox="1"/>
            <p:nvPr/>
          </p:nvSpPr>
          <p:spPr>
            <a:xfrm rot="10800000">
              <a:off x="7674114" y="539301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側面４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pic>
          <p:nvPicPr>
            <p:cNvPr id="20" name="図 19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B3DA2E0A-17CE-419A-8322-A5E98367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96000" y="1881024"/>
              <a:ext cx="1524000" cy="15240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AABB88-90A5-40D8-B367-C0A0180FC072}"/>
                </a:ext>
              </a:extLst>
            </p:cNvPr>
            <p:cNvSpPr txBox="1"/>
            <p:nvPr/>
          </p:nvSpPr>
          <p:spPr>
            <a:xfrm>
              <a:off x="6231285" y="2376571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側面１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00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15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HGS創英角ﾎﾟｯﾌﾟ体</vt:lpstr>
      <vt:lpstr>游ゴシック</vt:lpstr>
      <vt:lpstr>游ゴシック Light</vt:lpstr>
      <vt:lpstr>Arial</vt:lpstr>
      <vt:lpstr>Cooper Black</vt:lpstr>
      <vt:lpstr>Snap ITC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まさき 奥田</dc:creator>
  <cp:lastModifiedBy>まさき 奥田</cp:lastModifiedBy>
  <cp:revision>11</cp:revision>
  <dcterms:created xsi:type="dcterms:W3CDTF">2020-04-05T03:32:01Z</dcterms:created>
  <dcterms:modified xsi:type="dcterms:W3CDTF">2020-05-18T01:33:55Z</dcterms:modified>
</cp:coreProperties>
</file>