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506026" y="325345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b="1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b="1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b="1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446FF-465B-4943-B63A-8F1BB169639D}"/>
              </a:ext>
            </a:extLst>
          </p:cNvPr>
          <p:cNvSpPr txBox="1"/>
          <p:nvPr/>
        </p:nvSpPr>
        <p:spPr>
          <a:xfrm>
            <a:off x="-731739" y="2345740"/>
            <a:ext cx="5452839" cy="1200329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12883"/>
              </a:avLst>
            </a:prstTxWarp>
            <a:spAutoFit/>
            <a:scene3d>
              <a:camera prst="orthographicFront"/>
              <a:lightRig rig="threePt" dir="t">
                <a:rot lat="0" lon="0" rev="3600000"/>
              </a:lightRig>
            </a:scene3d>
            <a:sp3d extrusionH="57150">
              <a:bevelT w="82550" h="69850" prst="angle"/>
            </a:sp3d>
          </a:bodyPr>
          <a:lstStyle/>
          <a:p>
            <a:r>
              <a:rPr lang="en-US" altLang="ja-JP" sz="7200" b="1" dirty="0" err="1">
                <a:ln w="5715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Last</a:t>
            </a:r>
            <a:r>
              <a:rPr lang="en-US" altLang="ja-JP" sz="7200" b="1" dirty="0" err="1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Kick</a:t>
            </a:r>
            <a:r>
              <a:rPr lang="en-US" altLang="ja-JP" sz="7200" b="1" dirty="0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!</a:t>
            </a:r>
            <a:endParaRPr kumimoji="1" lang="ja-JP" altLang="en-US" sz="7200" b="1" dirty="0">
              <a:ln w="57150">
                <a:solidFill>
                  <a:schemeClr val="accent1"/>
                </a:solidFill>
              </a:ln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Snap ITC" panose="04040A07060A02020202" pitchFamily="82" charset="0"/>
            </a:endParaRPr>
          </a:p>
        </p:txBody>
      </p:sp>
      <p:pic>
        <p:nvPicPr>
          <p:cNvPr id="10" name="図 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C1A378D-17FC-4A45-8D7C-4A14D34E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8643" y="4453795"/>
            <a:ext cx="1524000" cy="1524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6CCACA-CA47-4924-B54E-810A43D726EB}"/>
              </a:ext>
            </a:extLst>
          </p:cNvPr>
          <p:cNvGrpSpPr/>
          <p:nvPr/>
        </p:nvGrpSpPr>
        <p:grpSpPr>
          <a:xfrm>
            <a:off x="6096000" y="351407"/>
            <a:ext cx="6096000" cy="6096000"/>
            <a:chOff x="6096000" y="351407"/>
            <a:chExt cx="6096000" cy="6096000"/>
          </a:xfrm>
        </p:grpSpPr>
        <p:pic>
          <p:nvPicPr>
            <p:cNvPr id="5" name="図 4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AE02EAFE-98F7-4643-8896-9B339036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51407"/>
              <a:ext cx="1524000" cy="1524000"/>
            </a:xfrm>
            <a:prstGeom prst="rect">
              <a:avLst/>
            </a:prstGeom>
          </p:spPr>
        </p:pic>
        <p:pic>
          <p:nvPicPr>
            <p:cNvPr id="7" name="図 6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A85EA9CA-3173-48C3-9865-DFECF049B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1875407"/>
              <a:ext cx="1524000" cy="1524000"/>
            </a:xfrm>
            <a:prstGeom prst="rect">
              <a:avLst/>
            </a:prstGeom>
          </p:spPr>
        </p:pic>
        <p:pic>
          <p:nvPicPr>
            <p:cNvPr id="8" name="図 7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67BA1436-D578-409D-BBE5-41EF5F2C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399407"/>
              <a:ext cx="1524000" cy="1524000"/>
            </a:xfrm>
            <a:prstGeom prst="rect">
              <a:avLst/>
            </a:prstGeom>
          </p:spPr>
        </p:pic>
        <p:pic>
          <p:nvPicPr>
            <p:cNvPr id="9" name="図 8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20663E3F-58A9-4227-AE3A-7634DDD8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4923407"/>
              <a:ext cx="1524000" cy="1524000"/>
            </a:xfrm>
            <a:prstGeom prst="rect">
              <a:avLst/>
            </a:prstGeom>
          </p:spPr>
        </p:pic>
        <p:pic>
          <p:nvPicPr>
            <p:cNvPr id="11" name="図 10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50C6E6B6-059D-416C-A88B-B11D04C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4000" y="1875407"/>
              <a:ext cx="1524000" cy="1524000"/>
            </a:xfrm>
            <a:prstGeom prst="rect">
              <a:avLst/>
            </a:prstGeom>
          </p:spPr>
        </p:pic>
        <p:pic>
          <p:nvPicPr>
            <p:cNvPr id="12" name="図 11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EA5D69A1-D631-4DD4-8712-6E9AF331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8000" y="1875407"/>
              <a:ext cx="1524000" cy="15240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C6945-1F00-4457-8283-148587D504C0}"/>
                </a:ext>
              </a:extLst>
            </p:cNvPr>
            <p:cNvSpPr txBox="1"/>
            <p:nvPr/>
          </p:nvSpPr>
          <p:spPr>
            <a:xfrm rot="10800000">
              <a:off x="8087557" y="385290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裏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EEE056-C52B-414A-9EB9-8D071E7CA89E}"/>
                </a:ext>
              </a:extLst>
            </p:cNvPr>
            <p:cNvSpPr txBox="1"/>
            <p:nvPr/>
          </p:nvSpPr>
          <p:spPr>
            <a:xfrm>
              <a:off x="8056486" y="8371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表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46206E8-AA92-41AE-A4B3-EF59CEA4FEA0}"/>
                </a:ext>
              </a:extLst>
            </p:cNvPr>
            <p:cNvSpPr txBox="1"/>
            <p:nvPr/>
          </p:nvSpPr>
          <p:spPr>
            <a:xfrm>
              <a:off x="10627128" y="2183575"/>
              <a:ext cx="141577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使用</a:t>
              </a:r>
              <a:endParaRPr lang="en-US" altLang="ja-JP" sz="3200" b="1" dirty="0">
                <a:highlight>
                  <a:srgbClr val="FFFF00"/>
                </a:highlight>
              </a:endParaRPr>
            </a:p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しない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35F4DDD-7D92-46C4-9151-FBD1C9F142E2}"/>
                </a:ext>
              </a:extLst>
            </p:cNvPr>
            <p:cNvSpPr txBox="1"/>
            <p:nvPr/>
          </p:nvSpPr>
          <p:spPr>
            <a:xfrm>
              <a:off x="7701171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2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71389F-0E06-4055-AE3A-22AE11CC4FF9}"/>
                </a:ext>
              </a:extLst>
            </p:cNvPr>
            <p:cNvSpPr txBox="1"/>
            <p:nvPr/>
          </p:nvSpPr>
          <p:spPr>
            <a:xfrm>
              <a:off x="9318727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3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8E7951E-2C64-4FF2-90FF-19C8857F0444}"/>
                </a:ext>
              </a:extLst>
            </p:cNvPr>
            <p:cNvSpPr txBox="1"/>
            <p:nvPr/>
          </p:nvSpPr>
          <p:spPr>
            <a:xfrm rot="10800000">
              <a:off x="7674114" y="539301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側面４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pic>
          <p:nvPicPr>
            <p:cNvPr id="20" name="図 19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B3DA2E0A-17CE-419A-8322-A5E98367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96000" y="1881024"/>
              <a:ext cx="1524000" cy="1524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AABB88-90A5-40D8-B367-C0A0180FC072}"/>
                </a:ext>
              </a:extLst>
            </p:cNvPr>
            <p:cNvSpPr txBox="1"/>
            <p:nvPr/>
          </p:nvSpPr>
          <p:spPr>
            <a:xfrm>
              <a:off x="6231285" y="237657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側面１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587DA6-3F2B-4726-AF72-5CB995E3BDB5}"/>
              </a:ext>
            </a:extLst>
          </p:cNvPr>
          <p:cNvSpPr/>
          <p:nvPr/>
        </p:nvSpPr>
        <p:spPr>
          <a:xfrm>
            <a:off x="4233810" y="3687932"/>
            <a:ext cx="1997475" cy="19974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15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Cooper Black</vt:lpstr>
      <vt:lpstr>Snap ITC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12</cp:revision>
  <dcterms:created xsi:type="dcterms:W3CDTF">2020-04-05T03:32:01Z</dcterms:created>
  <dcterms:modified xsi:type="dcterms:W3CDTF">2020-05-19T07:53:50Z</dcterms:modified>
</cp:coreProperties>
</file>