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-731739" y="2345740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8643" y="4453795"/>
            <a:ext cx="1524000" cy="152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6CCACA-CA47-4924-B54E-810A43D726EB}"/>
              </a:ext>
            </a:extLst>
          </p:cNvPr>
          <p:cNvGrpSpPr/>
          <p:nvPr/>
        </p:nvGrpSpPr>
        <p:grpSpPr>
          <a:xfrm>
            <a:off x="6096000" y="351407"/>
            <a:ext cx="6096000" cy="6096000"/>
            <a:chOff x="6096000" y="351407"/>
            <a:chExt cx="6096000" cy="6096000"/>
          </a:xfrm>
        </p:grpSpPr>
        <p:pic>
          <p:nvPicPr>
            <p:cNvPr id="5" name="図 4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AE02EAFE-98F7-4643-8896-9B339036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51407"/>
              <a:ext cx="1524000" cy="1524000"/>
            </a:xfrm>
            <a:prstGeom prst="rect">
              <a:avLst/>
            </a:prstGeom>
          </p:spPr>
        </p:pic>
        <p:pic>
          <p:nvPicPr>
            <p:cNvPr id="7" name="図 6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A85EA9CA-3173-48C3-9865-DFECF049B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1875407"/>
              <a:ext cx="1524000" cy="1524000"/>
            </a:xfrm>
            <a:prstGeom prst="rect">
              <a:avLst/>
            </a:prstGeom>
          </p:spPr>
        </p:pic>
        <p:pic>
          <p:nvPicPr>
            <p:cNvPr id="8" name="図 7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67BA1436-D578-409D-BBE5-41EF5F2C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399407"/>
              <a:ext cx="1524000" cy="1524000"/>
            </a:xfrm>
            <a:prstGeom prst="rect">
              <a:avLst/>
            </a:prstGeom>
          </p:spPr>
        </p:pic>
        <p:pic>
          <p:nvPicPr>
            <p:cNvPr id="9" name="図 8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20663E3F-58A9-4227-AE3A-7634DDD8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4923407"/>
              <a:ext cx="1524000" cy="1524000"/>
            </a:xfrm>
            <a:prstGeom prst="rect">
              <a:avLst/>
            </a:prstGeom>
          </p:spPr>
        </p:pic>
        <p:pic>
          <p:nvPicPr>
            <p:cNvPr id="11" name="図 10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50C6E6B6-059D-416C-A88B-B11D04C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4000" y="1875407"/>
              <a:ext cx="1524000" cy="1524000"/>
            </a:xfrm>
            <a:prstGeom prst="rect">
              <a:avLst/>
            </a:prstGeom>
          </p:spPr>
        </p:pic>
        <p:pic>
          <p:nvPicPr>
            <p:cNvPr id="12" name="図 11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EA5D69A1-D631-4DD4-8712-6E9AF331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8000" y="1875407"/>
              <a:ext cx="1524000" cy="15240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C6945-1F00-4457-8283-148587D504C0}"/>
                </a:ext>
              </a:extLst>
            </p:cNvPr>
            <p:cNvSpPr txBox="1"/>
            <p:nvPr/>
          </p:nvSpPr>
          <p:spPr>
            <a:xfrm rot="10800000">
              <a:off x="8087557" y="385290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EEE056-C52B-414A-9EB9-8D071E7CA89E}"/>
                </a:ext>
              </a:extLst>
            </p:cNvPr>
            <p:cNvSpPr txBox="1"/>
            <p:nvPr/>
          </p:nvSpPr>
          <p:spPr>
            <a:xfrm>
              <a:off x="8056486" y="8371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表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6206E8-AA92-41AE-A4B3-EF59CEA4FEA0}"/>
                </a:ext>
              </a:extLst>
            </p:cNvPr>
            <p:cNvSpPr txBox="1"/>
            <p:nvPr/>
          </p:nvSpPr>
          <p:spPr>
            <a:xfrm>
              <a:off x="10627128" y="2183575"/>
              <a:ext cx="14157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使用</a:t>
              </a:r>
              <a:endParaRPr lang="en-US" altLang="ja-JP" sz="3200" b="1" dirty="0">
                <a:highlight>
                  <a:srgbClr val="FFFF00"/>
                </a:highlight>
              </a:endParaRPr>
            </a:p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しない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35F4DDD-7D92-46C4-9151-FBD1C9F142E2}"/>
                </a:ext>
              </a:extLst>
            </p:cNvPr>
            <p:cNvSpPr txBox="1"/>
            <p:nvPr/>
          </p:nvSpPr>
          <p:spPr>
            <a:xfrm>
              <a:off x="7701171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2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71389F-0E06-4055-AE3A-22AE11CC4FF9}"/>
                </a:ext>
              </a:extLst>
            </p:cNvPr>
            <p:cNvSpPr txBox="1"/>
            <p:nvPr/>
          </p:nvSpPr>
          <p:spPr>
            <a:xfrm>
              <a:off x="9318727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3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8E7951E-2C64-4FF2-90FF-19C8857F0444}"/>
                </a:ext>
              </a:extLst>
            </p:cNvPr>
            <p:cNvSpPr txBox="1"/>
            <p:nvPr/>
          </p:nvSpPr>
          <p:spPr>
            <a:xfrm rot="10800000">
              <a:off x="7674114" y="539301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側面４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pic>
          <p:nvPicPr>
            <p:cNvPr id="20" name="図 19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B3DA2E0A-17CE-419A-8322-A5E98367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96000" y="1881024"/>
              <a:ext cx="1524000" cy="1524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AABB88-90A5-40D8-B367-C0A0180FC072}"/>
                </a:ext>
              </a:extLst>
            </p:cNvPr>
            <p:cNvSpPr txBox="1"/>
            <p:nvPr/>
          </p:nvSpPr>
          <p:spPr>
            <a:xfrm>
              <a:off x="6231285" y="2376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側面１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587DA6-3F2B-4726-AF72-5CB995E3BDB5}"/>
              </a:ext>
            </a:extLst>
          </p:cNvPr>
          <p:cNvSpPr/>
          <p:nvPr/>
        </p:nvSpPr>
        <p:spPr>
          <a:xfrm>
            <a:off x="1099993" y="2002457"/>
            <a:ext cx="1997475" cy="19974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AE02EAFE-98F7-4643-8896-9B339036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81000"/>
            <a:ext cx="1524000" cy="1524000"/>
          </a:xfrm>
          <a:prstGeom prst="rect">
            <a:avLst/>
          </a:prstGeom>
        </p:spPr>
      </p:pic>
      <p:pic>
        <p:nvPicPr>
          <p:cNvPr id="7" name="図 6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85EA9CA-3173-48C3-9865-DFECF049B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1905000"/>
            <a:ext cx="1524000" cy="1524000"/>
          </a:xfrm>
          <a:prstGeom prst="rect">
            <a:avLst/>
          </a:prstGeom>
        </p:spPr>
      </p:pic>
      <p:pic>
        <p:nvPicPr>
          <p:cNvPr id="8" name="図 7" descr="建物, 塗装, 男, 落書き が含まれている画像&#10;&#10;自動的に生成された説明">
            <a:extLst>
              <a:ext uri="{FF2B5EF4-FFF2-40B4-BE49-F238E27FC236}">
                <a16:creationId xmlns:a16="http://schemas.microsoft.com/office/drawing/2014/main" id="{67BA1436-D578-409D-BBE5-41EF5F2C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2" y="3429000"/>
            <a:ext cx="1524000" cy="1524000"/>
          </a:xfrm>
          <a:prstGeom prst="rect">
            <a:avLst/>
          </a:prstGeom>
        </p:spPr>
      </p:pic>
      <p:pic>
        <p:nvPicPr>
          <p:cNvPr id="9" name="図 8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20663E3F-58A9-4227-AE3A-7634DDD8A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192" y="4953000"/>
            <a:ext cx="1524000" cy="1524000"/>
          </a:xfrm>
          <a:prstGeom prst="rect">
            <a:avLst/>
          </a:prstGeom>
        </p:spPr>
      </p:pic>
      <p:pic>
        <p:nvPicPr>
          <p:cNvPr id="11" name="図 10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50C6E6B6-059D-416C-A88B-B11D04CBF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1192" y="1905000"/>
            <a:ext cx="1524000" cy="1524000"/>
          </a:xfrm>
          <a:prstGeom prst="rect">
            <a:avLst/>
          </a:prstGeom>
        </p:spPr>
      </p:pic>
      <p:pic>
        <p:nvPicPr>
          <p:cNvPr id="12" name="図 11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EA5D69A1-D631-4DD4-8712-6E9AF3316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192" y="1905000"/>
            <a:ext cx="1524000" cy="1524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BC6945-1F00-4457-8283-148587D504C0}"/>
              </a:ext>
            </a:extLst>
          </p:cNvPr>
          <p:cNvSpPr txBox="1"/>
          <p:nvPr/>
        </p:nvSpPr>
        <p:spPr>
          <a:xfrm rot="10800000">
            <a:off x="4154749" y="38825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EEE056-C52B-414A-9EB9-8D071E7CA89E}"/>
              </a:ext>
            </a:extLst>
          </p:cNvPr>
          <p:cNvSpPr txBox="1"/>
          <p:nvPr/>
        </p:nvSpPr>
        <p:spPr>
          <a:xfrm>
            <a:off x="4123678" y="86672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highlight>
                  <a:srgbClr val="FFFF00"/>
                </a:highlight>
              </a:rPr>
              <a:t>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06E8-AA92-41AE-A4B3-EF59CEA4FEA0}"/>
              </a:ext>
            </a:extLst>
          </p:cNvPr>
          <p:cNvSpPr txBox="1"/>
          <p:nvPr/>
        </p:nvSpPr>
        <p:spPr>
          <a:xfrm>
            <a:off x="6694320" y="2213168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使用</a:t>
            </a:r>
            <a:endParaRPr lang="en-US" altLang="ja-JP" sz="3200" b="1" dirty="0">
              <a:highlight>
                <a:srgbClr val="FFFF00"/>
              </a:highlight>
            </a:endParaRPr>
          </a:p>
          <a:p>
            <a:r>
              <a:rPr kumimoji="1" lang="ja-JP" altLang="en-US" sz="3200" b="1" dirty="0">
                <a:highlight>
                  <a:srgbClr val="FFFF00"/>
                </a:highlight>
              </a:rPr>
              <a:t>しない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71389F-0E06-4055-AE3A-22AE11CC4FF9}"/>
              </a:ext>
            </a:extLst>
          </p:cNvPr>
          <p:cNvSpPr txBox="1"/>
          <p:nvPr/>
        </p:nvSpPr>
        <p:spPr>
          <a:xfrm>
            <a:off x="5385919" y="2390723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</a:t>
            </a:r>
            <a:r>
              <a:rPr lang="en-US" altLang="ja-JP" sz="3200" b="1" dirty="0">
                <a:highlight>
                  <a:srgbClr val="FFFF00"/>
                </a:highlight>
              </a:rPr>
              <a:t>3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8E7951E-2C64-4FF2-90FF-19C8857F0444}"/>
              </a:ext>
            </a:extLst>
          </p:cNvPr>
          <p:cNvSpPr txBox="1"/>
          <p:nvPr/>
        </p:nvSpPr>
        <p:spPr>
          <a:xfrm rot="10800000">
            <a:off x="3741306" y="5422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側面４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pic>
        <p:nvPicPr>
          <p:cNvPr id="20" name="図 1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B3DA2E0A-17CE-419A-8322-A5E98367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3192" y="1910617"/>
            <a:ext cx="1524000" cy="1524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AABB88-90A5-40D8-B367-C0A0180FC072}"/>
              </a:ext>
            </a:extLst>
          </p:cNvPr>
          <p:cNvSpPr txBox="1"/>
          <p:nvPr/>
        </p:nvSpPr>
        <p:spPr>
          <a:xfrm>
            <a:off x="2298477" y="24061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highlight>
                  <a:srgbClr val="FFFF00"/>
                </a:highlight>
              </a:rPr>
              <a:t>側面１</a:t>
            </a:r>
            <a:endParaRPr kumimoji="1" lang="ja-JP" altLang="en-US" sz="3200" b="1" dirty="0">
              <a:highlight>
                <a:srgbClr val="FFFF00"/>
              </a:highlight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AC980E2-3CA9-4D24-8FA6-7434F49EA1AA}"/>
              </a:ext>
            </a:extLst>
          </p:cNvPr>
          <p:cNvSpPr/>
          <p:nvPr/>
        </p:nvSpPr>
        <p:spPr>
          <a:xfrm>
            <a:off x="3946898" y="2213168"/>
            <a:ext cx="899663" cy="8996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>
                <a:solidFill>
                  <a:sysClr val="windowText" lastClr="000000"/>
                </a:solidFill>
                <a:latin typeface="Bauhaus 93" panose="04030905020B02020C02" pitchFamily="82" charset="0"/>
              </a:rPr>
              <a:t>4</a:t>
            </a:r>
            <a:endParaRPr kumimoji="1" lang="ja-JP" altLang="en-US" sz="6600" dirty="0">
              <a:solidFill>
                <a:sysClr val="windowText" lastClr="000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6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自然, 屋外, 草, 夜空 が含まれている画像&#10;&#10;自動的に生成された説明">
            <a:extLst>
              <a:ext uri="{FF2B5EF4-FFF2-40B4-BE49-F238E27FC236}">
                <a16:creationId xmlns:a16="http://schemas.microsoft.com/office/drawing/2014/main" id="{FE224B94-2C30-4D66-891D-EE2C3E79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511175"/>
            <a:ext cx="7431314" cy="5835650"/>
          </a:xfrm>
          <a:prstGeom prst="rect">
            <a:avLst/>
          </a:prstGeom>
        </p:spPr>
      </p:pic>
      <p:pic>
        <p:nvPicPr>
          <p:cNvPr id="7" name="図 6" descr="自然, 屋外, 草, 夜空 が含まれている画像&#10;&#10;自動的に生成された説明">
            <a:extLst>
              <a:ext uri="{FF2B5EF4-FFF2-40B4-BE49-F238E27FC236}">
                <a16:creationId xmlns:a16="http://schemas.microsoft.com/office/drawing/2014/main" id="{B6F6E083-727F-4902-993C-AF6F9988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511175"/>
            <a:ext cx="7431314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2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0FFDE71-1D2B-4536-A670-41EE720C72DE}"/>
              </a:ext>
            </a:extLst>
          </p:cNvPr>
          <p:cNvGrpSpPr/>
          <p:nvPr/>
        </p:nvGrpSpPr>
        <p:grpSpPr>
          <a:xfrm>
            <a:off x="1901371" y="3077029"/>
            <a:ext cx="8810170" cy="2075542"/>
            <a:chOff x="2191657" y="2365829"/>
            <a:chExt cx="8810170" cy="2075542"/>
          </a:xfrm>
        </p:grpSpPr>
        <p:pic>
          <p:nvPicPr>
            <p:cNvPr id="5" name="図 4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D0482524-98C5-4F9F-96B1-1A3A7167C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5" t="32771" b="28441"/>
            <a:stretch/>
          </p:blipFill>
          <p:spPr>
            <a:xfrm>
              <a:off x="2191657" y="2365829"/>
              <a:ext cx="8810170" cy="2075542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9D02923-A5DB-43D6-A8B3-C7C09102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906" y="2551238"/>
              <a:ext cx="634921" cy="634921"/>
            </a:xfrm>
            <a:prstGeom prst="rect">
              <a:avLst/>
            </a:prstGeom>
          </p:spPr>
        </p:pic>
      </p:grpSp>
      <p:pic>
        <p:nvPicPr>
          <p:cNvPr id="9" name="図 8" descr="黒い背景と白い文字&#10;&#10;自動的に生成された説明">
            <a:extLst>
              <a:ext uri="{FF2B5EF4-FFF2-40B4-BE49-F238E27FC236}">
                <a16:creationId xmlns:a16="http://schemas.microsoft.com/office/drawing/2014/main" id="{CAB4E61F-E239-44F8-967F-B7B2B2352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ement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53" t="-2174" r="35937" b="82663"/>
          <a:stretch/>
        </p:blipFill>
        <p:spPr>
          <a:xfrm>
            <a:off x="769258" y="1185090"/>
            <a:ext cx="3373005" cy="13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26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HGS創英角ﾎﾟｯﾌﾟ体</vt:lpstr>
      <vt:lpstr>游ゴシック</vt:lpstr>
      <vt:lpstr>游ゴシック Light</vt:lpstr>
      <vt:lpstr>Arial</vt:lpstr>
      <vt:lpstr>Bauhaus 93</vt:lpstr>
      <vt:lpstr>Cooper Black</vt:lpstr>
      <vt:lpstr>Snap ITC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21</cp:revision>
  <dcterms:created xsi:type="dcterms:W3CDTF">2020-04-05T03:32:01Z</dcterms:created>
  <dcterms:modified xsi:type="dcterms:W3CDTF">2020-07-27T03:20:23Z</dcterms:modified>
</cp:coreProperties>
</file>