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22EAC-967E-B1AC-5471-9DE884E2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875C3C-1A74-25D9-C02A-521468B5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D1463-0EAE-10D1-5D38-D435541A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5A0482-9A53-6E41-2316-4034D160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26561-C93C-A1CE-4F4E-41DDA454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1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3CEC6-13FC-99D8-647E-7CFC2D7E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C00715-C4A6-3709-04B2-73C80084D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A4F1B-8DE3-95FE-4442-6BE1660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E266A-0647-2983-39C9-0F98B247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69855-234A-38A3-AAFA-F355073D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04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F5ABDF-35BA-AFF6-97B0-D582D52CE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CB9BCF-2759-6A9B-7804-9ED3AA10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075E1-4E0F-4D76-A6F2-2B412C05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FEA4DD-B97E-153C-9625-14F432CA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889D39-1953-A50D-0282-74609A37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5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B15A-1100-C0C3-0A02-00749503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30895-44D3-BDAC-F795-211FD0A9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EF9B7-59C0-0210-A8EA-F1D17E86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1DD8B-4EB9-52A2-B045-BD22FEB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57A0F-C767-54B6-9666-762BDAF4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0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706A3-8756-FB25-9CEC-DBB865BB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5158E2-0F05-4606-A316-ADBACE72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8D9AA5-5C44-9503-A433-E40E474F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8EF7CC-2FDA-1984-0634-F5115064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0A3BF-8FD8-39A8-2816-E9D6A24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7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2482A-87E6-4D4D-6416-2CA7D82E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AF505-079B-E2DD-BE1B-A4D5B338E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D1ED85-00A8-A817-5E81-635CAF4D1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2B20E6-74B8-A458-05E2-934110C4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FC978-9674-FD14-9F3D-C9E3BFA6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B3B0B-A5C1-BD8E-5F2B-518D5D05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86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A9124-FB05-8D22-7409-DAE0C2F3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005CCC-3AA8-F302-2B78-B569912B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4BAA1-0853-FC3C-1111-AF95BA98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5C19CE-3A3A-8326-B1C1-243DC90F6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C54BC8-4008-4F8E-DE00-31E975A25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5375CF-7231-21BD-2AC0-28F1396D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8BFC00-D35D-E133-D42F-D27D6ACB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CB96A9-5B85-40F1-C654-EF706F36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24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C1EC0-3716-2797-CA2F-0F2AE47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19CC02-069E-8E70-3E96-604207BD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595C10-3FB0-4C7C-B806-81DA974B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4C39F9-7A43-67BD-B15C-8698F04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08AFCB-EDED-ECF5-A0C3-0077E759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B24EC2-349D-CB86-DF24-80539B15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EC3371-11BA-D88F-78A7-46142370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75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AD294-C249-85AC-F978-00F9BD17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5805D-8E6A-ACF6-4386-278D72FE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2DAA0F-90A0-4C6E-468A-AA26B0874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139AFC-8BAC-87C8-790B-C5B6853C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F8C6D-1C64-E989-1B94-6093344E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BD18D-91FF-294C-16F7-3EB1DFB3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7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667EF-A6BD-C981-AEC2-880C4361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3369EE-3D57-53FA-BF2B-0CE9924B2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F25F21-BE33-2253-96EC-2206C73B5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26EB9F-0D17-A2F1-B4AD-31BC37F8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DE3DD4-F58E-14F1-34F6-964AAC3D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A1C558-FB51-ACA3-1764-9B9AD964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16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440472-ECC2-BDEB-BA61-36E1B76C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8C0AE8-6139-F3B5-4D04-E40E82422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540270-35D2-E45B-7A96-4A1CD4075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C3FA-A3F2-43F0-A5AF-5267CBEDA70C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EBEF1-754C-09A9-1E2E-17CA22DCA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F6E9FA-F2C8-85C5-51B1-0D4F021A4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7F72-F1EB-4CD6-982A-E7416DE34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9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2394D-A62C-C8F8-1FE8-A5417804A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Data</a:t>
            </a:r>
          </a:p>
        </p:txBody>
      </p:sp>
    </p:spTree>
    <p:extLst>
      <p:ext uri="{BB962C8B-B14F-4D97-AF65-F5344CB8AC3E}">
        <p14:creationId xmlns:p14="http://schemas.microsoft.com/office/powerpoint/2010/main" val="347481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87898-0211-B6B8-EDCE-3B7E96E3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 du premier </a:t>
            </a:r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BCABE-3455-F05F-2CF7-B7645582E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Nous débutons le projet en découvrant le premier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à nettoyer, et pour cela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Nous commençons par ouvrir le fichier.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Nous faisons un .info pour connaître quelques informations concernant les colonnes.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Nous faisons un .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head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pour découvrir les premières lignes du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Et nous finissons la découverte en faisant un .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duplicated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.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isna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et .</a:t>
            </a:r>
            <a:r>
              <a:rPr lang="fr-FR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describe 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pour dès maintenant vérifier que le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est un minimum nettoyé.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57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0F90F-1932-49BE-70EF-9FA20B8A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des modifications du </a:t>
            </a:r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090D5-8A00-6E38-6CB3-57D2DA98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Après avoir fait la découverte du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nous avons commencé nos modifications en :</a:t>
            </a:r>
          </a:p>
          <a:p>
            <a:pPr marL="0" indent="0" algn="l">
              <a:buNone/>
            </a:pP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Ajoutant 3 colonnes :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freq_prevision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freq_reel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et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diff_prev_reel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qui vont nous permettre de lire plus facilement les données importantes du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Supprimant dès à présent les colonnes qui nous paraissent inutiles, telles que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Unnamed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 0, semaine et mois.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32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8C87A-9C6A-1933-B4A6-5E773402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0088" cy="1325563"/>
          </a:xfrm>
        </p:spPr>
        <p:txBody>
          <a:bodyPr/>
          <a:lstStyle/>
          <a:p>
            <a:r>
              <a:rPr lang="fr-FR" dirty="0"/>
              <a:t>Mise en liaisons des colonnes et du </a:t>
            </a:r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5A8D4-A346-135C-5598-16FF69AE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Nous avons ensuite examiné l'importance de chaque colonne du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et pour cela nous avons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Utilisé le .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groupby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pour observer, par rapport à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freq_reel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quelles étaient les colonnes les plus pertinentes (celles qui modifiaient le plus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freq_reel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fonction de leurs changements d'état).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Utilisé l'ANOVA pour déterminer quelles sont les colonnes qui nous seront le plus utiles pour construire le modèle.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Supprimé une fois de plus les colonnes qui nous semblaient les moins utiles pour la suite du projet.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567A8-120B-18F5-39AD-A1BF0844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 du nettoyage du premier </a:t>
            </a:r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481F6-8ADD-47B8-FE79-51F578A61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Pour finir notre nettoyage, nous avons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Fait un masque qui va supprimer toutes les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freq_reel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inférieures à 60%.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Fait à nouveau une ANOVA pour voir si certaines colonnes sont devenues inutiles.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Supprimé les colonnes devenues inutiles.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Regardé à quoi ressemble le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utilisant un graphique ainsi qu'un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boxplot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C'est ainsi que nous avons terminé le nettoyage du premier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18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83628-BAD3-38E9-181C-60BF1EB4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du second </a:t>
            </a:r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A77AE-2D51-2DF5-E791-41563CD8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dirty="0"/>
              <a:t>	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ce qui concerne le second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étant donné sa taille qui est largement inférieure au premier, nous avons :</a:t>
            </a:r>
          </a:p>
          <a:p>
            <a:pPr marL="0" indent="0" algn="l">
              <a:buNone/>
            </a:pP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Regardé, tout comme pour le premier, les premières lignes ainsi que les problèmes que le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pourrait avoir.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Nettoyé quelques colonnes inutiles qui ne nous seront pas utiles lors de ce projet.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51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0AB15-D63D-D2BD-811F-7681C0C3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Jointures des deux </a:t>
            </a:r>
            <a:r>
              <a:rPr lang="fr-FR" dirty="0" err="1"/>
              <a:t>dataframes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14700-97BE-7628-50EE-13C8D524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Pour la suite de notre travail, nous allons joindre les deux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dataframes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et regarder ce qui peut les corréler. Pour cela, nous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Utilisons un .merge pour les réunir.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Utilisons la colonne "jour" pour essayer de trouver une corrélation avec chaque colonne du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dataframe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"menu".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Utilisons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statmodels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pour essayer de voir l'efficacité si nous pouvons créer un modèle performant. Malheureusement, le R 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squarred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étant insuffisamment élevé, nous n'avons pas pu réaliser le modèle.</a:t>
            </a:r>
          </a:p>
        </p:txBody>
      </p:sp>
    </p:spTree>
    <p:extLst>
      <p:ext uri="{BB962C8B-B14F-4D97-AF65-F5344CB8AC3E}">
        <p14:creationId xmlns:p14="http://schemas.microsoft.com/office/powerpoint/2010/main" val="21374082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488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Thème Office</vt:lpstr>
      <vt:lpstr>Projet Data</vt:lpstr>
      <vt:lpstr>Découverte du premier dataframe</vt:lpstr>
      <vt:lpstr>Première des modifications du dataframe</vt:lpstr>
      <vt:lpstr>Mise en liaisons des colonnes et du dataframe</vt:lpstr>
      <vt:lpstr>Fin du nettoyage du premier dataframe</vt:lpstr>
      <vt:lpstr>Nettoyage du second dataframe</vt:lpstr>
      <vt:lpstr>Jointures des deux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 anti gaspi</dc:title>
  <dc:creator>Omar KONTE</dc:creator>
  <cp:lastModifiedBy>Omar KONTE</cp:lastModifiedBy>
  <cp:revision>2</cp:revision>
  <dcterms:created xsi:type="dcterms:W3CDTF">2023-05-28T10:15:24Z</dcterms:created>
  <dcterms:modified xsi:type="dcterms:W3CDTF">2023-05-28T21:40:41Z</dcterms:modified>
</cp:coreProperties>
</file>