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85250" autoAdjust="0"/>
  </p:normalViewPr>
  <p:slideViewPr>
    <p:cSldViewPr snapToGrid="0">
      <p:cViewPr varScale="1">
        <p:scale>
          <a:sx n="80" d="100"/>
          <a:sy n="80" d="100"/>
        </p:scale>
        <p:origin x="1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870C-65AF-41F0-BF63-67EE89BE020C}"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41DCA-5559-43B8-9376-6C98A08D2BC2}" type="slidenum">
              <a:rPr lang="en-US" smtClean="0"/>
              <a:t>‹#›</a:t>
            </a:fld>
            <a:endParaRPr lang="en-US"/>
          </a:p>
        </p:txBody>
      </p:sp>
    </p:spTree>
    <p:extLst>
      <p:ext uri="{BB962C8B-B14F-4D97-AF65-F5344CB8AC3E}">
        <p14:creationId xmlns:p14="http://schemas.microsoft.com/office/powerpoint/2010/main" val="54025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41DCA-5559-43B8-9376-6C98A08D2BC2}" type="slidenum">
              <a:rPr lang="en-US" smtClean="0"/>
              <a:t>6</a:t>
            </a:fld>
            <a:endParaRPr lang="en-US"/>
          </a:p>
        </p:txBody>
      </p:sp>
    </p:spTree>
    <p:extLst>
      <p:ext uri="{BB962C8B-B14F-4D97-AF65-F5344CB8AC3E}">
        <p14:creationId xmlns:p14="http://schemas.microsoft.com/office/powerpoint/2010/main" val="1538181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01C952-2BFF-4214-80CB-7F6E960E4EC2}"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DF079-0505-4FA1-8248-1AD50927697A}" type="slidenum">
              <a:rPr lang="en-US" smtClean="0"/>
              <a:t>‹#›</a:t>
            </a:fld>
            <a:endParaRPr lang="en-US"/>
          </a:p>
        </p:txBody>
      </p:sp>
    </p:spTree>
    <p:extLst>
      <p:ext uri="{BB962C8B-B14F-4D97-AF65-F5344CB8AC3E}">
        <p14:creationId xmlns:p14="http://schemas.microsoft.com/office/powerpoint/2010/main" val="411768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1C952-2BFF-4214-80CB-7F6E960E4EC2}"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DF079-0505-4FA1-8248-1AD50927697A}" type="slidenum">
              <a:rPr lang="en-US" smtClean="0"/>
              <a:t>‹#›</a:t>
            </a:fld>
            <a:endParaRPr lang="en-US"/>
          </a:p>
        </p:txBody>
      </p:sp>
    </p:spTree>
    <p:extLst>
      <p:ext uri="{BB962C8B-B14F-4D97-AF65-F5344CB8AC3E}">
        <p14:creationId xmlns:p14="http://schemas.microsoft.com/office/powerpoint/2010/main" val="59549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1C952-2BFF-4214-80CB-7F6E960E4EC2}"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DF079-0505-4FA1-8248-1AD50927697A}" type="slidenum">
              <a:rPr lang="en-US" smtClean="0"/>
              <a:t>‹#›</a:t>
            </a:fld>
            <a:endParaRPr lang="en-US"/>
          </a:p>
        </p:txBody>
      </p:sp>
    </p:spTree>
    <p:extLst>
      <p:ext uri="{BB962C8B-B14F-4D97-AF65-F5344CB8AC3E}">
        <p14:creationId xmlns:p14="http://schemas.microsoft.com/office/powerpoint/2010/main" val="287748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1C952-2BFF-4214-80CB-7F6E960E4EC2}"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DF079-0505-4FA1-8248-1AD50927697A}" type="slidenum">
              <a:rPr lang="en-US" smtClean="0"/>
              <a:t>‹#›</a:t>
            </a:fld>
            <a:endParaRPr lang="en-US"/>
          </a:p>
        </p:txBody>
      </p:sp>
    </p:spTree>
    <p:extLst>
      <p:ext uri="{BB962C8B-B14F-4D97-AF65-F5344CB8AC3E}">
        <p14:creationId xmlns:p14="http://schemas.microsoft.com/office/powerpoint/2010/main" val="276843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01C952-2BFF-4214-80CB-7F6E960E4EC2}"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DF079-0505-4FA1-8248-1AD50927697A}" type="slidenum">
              <a:rPr lang="en-US" smtClean="0"/>
              <a:t>‹#›</a:t>
            </a:fld>
            <a:endParaRPr lang="en-US"/>
          </a:p>
        </p:txBody>
      </p:sp>
    </p:spTree>
    <p:extLst>
      <p:ext uri="{BB962C8B-B14F-4D97-AF65-F5344CB8AC3E}">
        <p14:creationId xmlns:p14="http://schemas.microsoft.com/office/powerpoint/2010/main" val="217837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01C952-2BFF-4214-80CB-7F6E960E4EC2}"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DF079-0505-4FA1-8248-1AD50927697A}" type="slidenum">
              <a:rPr lang="en-US" smtClean="0"/>
              <a:t>‹#›</a:t>
            </a:fld>
            <a:endParaRPr lang="en-US"/>
          </a:p>
        </p:txBody>
      </p:sp>
    </p:spTree>
    <p:extLst>
      <p:ext uri="{BB962C8B-B14F-4D97-AF65-F5344CB8AC3E}">
        <p14:creationId xmlns:p14="http://schemas.microsoft.com/office/powerpoint/2010/main" val="32202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01C952-2BFF-4214-80CB-7F6E960E4EC2}"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5DF079-0505-4FA1-8248-1AD50927697A}" type="slidenum">
              <a:rPr lang="en-US" smtClean="0"/>
              <a:t>‹#›</a:t>
            </a:fld>
            <a:endParaRPr lang="en-US"/>
          </a:p>
        </p:txBody>
      </p:sp>
    </p:spTree>
    <p:extLst>
      <p:ext uri="{BB962C8B-B14F-4D97-AF65-F5344CB8AC3E}">
        <p14:creationId xmlns:p14="http://schemas.microsoft.com/office/powerpoint/2010/main" val="268149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01C952-2BFF-4214-80CB-7F6E960E4EC2}"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5DF079-0505-4FA1-8248-1AD50927697A}" type="slidenum">
              <a:rPr lang="en-US" smtClean="0"/>
              <a:t>‹#›</a:t>
            </a:fld>
            <a:endParaRPr lang="en-US"/>
          </a:p>
        </p:txBody>
      </p:sp>
    </p:spTree>
    <p:extLst>
      <p:ext uri="{BB962C8B-B14F-4D97-AF65-F5344CB8AC3E}">
        <p14:creationId xmlns:p14="http://schemas.microsoft.com/office/powerpoint/2010/main" val="64741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1C952-2BFF-4214-80CB-7F6E960E4EC2}"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5DF079-0505-4FA1-8248-1AD50927697A}" type="slidenum">
              <a:rPr lang="en-US" smtClean="0"/>
              <a:t>‹#›</a:t>
            </a:fld>
            <a:endParaRPr lang="en-US"/>
          </a:p>
        </p:txBody>
      </p:sp>
    </p:spTree>
    <p:extLst>
      <p:ext uri="{BB962C8B-B14F-4D97-AF65-F5344CB8AC3E}">
        <p14:creationId xmlns:p14="http://schemas.microsoft.com/office/powerpoint/2010/main" val="3701261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1C952-2BFF-4214-80CB-7F6E960E4EC2}"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DF079-0505-4FA1-8248-1AD50927697A}" type="slidenum">
              <a:rPr lang="en-US" smtClean="0"/>
              <a:t>‹#›</a:t>
            </a:fld>
            <a:endParaRPr lang="en-US"/>
          </a:p>
        </p:txBody>
      </p:sp>
    </p:spTree>
    <p:extLst>
      <p:ext uri="{BB962C8B-B14F-4D97-AF65-F5344CB8AC3E}">
        <p14:creationId xmlns:p14="http://schemas.microsoft.com/office/powerpoint/2010/main" val="53944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1C952-2BFF-4214-80CB-7F6E960E4EC2}"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DF079-0505-4FA1-8248-1AD50927697A}" type="slidenum">
              <a:rPr lang="en-US" smtClean="0"/>
              <a:t>‹#›</a:t>
            </a:fld>
            <a:endParaRPr lang="en-US"/>
          </a:p>
        </p:txBody>
      </p:sp>
    </p:spTree>
    <p:extLst>
      <p:ext uri="{BB962C8B-B14F-4D97-AF65-F5344CB8AC3E}">
        <p14:creationId xmlns:p14="http://schemas.microsoft.com/office/powerpoint/2010/main" val="44447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7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1C952-2BFF-4214-80CB-7F6E960E4EC2}" type="datetimeFigureOut">
              <a:rPr lang="en-US" smtClean="0"/>
              <a:t>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DF079-0505-4FA1-8248-1AD50927697A}" type="slidenum">
              <a:rPr lang="en-US" smtClean="0"/>
              <a:t>‹#›</a:t>
            </a:fld>
            <a:endParaRPr lang="en-US"/>
          </a:p>
        </p:txBody>
      </p:sp>
    </p:spTree>
    <p:extLst>
      <p:ext uri="{BB962C8B-B14F-4D97-AF65-F5344CB8AC3E}">
        <p14:creationId xmlns:p14="http://schemas.microsoft.com/office/powerpoint/2010/main" val="18893018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KFC APP</a:t>
            </a:r>
            <a:endParaRPr lang="en-US" dirty="0"/>
          </a:p>
        </p:txBody>
      </p:sp>
      <p:sp>
        <p:nvSpPr>
          <p:cNvPr id="3" name="Subtitle 2"/>
          <p:cNvSpPr>
            <a:spLocks noGrp="1"/>
          </p:cNvSpPr>
          <p:nvPr>
            <p:ph type="subTitle" idx="1"/>
          </p:nvPr>
        </p:nvSpPr>
        <p:spPr>
          <a:xfrm>
            <a:off x="12192000" y="3087584"/>
            <a:ext cx="45719" cy="45719"/>
          </a:xfrm>
        </p:spPr>
        <p:txBody>
          <a:bodyPr>
            <a:normAutofit fontScale="25000" lnSpcReduction="20000"/>
          </a:bodyPr>
          <a:lstStyle/>
          <a:p>
            <a:pPr algn="l"/>
            <a:endParaRPr lang="en-US" dirty="0"/>
          </a:p>
        </p:txBody>
      </p:sp>
    </p:spTree>
    <p:extLst>
      <p:ext uri="{BB962C8B-B14F-4D97-AF65-F5344CB8AC3E}">
        <p14:creationId xmlns:p14="http://schemas.microsoft.com/office/powerpoint/2010/main" val="3629125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Introducing </a:t>
            </a:r>
            <a:r>
              <a:rPr lang="en-US" dirty="0" smtClean="0"/>
              <a:t>KFC APP</a:t>
            </a:r>
            <a:r>
              <a:rPr lang="en-US" dirty="0" smtClean="0"/>
              <a:t>, </a:t>
            </a:r>
            <a:r>
              <a:rPr lang="en-US" dirty="0" smtClean="0"/>
              <a:t>a restaurant committed to addressing SDG 2: Zero Hunger</a:t>
            </a:r>
            <a:r>
              <a:rPr lang="en-US" dirty="0" smtClean="0"/>
              <a:t>. My project </a:t>
            </a:r>
            <a:r>
              <a:rPr lang="en-US" dirty="0" smtClean="0"/>
              <a:t>is dedicated to combating food insecurity, ensuring everyone has access to nutritious meals. Through innovative approaches, </a:t>
            </a:r>
            <a:r>
              <a:rPr lang="en-US" dirty="0" smtClean="0"/>
              <a:t>KFC</a:t>
            </a:r>
            <a:r>
              <a:rPr lang="en-US" dirty="0" smtClean="0"/>
              <a:t> </a:t>
            </a:r>
            <a:r>
              <a:rPr lang="en-US" dirty="0" smtClean="0"/>
              <a:t>aims to contribute significantly to the global effort of eradicating hunger, one delicious dish at a time.</a:t>
            </a:r>
            <a:endParaRPr lang="en-US" dirty="0"/>
          </a:p>
        </p:txBody>
      </p:sp>
    </p:spTree>
    <p:extLst>
      <p:ext uri="{BB962C8B-B14F-4D97-AF65-F5344CB8AC3E}">
        <p14:creationId xmlns:p14="http://schemas.microsoft.com/office/powerpoint/2010/main" val="1392496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OF THE APP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a team, we all contributed to the development of the project, the documentation, the prototype of the project, the front end and back end of it.</a:t>
            </a:r>
          </a:p>
          <a:p>
            <a:r>
              <a:rPr lang="en-US" dirty="0" smtClean="0"/>
              <a:t>Tools we used as a group;</a:t>
            </a:r>
          </a:p>
          <a:p>
            <a:r>
              <a:rPr lang="en-US" dirty="0" smtClean="0"/>
              <a:t>VS code editor – to make the code for the project where by we used four programming languages e.g. CSS, JavaScript, react js and html as we were interacting with this text editor. </a:t>
            </a:r>
          </a:p>
          <a:p>
            <a:r>
              <a:rPr lang="en-US" dirty="0" smtClean="0"/>
              <a:t>Material ui – we installed it in vs code to create a robust design in the different pages of our project, ranging from buttons, icons among others.</a:t>
            </a:r>
          </a:p>
          <a:p>
            <a:r>
              <a:rPr lang="en-US" dirty="0" smtClean="0"/>
              <a:t>Browser e.g. Microsoft edge – this helped us in the display of our program output and </a:t>
            </a:r>
            <a:r>
              <a:rPr lang="en-US" dirty="0"/>
              <a:t>i</a:t>
            </a:r>
            <a:r>
              <a:rPr lang="en-US" dirty="0" smtClean="0"/>
              <a:t>mportation of some images that we used in the project and also its prototype.</a:t>
            </a:r>
          </a:p>
          <a:p>
            <a:r>
              <a:rPr lang="en-US" dirty="0" smtClean="0"/>
              <a:t>Figma – we used this fancy platform to develop the prototype of our project</a:t>
            </a:r>
          </a:p>
          <a:p>
            <a:r>
              <a:rPr lang="en-US" dirty="0" smtClean="0"/>
              <a:t>GitHub</a:t>
            </a:r>
            <a:r>
              <a:rPr lang="en-US" dirty="0"/>
              <a:t> </a:t>
            </a:r>
            <a:r>
              <a:rPr lang="en-US" dirty="0" smtClean="0"/>
              <a:t>- We used it as a platform to collaborate as a team through our group repository</a:t>
            </a:r>
          </a:p>
          <a:p>
            <a:endParaRPr lang="en-US" dirty="0"/>
          </a:p>
        </p:txBody>
      </p:sp>
    </p:spTree>
    <p:extLst>
      <p:ext uri="{BB962C8B-B14F-4D97-AF65-F5344CB8AC3E}">
        <p14:creationId xmlns:p14="http://schemas.microsoft.com/office/powerpoint/2010/main" val="3032889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FROM THE COMMUNITY.</a:t>
            </a:r>
            <a:endParaRPr lang="en-US" dirty="0"/>
          </a:p>
        </p:txBody>
      </p:sp>
      <p:sp>
        <p:nvSpPr>
          <p:cNvPr id="3" name="Content Placeholder 2"/>
          <p:cNvSpPr>
            <a:spLocks noGrp="1"/>
          </p:cNvSpPr>
          <p:nvPr>
            <p:ph idx="1"/>
          </p:nvPr>
        </p:nvSpPr>
        <p:spPr/>
        <p:txBody>
          <a:bodyPr>
            <a:normAutofit lnSpcReduction="10000"/>
          </a:bodyPr>
          <a:lstStyle/>
          <a:p>
            <a:r>
              <a:rPr lang="en-US" dirty="0" smtClean="0"/>
              <a:t>As a team, we decided to base our research on the project development from Ebenezer Restaurant. This research helped us know the considerations we should undertake so as to achieve our sustainable development goal ii “zero hunger”.</a:t>
            </a:r>
          </a:p>
          <a:p>
            <a:r>
              <a:rPr lang="en-US" dirty="0" smtClean="0"/>
              <a:t>After a thorough engagement with the manager, he was amazed by the project since it was aimed at tackling a matter of national importance. Ebenezer as an enterprise are looking forward to taking a step forward and adopting the online market platform and improving on their quality of service though implementation could be difficult since it attracts overhead expenses like heavy taxes from the government.</a:t>
            </a:r>
            <a:endParaRPr lang="en-US" dirty="0"/>
          </a:p>
        </p:txBody>
      </p:sp>
    </p:spTree>
    <p:extLst>
      <p:ext uri="{BB962C8B-B14F-4D97-AF65-F5344CB8AC3E}">
        <p14:creationId xmlns:p14="http://schemas.microsoft.com/office/powerpoint/2010/main" val="2916147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PLAN AND PROTOTYPING FOR THE PROJECT.</a:t>
            </a:r>
            <a:endParaRPr lang="en-US" dirty="0"/>
          </a:p>
        </p:txBody>
      </p:sp>
      <p:sp>
        <p:nvSpPr>
          <p:cNvPr id="3" name="Content Placeholder 2"/>
          <p:cNvSpPr>
            <a:spLocks noGrp="1"/>
          </p:cNvSpPr>
          <p:nvPr>
            <p:ph idx="1"/>
          </p:nvPr>
        </p:nvSpPr>
        <p:spPr/>
        <p:txBody>
          <a:bodyPr/>
          <a:lstStyle/>
          <a:p>
            <a:r>
              <a:rPr lang="en-US" dirty="0" smtClean="0"/>
              <a:t>Taste-pal restaurant Uganda was structured with fundamental features and functions like user authentication, menu display, order placement and tracking, reservations, responsive design and many other user interactive privileges.</a:t>
            </a:r>
          </a:p>
          <a:p>
            <a:r>
              <a:rPr lang="en-US" dirty="0" smtClean="0"/>
              <a:t>We designed the prototype using </a:t>
            </a:r>
            <a:r>
              <a:rPr lang="en-US" dirty="0" err="1" smtClean="0"/>
              <a:t>figma</a:t>
            </a:r>
            <a:r>
              <a:rPr lang="en-US" dirty="0" smtClean="0"/>
              <a:t>, the prototype displays the front face of each of the mentioned features and responsive navigation bars and buttons in the web application</a:t>
            </a:r>
            <a:endParaRPr lang="en-US" dirty="0"/>
          </a:p>
        </p:txBody>
      </p:sp>
    </p:spTree>
    <p:extLst>
      <p:ext uri="{BB962C8B-B14F-4D97-AF65-F5344CB8AC3E}">
        <p14:creationId xmlns:p14="http://schemas.microsoft.com/office/powerpoint/2010/main" val="1430992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SCREENSHOOTS</a:t>
            </a:r>
            <a:endParaRPr lang="en-US" dirty="0"/>
          </a:p>
        </p:txBody>
      </p:sp>
      <p:sp>
        <p:nvSpPr>
          <p:cNvPr id="3" name="Content Placeholder 2"/>
          <p:cNvSpPr>
            <a:spLocks noGrp="1"/>
          </p:cNvSpPr>
          <p:nvPr>
            <p:ph idx="1"/>
          </p:nvPr>
        </p:nvSpPr>
        <p:spPr/>
        <p:txBody>
          <a:bodyPr/>
          <a:lstStyle/>
          <a:p>
            <a:pPr marL="0" indent="0">
              <a:buNone/>
            </a:pPr>
            <a:r>
              <a:rPr lang="en-US" b="1" dirty="0" smtClean="0"/>
              <a:t>Home Page                                                      Login Page</a:t>
            </a:r>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3"/>
          <a:stretch>
            <a:fillRect/>
          </a:stretch>
        </p:blipFill>
        <p:spPr>
          <a:xfrm>
            <a:off x="1004047" y="3030070"/>
            <a:ext cx="4948519" cy="3116730"/>
          </a:xfrm>
          <a:prstGeom prst="rect">
            <a:avLst/>
          </a:prstGeom>
        </p:spPr>
      </p:pic>
      <p:pic>
        <p:nvPicPr>
          <p:cNvPr id="6" name="Picture 5"/>
          <p:cNvPicPr>
            <a:picLocks noChangeAspect="1"/>
          </p:cNvPicPr>
          <p:nvPr/>
        </p:nvPicPr>
        <p:blipFill>
          <a:blip r:embed="rId4"/>
          <a:stretch>
            <a:fillRect/>
          </a:stretch>
        </p:blipFill>
        <p:spPr>
          <a:xfrm>
            <a:off x="6243920" y="3030069"/>
            <a:ext cx="5108890" cy="3116731"/>
          </a:xfrm>
          <a:prstGeom prst="rect">
            <a:avLst/>
          </a:prstGeom>
        </p:spPr>
      </p:pic>
    </p:spTree>
    <p:extLst>
      <p:ext uri="{BB962C8B-B14F-4D97-AF65-F5344CB8AC3E}">
        <p14:creationId xmlns:p14="http://schemas.microsoft.com/office/powerpoint/2010/main" val="40058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SCREENSHOOTS…</a:t>
            </a:r>
            <a:endParaRPr lang="en-US" dirty="0"/>
          </a:p>
        </p:txBody>
      </p:sp>
      <p:sp>
        <p:nvSpPr>
          <p:cNvPr id="3" name="Content Placeholder 2"/>
          <p:cNvSpPr>
            <a:spLocks noGrp="1"/>
          </p:cNvSpPr>
          <p:nvPr>
            <p:ph idx="1"/>
          </p:nvPr>
        </p:nvSpPr>
        <p:spPr/>
        <p:txBody>
          <a:bodyPr/>
          <a:lstStyle/>
          <a:p>
            <a:pPr marL="0" indent="0">
              <a:buNone/>
            </a:pPr>
            <a:r>
              <a:rPr lang="en-US" b="1" dirty="0" smtClean="0"/>
              <a:t>Sign Up Page                                       Cart</a:t>
            </a:r>
            <a:endParaRPr lang="en-US" b="1" dirty="0"/>
          </a:p>
        </p:txBody>
      </p:sp>
      <p:pic>
        <p:nvPicPr>
          <p:cNvPr id="4" name="Picture 3"/>
          <p:cNvPicPr>
            <a:picLocks noChangeAspect="1"/>
          </p:cNvPicPr>
          <p:nvPr/>
        </p:nvPicPr>
        <p:blipFill>
          <a:blip r:embed="rId2"/>
          <a:stretch>
            <a:fillRect/>
          </a:stretch>
        </p:blipFill>
        <p:spPr>
          <a:xfrm>
            <a:off x="869307" y="2968832"/>
            <a:ext cx="4925851" cy="3015946"/>
          </a:xfrm>
          <a:prstGeom prst="rect">
            <a:avLst/>
          </a:prstGeom>
        </p:spPr>
      </p:pic>
      <p:pic>
        <p:nvPicPr>
          <p:cNvPr id="5" name="Picture 4"/>
          <p:cNvPicPr>
            <a:picLocks noChangeAspect="1"/>
          </p:cNvPicPr>
          <p:nvPr/>
        </p:nvPicPr>
        <p:blipFill>
          <a:blip r:embed="rId3"/>
          <a:stretch>
            <a:fillRect/>
          </a:stretch>
        </p:blipFill>
        <p:spPr>
          <a:xfrm>
            <a:off x="5925786" y="2968831"/>
            <a:ext cx="5396905" cy="3035353"/>
          </a:xfrm>
          <a:prstGeom prst="rect">
            <a:avLst/>
          </a:prstGeom>
        </p:spPr>
      </p:pic>
    </p:spTree>
    <p:extLst>
      <p:ext uri="{BB962C8B-B14F-4D97-AF65-F5344CB8AC3E}">
        <p14:creationId xmlns:p14="http://schemas.microsoft.com/office/powerpoint/2010/main" val="324229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SCREENSHOOTS</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b="1" dirty="0" smtClean="0"/>
              <a:t>Restaurants                                              Other Features</a:t>
            </a:r>
          </a:p>
          <a:p>
            <a:pPr marL="0" indent="0">
              <a:buNone/>
            </a:pPr>
            <a:endParaRPr lang="en-US" b="1" dirty="0"/>
          </a:p>
        </p:txBody>
      </p:sp>
      <p:pic>
        <p:nvPicPr>
          <p:cNvPr id="4" name="Picture 3"/>
          <p:cNvPicPr>
            <a:picLocks noChangeAspect="1"/>
          </p:cNvPicPr>
          <p:nvPr/>
        </p:nvPicPr>
        <p:blipFill>
          <a:blip r:embed="rId2"/>
          <a:stretch>
            <a:fillRect/>
          </a:stretch>
        </p:blipFill>
        <p:spPr>
          <a:xfrm>
            <a:off x="890649" y="3075709"/>
            <a:ext cx="5035138" cy="3004457"/>
          </a:xfrm>
          <a:prstGeom prst="rect">
            <a:avLst/>
          </a:prstGeom>
        </p:spPr>
      </p:pic>
      <p:pic>
        <p:nvPicPr>
          <p:cNvPr id="5" name="Picture 4"/>
          <p:cNvPicPr>
            <a:picLocks noChangeAspect="1"/>
          </p:cNvPicPr>
          <p:nvPr/>
        </p:nvPicPr>
        <p:blipFill>
          <a:blip r:embed="rId3"/>
          <a:stretch>
            <a:fillRect/>
          </a:stretch>
        </p:blipFill>
        <p:spPr>
          <a:xfrm>
            <a:off x="6115792" y="3075708"/>
            <a:ext cx="5185557" cy="3004457"/>
          </a:xfrm>
          <a:prstGeom prst="rect">
            <a:avLst/>
          </a:prstGeom>
        </p:spPr>
      </p:pic>
    </p:spTree>
    <p:extLst>
      <p:ext uri="{BB962C8B-B14F-4D97-AF65-F5344CB8AC3E}">
        <p14:creationId xmlns:p14="http://schemas.microsoft.com/office/powerpoint/2010/main" val="410798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1226</TotalTime>
  <Words>435</Words>
  <Application>Microsoft Office PowerPoint</Application>
  <PresentationFormat>Widescreen</PresentationFormat>
  <Paragraphs>24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KFC APP</vt:lpstr>
      <vt:lpstr>INTRODUCTION</vt:lpstr>
      <vt:lpstr>DEVELOPMENT OF THE APP</vt:lpstr>
      <vt:lpstr>RESEARCH FROM THE COMMUNITY.</vt:lpstr>
      <vt:lpstr>PLAN AND PROTOTYPING FOR THE PROJECT.</vt:lpstr>
      <vt:lpstr>PROJECT SCREENSHOOTS</vt:lpstr>
      <vt:lpstr>PROJECT SCREENSHOOTS…</vt:lpstr>
      <vt:lpstr>PROJECT SCREENSHOOTS….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KARVELIN RESTAURANT</dc:title>
  <dc:creator>Dell</dc:creator>
  <cp:lastModifiedBy>user</cp:lastModifiedBy>
  <cp:revision>32</cp:revision>
  <dcterms:created xsi:type="dcterms:W3CDTF">2023-11-15T17:29:55Z</dcterms:created>
  <dcterms:modified xsi:type="dcterms:W3CDTF">2023-12-01T11:20:51Z</dcterms:modified>
</cp:coreProperties>
</file>