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6E7CA4-6278-4D76-AEDA-86469342DB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583A0C-07B1-43DF-9646-AD3A783B1DC8}">
      <dgm:prSet/>
      <dgm:spPr/>
      <dgm:t>
        <a:bodyPr/>
        <a:lstStyle/>
        <a:p>
          <a:r>
            <a:rPr lang="en-US"/>
            <a:t>A web-based platform that runs on servers from Google.</a:t>
          </a:r>
        </a:p>
      </dgm:t>
    </dgm:pt>
    <dgm:pt modelId="{8666D595-7C5C-4787-856B-47B0EF3590FF}" type="parTrans" cxnId="{141CAA3A-22D4-42D9-8228-4676D2C0B021}">
      <dgm:prSet/>
      <dgm:spPr/>
      <dgm:t>
        <a:bodyPr/>
        <a:lstStyle/>
        <a:p>
          <a:endParaRPr lang="en-US"/>
        </a:p>
      </dgm:t>
    </dgm:pt>
    <dgm:pt modelId="{6889497B-F15D-44C3-8DE4-C96043705974}" type="sibTrans" cxnId="{141CAA3A-22D4-42D9-8228-4676D2C0B021}">
      <dgm:prSet/>
      <dgm:spPr/>
      <dgm:t>
        <a:bodyPr/>
        <a:lstStyle/>
        <a:p>
          <a:endParaRPr lang="en-US"/>
        </a:p>
      </dgm:t>
    </dgm:pt>
    <dgm:pt modelId="{4EAA2E8E-8BAA-43C4-981A-7F21313C74B4}">
      <dgm:prSet/>
      <dgm:spPr/>
      <dgm:t>
        <a:bodyPr/>
        <a:lstStyle/>
        <a:p>
          <a:r>
            <a:rPr lang="en-US"/>
            <a:t>Uses the hardware from Google’s servers so you don’t have to.</a:t>
          </a:r>
        </a:p>
      </dgm:t>
    </dgm:pt>
    <dgm:pt modelId="{69FC6D49-EF46-4BC5-BE11-0D6E30DB7860}" type="parTrans" cxnId="{A96DCF4D-EA87-4BF9-874F-003B8E98A16D}">
      <dgm:prSet/>
      <dgm:spPr/>
      <dgm:t>
        <a:bodyPr/>
        <a:lstStyle/>
        <a:p>
          <a:endParaRPr lang="en-US"/>
        </a:p>
      </dgm:t>
    </dgm:pt>
    <dgm:pt modelId="{C1F2E2EE-C30E-4E83-8647-8CEA38C05893}" type="sibTrans" cxnId="{A96DCF4D-EA87-4BF9-874F-003B8E98A16D}">
      <dgm:prSet/>
      <dgm:spPr/>
      <dgm:t>
        <a:bodyPr/>
        <a:lstStyle/>
        <a:p>
          <a:endParaRPr lang="en-US"/>
        </a:p>
      </dgm:t>
    </dgm:pt>
    <dgm:pt modelId="{A176599F-E242-4202-A695-62CD0F307F7C}">
      <dgm:prSet/>
      <dgm:spPr/>
      <dgm:t>
        <a:bodyPr/>
        <a:lstStyle/>
        <a:p>
          <a:r>
            <a:rPr lang="en-US"/>
            <a:t>Great for learning</a:t>
          </a:r>
        </a:p>
      </dgm:t>
    </dgm:pt>
    <dgm:pt modelId="{D3280490-644C-4E16-A555-2F8B35C9DDDF}" type="parTrans" cxnId="{41E1E10A-8595-4C15-A23E-3D5AF8687BEB}">
      <dgm:prSet/>
      <dgm:spPr/>
      <dgm:t>
        <a:bodyPr/>
        <a:lstStyle/>
        <a:p>
          <a:endParaRPr lang="en-US"/>
        </a:p>
      </dgm:t>
    </dgm:pt>
    <dgm:pt modelId="{3A32960F-AE64-475C-A5DC-15B5B0521ED6}" type="sibTrans" cxnId="{41E1E10A-8595-4C15-A23E-3D5AF8687BEB}">
      <dgm:prSet/>
      <dgm:spPr/>
      <dgm:t>
        <a:bodyPr/>
        <a:lstStyle/>
        <a:p>
          <a:endParaRPr lang="en-US"/>
        </a:p>
      </dgm:t>
    </dgm:pt>
    <dgm:pt modelId="{A75C094B-FB75-4EAA-AFA1-5D4760C36E2E}" type="pres">
      <dgm:prSet presAssocID="{9E6E7CA4-6278-4D76-AEDA-86469342DBE4}" presName="root" presStyleCnt="0">
        <dgm:presLayoutVars>
          <dgm:dir/>
          <dgm:resizeHandles val="exact"/>
        </dgm:presLayoutVars>
      </dgm:prSet>
      <dgm:spPr/>
    </dgm:pt>
    <dgm:pt modelId="{7EF523F5-EF8C-45E7-8902-D2F15F979487}" type="pres">
      <dgm:prSet presAssocID="{CB583A0C-07B1-43DF-9646-AD3A783B1DC8}" presName="compNode" presStyleCnt="0"/>
      <dgm:spPr/>
    </dgm:pt>
    <dgm:pt modelId="{BAA4CC70-4CCA-4E67-A165-12A000FAEDC9}" type="pres">
      <dgm:prSet presAssocID="{CB583A0C-07B1-43DF-9646-AD3A783B1DC8}" presName="bgRect" presStyleLbl="bgShp" presStyleIdx="0" presStyleCnt="3"/>
      <dgm:spPr/>
    </dgm:pt>
    <dgm:pt modelId="{70EF3463-9CC3-4D2A-BD12-4E55FB08CC08}" type="pres">
      <dgm:prSet presAssocID="{CB583A0C-07B1-43DF-9646-AD3A783B1D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6D9549B-941E-4591-BCBD-EA639F0C4B52}" type="pres">
      <dgm:prSet presAssocID="{CB583A0C-07B1-43DF-9646-AD3A783B1DC8}" presName="spaceRect" presStyleCnt="0"/>
      <dgm:spPr/>
    </dgm:pt>
    <dgm:pt modelId="{D2BDD7C1-2CCB-4937-9997-0EF17F2D10D4}" type="pres">
      <dgm:prSet presAssocID="{CB583A0C-07B1-43DF-9646-AD3A783B1DC8}" presName="parTx" presStyleLbl="revTx" presStyleIdx="0" presStyleCnt="3">
        <dgm:presLayoutVars>
          <dgm:chMax val="0"/>
          <dgm:chPref val="0"/>
        </dgm:presLayoutVars>
      </dgm:prSet>
      <dgm:spPr/>
    </dgm:pt>
    <dgm:pt modelId="{389C8DF6-BC59-4C93-8C0E-13E860394CD6}" type="pres">
      <dgm:prSet presAssocID="{6889497B-F15D-44C3-8DE4-C96043705974}" presName="sibTrans" presStyleCnt="0"/>
      <dgm:spPr/>
    </dgm:pt>
    <dgm:pt modelId="{71AD618A-D827-48BC-ADE6-6DF8ED5E6BD6}" type="pres">
      <dgm:prSet presAssocID="{4EAA2E8E-8BAA-43C4-981A-7F21313C74B4}" presName="compNode" presStyleCnt="0"/>
      <dgm:spPr/>
    </dgm:pt>
    <dgm:pt modelId="{41760BE4-0599-43CB-A473-49B7C7DF522C}" type="pres">
      <dgm:prSet presAssocID="{4EAA2E8E-8BAA-43C4-981A-7F21313C74B4}" presName="bgRect" presStyleLbl="bgShp" presStyleIdx="1" presStyleCnt="3"/>
      <dgm:spPr/>
    </dgm:pt>
    <dgm:pt modelId="{9DE71B26-5706-4129-AF15-B129C5E1E83E}" type="pres">
      <dgm:prSet presAssocID="{4EAA2E8E-8BAA-43C4-981A-7F21313C74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A2D6003-2317-4C69-89FC-2D12E666003C}" type="pres">
      <dgm:prSet presAssocID="{4EAA2E8E-8BAA-43C4-981A-7F21313C74B4}" presName="spaceRect" presStyleCnt="0"/>
      <dgm:spPr/>
    </dgm:pt>
    <dgm:pt modelId="{B0756CD9-DD96-41FA-8D26-AA17E42B682A}" type="pres">
      <dgm:prSet presAssocID="{4EAA2E8E-8BAA-43C4-981A-7F21313C74B4}" presName="parTx" presStyleLbl="revTx" presStyleIdx="1" presStyleCnt="3">
        <dgm:presLayoutVars>
          <dgm:chMax val="0"/>
          <dgm:chPref val="0"/>
        </dgm:presLayoutVars>
      </dgm:prSet>
      <dgm:spPr/>
    </dgm:pt>
    <dgm:pt modelId="{5766F0C1-66C7-491C-AD66-C65FB846BC7B}" type="pres">
      <dgm:prSet presAssocID="{C1F2E2EE-C30E-4E83-8647-8CEA38C05893}" presName="sibTrans" presStyleCnt="0"/>
      <dgm:spPr/>
    </dgm:pt>
    <dgm:pt modelId="{F965DBC3-EC57-4193-92A0-F11327D33018}" type="pres">
      <dgm:prSet presAssocID="{A176599F-E242-4202-A695-62CD0F307F7C}" presName="compNode" presStyleCnt="0"/>
      <dgm:spPr/>
    </dgm:pt>
    <dgm:pt modelId="{C8E5BC6E-FE07-4A2D-BEFA-A55972330C98}" type="pres">
      <dgm:prSet presAssocID="{A176599F-E242-4202-A695-62CD0F307F7C}" presName="bgRect" presStyleLbl="bgShp" presStyleIdx="2" presStyleCnt="3"/>
      <dgm:spPr/>
    </dgm:pt>
    <dgm:pt modelId="{7198C4D9-8BD4-4E85-80FA-DB1DBC038ACF}" type="pres">
      <dgm:prSet presAssocID="{A176599F-E242-4202-A695-62CD0F307F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k"/>
        </a:ext>
      </dgm:extLst>
    </dgm:pt>
    <dgm:pt modelId="{20016842-AC09-47C2-890C-4FEC39FC5D9A}" type="pres">
      <dgm:prSet presAssocID="{A176599F-E242-4202-A695-62CD0F307F7C}" presName="spaceRect" presStyleCnt="0"/>
      <dgm:spPr/>
    </dgm:pt>
    <dgm:pt modelId="{83C7FC03-4E52-4A3A-B685-989EFF272100}" type="pres">
      <dgm:prSet presAssocID="{A176599F-E242-4202-A695-62CD0F307F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E1E10A-8595-4C15-A23E-3D5AF8687BEB}" srcId="{9E6E7CA4-6278-4D76-AEDA-86469342DBE4}" destId="{A176599F-E242-4202-A695-62CD0F307F7C}" srcOrd="2" destOrd="0" parTransId="{D3280490-644C-4E16-A555-2F8B35C9DDDF}" sibTransId="{3A32960F-AE64-475C-A5DC-15B5B0521ED6}"/>
    <dgm:cxn modelId="{141CAA3A-22D4-42D9-8228-4676D2C0B021}" srcId="{9E6E7CA4-6278-4D76-AEDA-86469342DBE4}" destId="{CB583A0C-07B1-43DF-9646-AD3A783B1DC8}" srcOrd="0" destOrd="0" parTransId="{8666D595-7C5C-4787-856B-47B0EF3590FF}" sibTransId="{6889497B-F15D-44C3-8DE4-C96043705974}"/>
    <dgm:cxn modelId="{75681445-AC27-4EB8-88FA-FE8A0A881AFD}" type="presOf" srcId="{A176599F-E242-4202-A695-62CD0F307F7C}" destId="{83C7FC03-4E52-4A3A-B685-989EFF272100}" srcOrd="0" destOrd="0" presId="urn:microsoft.com/office/officeart/2018/2/layout/IconVerticalSolidList"/>
    <dgm:cxn modelId="{A96DCF4D-EA87-4BF9-874F-003B8E98A16D}" srcId="{9E6E7CA4-6278-4D76-AEDA-86469342DBE4}" destId="{4EAA2E8E-8BAA-43C4-981A-7F21313C74B4}" srcOrd="1" destOrd="0" parTransId="{69FC6D49-EF46-4BC5-BE11-0D6E30DB7860}" sibTransId="{C1F2E2EE-C30E-4E83-8647-8CEA38C05893}"/>
    <dgm:cxn modelId="{5593A574-AA85-4715-8E4F-44C8DA74E40F}" type="presOf" srcId="{CB583A0C-07B1-43DF-9646-AD3A783B1DC8}" destId="{D2BDD7C1-2CCB-4937-9997-0EF17F2D10D4}" srcOrd="0" destOrd="0" presId="urn:microsoft.com/office/officeart/2018/2/layout/IconVerticalSolidList"/>
    <dgm:cxn modelId="{03DE2DA1-1D13-42B4-A92D-C9F2B1FB156E}" type="presOf" srcId="{4EAA2E8E-8BAA-43C4-981A-7F21313C74B4}" destId="{B0756CD9-DD96-41FA-8D26-AA17E42B682A}" srcOrd="0" destOrd="0" presId="urn:microsoft.com/office/officeart/2018/2/layout/IconVerticalSolidList"/>
    <dgm:cxn modelId="{BB50ADAE-E2F0-4D47-ABB0-7984D6A831FF}" type="presOf" srcId="{9E6E7CA4-6278-4D76-AEDA-86469342DBE4}" destId="{A75C094B-FB75-4EAA-AFA1-5D4760C36E2E}" srcOrd="0" destOrd="0" presId="urn:microsoft.com/office/officeart/2018/2/layout/IconVerticalSolidList"/>
    <dgm:cxn modelId="{21228855-2B34-4F58-8A68-DF3183E04BD1}" type="presParOf" srcId="{A75C094B-FB75-4EAA-AFA1-5D4760C36E2E}" destId="{7EF523F5-EF8C-45E7-8902-D2F15F979487}" srcOrd="0" destOrd="0" presId="urn:microsoft.com/office/officeart/2018/2/layout/IconVerticalSolidList"/>
    <dgm:cxn modelId="{D7C5C04A-372E-40B4-90AB-3A6F6F4B20E8}" type="presParOf" srcId="{7EF523F5-EF8C-45E7-8902-D2F15F979487}" destId="{BAA4CC70-4CCA-4E67-A165-12A000FAEDC9}" srcOrd="0" destOrd="0" presId="urn:microsoft.com/office/officeart/2018/2/layout/IconVerticalSolidList"/>
    <dgm:cxn modelId="{C5D8978F-625D-43B5-81C5-50C876A64287}" type="presParOf" srcId="{7EF523F5-EF8C-45E7-8902-D2F15F979487}" destId="{70EF3463-9CC3-4D2A-BD12-4E55FB08CC08}" srcOrd="1" destOrd="0" presId="urn:microsoft.com/office/officeart/2018/2/layout/IconVerticalSolidList"/>
    <dgm:cxn modelId="{E6F0E736-DDBA-4CEF-B65E-B1A5E02176FE}" type="presParOf" srcId="{7EF523F5-EF8C-45E7-8902-D2F15F979487}" destId="{36D9549B-941E-4591-BCBD-EA639F0C4B52}" srcOrd="2" destOrd="0" presId="urn:microsoft.com/office/officeart/2018/2/layout/IconVerticalSolidList"/>
    <dgm:cxn modelId="{BBFFCD14-BECF-4CC4-A4EF-A3CCCB5D84BD}" type="presParOf" srcId="{7EF523F5-EF8C-45E7-8902-D2F15F979487}" destId="{D2BDD7C1-2CCB-4937-9997-0EF17F2D10D4}" srcOrd="3" destOrd="0" presId="urn:microsoft.com/office/officeart/2018/2/layout/IconVerticalSolidList"/>
    <dgm:cxn modelId="{FB0A8C1D-A366-4B63-93C3-22DE00734962}" type="presParOf" srcId="{A75C094B-FB75-4EAA-AFA1-5D4760C36E2E}" destId="{389C8DF6-BC59-4C93-8C0E-13E860394CD6}" srcOrd="1" destOrd="0" presId="urn:microsoft.com/office/officeart/2018/2/layout/IconVerticalSolidList"/>
    <dgm:cxn modelId="{EC5325B4-F2B7-4256-817C-CF1963A7CC58}" type="presParOf" srcId="{A75C094B-FB75-4EAA-AFA1-5D4760C36E2E}" destId="{71AD618A-D827-48BC-ADE6-6DF8ED5E6BD6}" srcOrd="2" destOrd="0" presId="urn:microsoft.com/office/officeart/2018/2/layout/IconVerticalSolidList"/>
    <dgm:cxn modelId="{B945A827-BE3E-49BD-A996-BC294F59C4E5}" type="presParOf" srcId="{71AD618A-D827-48BC-ADE6-6DF8ED5E6BD6}" destId="{41760BE4-0599-43CB-A473-49B7C7DF522C}" srcOrd="0" destOrd="0" presId="urn:microsoft.com/office/officeart/2018/2/layout/IconVerticalSolidList"/>
    <dgm:cxn modelId="{703C2D7C-4176-4F19-ADD4-69EF46683DD2}" type="presParOf" srcId="{71AD618A-D827-48BC-ADE6-6DF8ED5E6BD6}" destId="{9DE71B26-5706-4129-AF15-B129C5E1E83E}" srcOrd="1" destOrd="0" presId="urn:microsoft.com/office/officeart/2018/2/layout/IconVerticalSolidList"/>
    <dgm:cxn modelId="{8C4F1845-FAA8-409D-88F8-636907E83899}" type="presParOf" srcId="{71AD618A-D827-48BC-ADE6-6DF8ED5E6BD6}" destId="{5A2D6003-2317-4C69-89FC-2D12E666003C}" srcOrd="2" destOrd="0" presId="urn:microsoft.com/office/officeart/2018/2/layout/IconVerticalSolidList"/>
    <dgm:cxn modelId="{550BAEE6-B10F-4FB0-81C3-E70565DD3773}" type="presParOf" srcId="{71AD618A-D827-48BC-ADE6-6DF8ED5E6BD6}" destId="{B0756CD9-DD96-41FA-8D26-AA17E42B682A}" srcOrd="3" destOrd="0" presId="urn:microsoft.com/office/officeart/2018/2/layout/IconVerticalSolidList"/>
    <dgm:cxn modelId="{175AA4ED-08A2-4E93-820E-FBAF13AD6265}" type="presParOf" srcId="{A75C094B-FB75-4EAA-AFA1-5D4760C36E2E}" destId="{5766F0C1-66C7-491C-AD66-C65FB846BC7B}" srcOrd="3" destOrd="0" presId="urn:microsoft.com/office/officeart/2018/2/layout/IconVerticalSolidList"/>
    <dgm:cxn modelId="{1DF52990-D454-489B-99A6-DB35CED71814}" type="presParOf" srcId="{A75C094B-FB75-4EAA-AFA1-5D4760C36E2E}" destId="{F965DBC3-EC57-4193-92A0-F11327D33018}" srcOrd="4" destOrd="0" presId="urn:microsoft.com/office/officeart/2018/2/layout/IconVerticalSolidList"/>
    <dgm:cxn modelId="{EF08C48C-A39D-4B92-A9A7-7FB9BBD0FD62}" type="presParOf" srcId="{F965DBC3-EC57-4193-92A0-F11327D33018}" destId="{C8E5BC6E-FE07-4A2D-BEFA-A55972330C98}" srcOrd="0" destOrd="0" presId="urn:microsoft.com/office/officeart/2018/2/layout/IconVerticalSolidList"/>
    <dgm:cxn modelId="{8F38E4D6-E6DB-4727-B089-6153A36BF000}" type="presParOf" srcId="{F965DBC3-EC57-4193-92A0-F11327D33018}" destId="{7198C4D9-8BD4-4E85-80FA-DB1DBC038ACF}" srcOrd="1" destOrd="0" presId="urn:microsoft.com/office/officeart/2018/2/layout/IconVerticalSolidList"/>
    <dgm:cxn modelId="{8F38A002-FA10-4D0C-8059-0E49912E903C}" type="presParOf" srcId="{F965DBC3-EC57-4193-92A0-F11327D33018}" destId="{20016842-AC09-47C2-890C-4FEC39FC5D9A}" srcOrd="2" destOrd="0" presId="urn:microsoft.com/office/officeart/2018/2/layout/IconVerticalSolidList"/>
    <dgm:cxn modelId="{200AA0D8-9181-4DCC-B857-EA358FD5994E}" type="presParOf" srcId="{F965DBC3-EC57-4193-92A0-F11327D33018}" destId="{83C7FC03-4E52-4A3A-B685-989EFF2721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4CC70-4CCA-4E67-A165-12A000FAEDC9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F3463-9CC3-4D2A-BD12-4E55FB08CC08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DD7C1-2CCB-4937-9997-0EF17F2D10D4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web-based platform that runs on servers from Google.</a:t>
          </a:r>
        </a:p>
      </dsp:txBody>
      <dsp:txXfrm>
        <a:off x="1939533" y="717"/>
        <a:ext cx="4362067" cy="1679249"/>
      </dsp:txXfrm>
    </dsp:sp>
    <dsp:sp modelId="{41760BE4-0599-43CB-A473-49B7C7DF522C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E71B26-5706-4129-AF15-B129C5E1E83E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56CD9-DD96-41FA-8D26-AA17E42B682A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Uses the hardware from Google’s servers so you don’t have to.</a:t>
          </a:r>
        </a:p>
      </dsp:txBody>
      <dsp:txXfrm>
        <a:off x="1939533" y="2099779"/>
        <a:ext cx="4362067" cy="1679249"/>
      </dsp:txXfrm>
    </dsp:sp>
    <dsp:sp modelId="{C8E5BC6E-FE07-4A2D-BEFA-A55972330C98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8C4D9-8BD4-4E85-80FA-DB1DBC038ACF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7FC03-4E52-4A3A-B685-989EFF272100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Great for learning</a:t>
          </a:r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072B-5BB3-92C2-EE92-989226FF5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E6EA9-D97A-0F92-8139-41E030992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AE4FA-AF9C-AA12-8F05-8C2D3705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D9E5-4C48-4FF0-8C42-FF67A30F9D7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8F183-92AD-A11E-ED05-CE4C142D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21AC6-7D0D-9752-4A57-82700536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56A3-AF40-4F02-AA73-4F7B8997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4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2E24-5A97-5388-A942-5D49D87E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45208-A24F-2AF7-0892-EECA06CAC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9F0F6-3DA9-9B73-5CFC-5A5B461C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D9E5-4C48-4FF0-8C42-FF67A30F9D7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C2652-B3E4-D7E8-7A65-10C224DA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04CD5-86CC-C9A0-E38A-0D8B662D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56A3-AF40-4F02-AA73-4F7B8997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0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E093F-CC93-EBAA-F539-73E48C29B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A1B51-C421-D669-BD7C-ED7EDE06C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D068D-2C68-1AB0-AAD7-FF51D373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D9E5-4C48-4FF0-8C42-FF67A30F9D7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E43B5-E99C-1431-8BED-304EE52C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F8E14-073F-8C48-8B86-B7A50017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56A3-AF40-4F02-AA73-4F7B8997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8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E0AE-2603-6917-CB17-2FA693A7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6A262-EB80-7C0C-3D99-232A5F825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0E215-2DE7-E7B0-4B08-2F41B2B3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D9E5-4C48-4FF0-8C42-FF67A30F9D7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F9A99-6DB3-C0D7-2737-3AC4D4C4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04634-7A81-F48A-B318-B00600DB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56A3-AF40-4F02-AA73-4F7B8997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1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D30D-960D-FBE9-D1F9-D44712EC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907F5-69E6-2E7D-4DF2-F9B28DBEC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00AD4-5EB7-B0EF-3D2A-3F9464E4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D9E5-4C48-4FF0-8C42-FF67A30F9D7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370BD-67BD-36BC-840B-FC318426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AFF7C-D899-1072-DA97-CCF3F78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56A3-AF40-4F02-AA73-4F7B8997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1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F578-FA3D-5361-C56E-6A0874C1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AC3D8-3803-ECD0-150D-DFF3108E2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26651-6883-9048-384A-1F724577A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FE59E-15A3-BAC2-D70F-59F0C6F7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D9E5-4C48-4FF0-8C42-FF67A30F9D7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20B0C-8D98-454A-C877-40C26F9C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D2E86-79D9-5C15-4F56-9AFFEBED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56A3-AF40-4F02-AA73-4F7B8997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5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0334-26BB-6D0B-E4B3-68257883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4D2D7-CD73-F86D-3406-E40CBBA98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B1127-39C4-0511-BEDE-EBE7148AD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15633-1CE6-81D8-45B1-D35EF3168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69EB1-4B03-FA5F-54AA-02E66211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AD791-6240-B80E-7541-C1BE7161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D9E5-4C48-4FF0-8C42-FF67A30F9D7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A082D-1408-5998-EFF0-A4F1CD8A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B5C76-459F-CAEA-711E-E1E5E653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56A3-AF40-4F02-AA73-4F7B8997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AB34-DA09-64C4-DE80-B0780C02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72A43-E1B2-AB41-1263-34697AFD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D9E5-4C48-4FF0-8C42-FF67A30F9D7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4F272-5CC6-B6DA-5B6D-99FB004B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63902-0220-14D2-52AA-05F41D8A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56A3-AF40-4F02-AA73-4F7B8997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8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19F5F-EC41-3380-52E3-6F6E9854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D9E5-4C48-4FF0-8C42-FF67A30F9D7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72421-AE80-C832-07BA-C75EC6D8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C3558-2B4B-B93A-A389-733A53D1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56A3-AF40-4F02-AA73-4F7B8997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6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8AE2-566F-79CE-ED47-347D3DD7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6EF68-C73E-CAE7-D3DE-AB31ADFAD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D1BC2-5B6B-711C-1DB5-E533084E2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FAEA4-1C60-11B7-547C-A93FE97C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D9E5-4C48-4FF0-8C42-FF67A30F9D7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378B5-3AC8-C846-15A4-ECFAA801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3CE74-0233-4DA0-5AC8-0FC1EAC1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56A3-AF40-4F02-AA73-4F7B8997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1742-D5A1-6E41-73AD-4D365BC7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A7FE1-C8CA-789F-3CB8-8F42F1FEB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67486-C565-AE19-3B73-E928DBF49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1FBF-101E-F7DF-3356-F0DEE03A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D9E5-4C48-4FF0-8C42-FF67A30F9D7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C1FE1-0FC9-A845-F558-0BCFD472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7BA87-4AD3-7532-0CF8-C2215FBB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56A3-AF40-4F02-AA73-4F7B8997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7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1724C-0060-ABE8-85B2-9CFD240F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87110-B0AD-E141-21E5-2656EA1AE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55F0A-3DBE-2E5C-FA2C-C71C09CD3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F8D9E5-4C48-4FF0-8C42-FF67A30F9D7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DD764-77A9-A994-D4FF-8E5391583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031FF-3627-B9C2-5B21-1DB86BD32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0E56A3-AF40-4F02-AA73-4F7B8997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2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932F0-BDD6-63FF-D647-5A546D566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3755" y="1912891"/>
            <a:ext cx="5204489" cy="249615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A Basic Introduction to Machine Learning &amp; Google </a:t>
            </a:r>
            <a:r>
              <a:rPr lang="en-US" sz="5400" dirty="0" err="1">
                <a:solidFill>
                  <a:schemeClr val="bg1"/>
                </a:solidFill>
              </a:rPr>
              <a:t>Colab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C50FB12D-476A-9605-3F0F-BA8601F4F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34" y="3528289"/>
            <a:ext cx="3076571" cy="30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6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74695-A7CC-B486-4CAC-7DA843041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400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91A7-D517-15F9-BFA1-CA2CD5431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A scientific field that uses algorithms to find patterns with given data.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Used in many fields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Medical Field to analyze patient data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Resume Screening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Spam Filtering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Product/Social Media Post Recommendation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Weather Forecasting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Stock Market Prediction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Generative Models like ChatGPT and Stable Diffusion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7936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B0472-719D-772B-BA00-2F5506B4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3306515"/>
            <a:ext cx="3826286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Types of Learning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A1B5D-2F00-B256-0825-5002B0CA3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448" y="706508"/>
            <a:ext cx="5217173" cy="4351338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Supervised Learning 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Uses a collection of labeled input data to receive output data. </a:t>
            </a:r>
          </a:p>
          <a:p>
            <a:pPr lvl="2"/>
            <a:r>
              <a:rPr lang="en-US" sz="1700" dirty="0">
                <a:solidFill>
                  <a:schemeClr val="bg1"/>
                </a:solidFill>
              </a:rPr>
              <a:t>Regression Models </a:t>
            </a:r>
          </a:p>
          <a:p>
            <a:pPr lvl="3"/>
            <a:r>
              <a:rPr lang="en-US" sz="1700" dirty="0">
                <a:solidFill>
                  <a:schemeClr val="bg1"/>
                </a:solidFill>
              </a:rPr>
              <a:t>Predicting continuous values like house prices</a:t>
            </a:r>
          </a:p>
          <a:p>
            <a:pPr lvl="2"/>
            <a:r>
              <a:rPr lang="en-US" sz="1700" dirty="0">
                <a:solidFill>
                  <a:schemeClr val="bg1"/>
                </a:solidFill>
              </a:rPr>
              <a:t>Classification Models</a:t>
            </a:r>
          </a:p>
          <a:p>
            <a:pPr lvl="3"/>
            <a:r>
              <a:rPr lang="en-US" sz="1700" dirty="0">
                <a:solidFill>
                  <a:schemeClr val="bg1"/>
                </a:solidFill>
              </a:rPr>
              <a:t>Predicting whether an email is spam. </a:t>
            </a:r>
          </a:p>
          <a:p>
            <a:r>
              <a:rPr lang="en-US" sz="1700" dirty="0">
                <a:solidFill>
                  <a:schemeClr val="bg1"/>
                </a:solidFill>
              </a:rPr>
              <a:t>Unsupervised Learning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Does not use labeled input and output data. 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157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5E8A7-0C45-5343-4D7C-A1D618980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Does One Start?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3B80-A53F-FF6B-9D9B-8D9E3878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5"/>
            <a:ext cx="4974771" cy="5031415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Obtain Data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Preprocess and Loading Data</a:t>
            </a:r>
          </a:p>
          <a:p>
            <a:r>
              <a:rPr lang="en-US" sz="2000" dirty="0">
                <a:solidFill>
                  <a:schemeClr val="bg1"/>
                </a:solidFill>
              </a:rPr>
              <a:t>Splitting Data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Training Set 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Used to train model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Test Set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Used for evaluating model. These are data the model has not seen.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Validation Set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Used to fine tune hyperparameters.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Creating Model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Train Model</a:t>
            </a:r>
          </a:p>
          <a:p>
            <a:r>
              <a:rPr lang="en-US" sz="2000" dirty="0">
                <a:solidFill>
                  <a:schemeClr val="bg1"/>
                </a:solidFill>
              </a:rPr>
              <a:t>Validate and Test model (If split from before)</a:t>
            </a:r>
          </a:p>
        </p:txBody>
      </p:sp>
    </p:spTree>
    <p:extLst>
      <p:ext uri="{BB962C8B-B14F-4D97-AF65-F5344CB8AC3E}">
        <p14:creationId xmlns:p14="http://schemas.microsoft.com/office/powerpoint/2010/main" val="356428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8F448-3CA8-8616-929F-2101601D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609" y="694268"/>
            <a:ext cx="5334167" cy="547793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Machine Learning Models/Architectures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4C91B-C600-5BCA-6687-4B8F62C71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Feed Forward Neural Networks</a:t>
            </a:r>
          </a:p>
          <a:p>
            <a:r>
              <a:rPr lang="en-US" dirty="0">
                <a:solidFill>
                  <a:schemeClr val="bg1"/>
                </a:solidFill>
              </a:rPr>
              <a:t>Recurrent Neural Networks</a:t>
            </a:r>
          </a:p>
          <a:p>
            <a:r>
              <a:rPr lang="en-US" dirty="0">
                <a:solidFill>
                  <a:schemeClr val="bg1"/>
                </a:solidFill>
              </a:rPr>
              <a:t>LSTMs</a:t>
            </a:r>
          </a:p>
          <a:p>
            <a:r>
              <a:rPr lang="en-US" dirty="0">
                <a:solidFill>
                  <a:schemeClr val="bg1"/>
                </a:solidFill>
              </a:rPr>
              <a:t>Concurrent Neural Networks</a:t>
            </a:r>
          </a:p>
          <a:p>
            <a:r>
              <a:rPr lang="en-US" dirty="0">
                <a:solidFill>
                  <a:schemeClr val="bg1"/>
                </a:solidFill>
              </a:rPr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327080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205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0EEFA-3D51-0683-D88C-3EEA8B86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Feed Forward Neural Networks</a:t>
            </a:r>
          </a:p>
        </p:txBody>
      </p:sp>
      <p:pic>
        <p:nvPicPr>
          <p:cNvPr id="2050" name="Picture 2" descr="Feedforward neural network - GeeksforGeeks">
            <a:extLst>
              <a:ext uri="{FF2B5EF4-FFF2-40B4-BE49-F238E27FC236}">
                <a16:creationId xmlns:a16="http://schemas.microsoft.com/office/drawing/2014/main" id="{B41066B4-82A6-CD79-BBEC-F332017B93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8977" y="1675227"/>
            <a:ext cx="8574046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33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61B02-8603-6B92-EA39-192763A2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Recurrent Neural Networks</a:t>
            </a:r>
          </a:p>
        </p:txBody>
      </p:sp>
      <p:pic>
        <p:nvPicPr>
          <p:cNvPr id="3074" name="Picture 2" descr="RNN architecture diagram [7]. | Download Scientific Diagram">
            <a:extLst>
              <a:ext uri="{FF2B5EF4-FFF2-40B4-BE49-F238E27FC236}">
                <a16:creationId xmlns:a16="http://schemas.microsoft.com/office/drawing/2014/main" id="{679E2872-C1F2-B92E-B958-D61951ED87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195674"/>
            <a:ext cx="10905066" cy="335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67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ntroduction to Recurrent Neural Networks - GeeksforGeeks">
            <a:extLst>
              <a:ext uri="{FF2B5EF4-FFF2-40B4-BE49-F238E27FC236}">
                <a16:creationId xmlns:a16="http://schemas.microsoft.com/office/drawing/2014/main" id="{ED340B21-9036-BE9D-232B-596390320D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02733"/>
            <a:ext cx="10905066" cy="545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59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4B032-2684-EA03-F88A-3AF0B5AE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95697"/>
            <a:ext cx="3355755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Google </a:t>
            </a:r>
            <a:r>
              <a:rPr lang="en-US" dirty="0" err="1">
                <a:solidFill>
                  <a:schemeClr val="bg1"/>
                </a:solidFill>
              </a:rPr>
              <a:t>Colab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CEAF59-34BF-3D89-B626-4D8BB5F7C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62398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42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214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 Basic Introduction to Machine Learning &amp; Google Colab</vt:lpstr>
      <vt:lpstr>What is Machine Learning?</vt:lpstr>
      <vt:lpstr>Types of Learning</vt:lpstr>
      <vt:lpstr>How Does One Start?</vt:lpstr>
      <vt:lpstr>Machine Learning Models/Architectures</vt:lpstr>
      <vt:lpstr>Feed Forward Neural Networks</vt:lpstr>
      <vt:lpstr>Recurrent Neural Networks</vt:lpstr>
      <vt:lpstr>PowerPoint Presentation</vt:lpstr>
      <vt:lpstr>Google Colab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Moua, Justin</dc:creator>
  <cp:lastModifiedBy>Moua, Justin</cp:lastModifiedBy>
  <cp:revision>2</cp:revision>
  <dcterms:created xsi:type="dcterms:W3CDTF">2024-11-21T14:23:27Z</dcterms:created>
  <dcterms:modified xsi:type="dcterms:W3CDTF">2024-11-21T22:41:01Z</dcterms:modified>
</cp:coreProperties>
</file>