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3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1C3BF-8DC2-4E8A-83C0-9E2420076B19}" v="46" dt="2023-07-24T15:37:27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>
        <p:scale>
          <a:sx n="50" d="100"/>
          <a:sy n="50" d="100"/>
        </p:scale>
        <p:origin x="-24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anskyi, Oleg" userId="4e88aa01-a86d-4d59-8237-cb6d49ad4143" providerId="ADAL" clId="{BC21C3BF-8DC2-4E8A-83C0-9E2420076B19}"/>
    <pc:docChg chg="undo custSel modSld">
      <pc:chgData name="Kazanskyi, Oleg" userId="4e88aa01-a86d-4d59-8237-cb6d49ad4143" providerId="ADAL" clId="{BC21C3BF-8DC2-4E8A-83C0-9E2420076B19}" dt="2023-07-24T15:37:56.914" v="366" actId="1076"/>
      <pc:docMkLst>
        <pc:docMk/>
      </pc:docMkLst>
      <pc:sldChg chg="addSp delSp modSp mod">
        <pc:chgData name="Kazanskyi, Oleg" userId="4e88aa01-a86d-4d59-8237-cb6d49ad4143" providerId="ADAL" clId="{BC21C3BF-8DC2-4E8A-83C0-9E2420076B19}" dt="2023-07-24T15:37:56.914" v="366" actId="1076"/>
        <pc:sldMkLst>
          <pc:docMk/>
          <pc:sldMk cId="235247497" sldId="256"/>
        </pc:sldMkLst>
        <pc:spChg chg="del">
          <ac:chgData name="Kazanskyi, Oleg" userId="4e88aa01-a86d-4d59-8237-cb6d49ad4143" providerId="ADAL" clId="{BC21C3BF-8DC2-4E8A-83C0-9E2420076B19}" dt="2023-07-24T14:57:01.080" v="0" actId="478"/>
          <ac:spMkLst>
            <pc:docMk/>
            <pc:sldMk cId="235247497" sldId="256"/>
            <ac:spMk id="2" creationId="{8A8A7755-F847-1B7B-E01F-1D6776AE3AE8}"/>
          </ac:spMkLst>
        </pc:spChg>
        <pc:spChg chg="del">
          <ac:chgData name="Kazanskyi, Oleg" userId="4e88aa01-a86d-4d59-8237-cb6d49ad4143" providerId="ADAL" clId="{BC21C3BF-8DC2-4E8A-83C0-9E2420076B19}" dt="2023-07-24T14:57:03.395" v="1" actId="478"/>
          <ac:spMkLst>
            <pc:docMk/>
            <pc:sldMk cId="235247497" sldId="256"/>
            <ac:spMk id="3" creationId="{C34138A8-94AC-4315-5AB2-EEC6C8A91A57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4" creationId="{6B4FAC16-B431-058F-EA55-58E74BD8BD85}"/>
          </ac:spMkLst>
        </pc:spChg>
        <pc:spChg chg="add del mod">
          <ac:chgData name="Kazanskyi, Oleg" userId="4e88aa01-a86d-4d59-8237-cb6d49ad4143" providerId="ADAL" clId="{BC21C3BF-8DC2-4E8A-83C0-9E2420076B19}" dt="2023-07-24T15:12:31.965" v="182" actId="478"/>
          <ac:spMkLst>
            <pc:docMk/>
            <pc:sldMk cId="235247497" sldId="256"/>
            <ac:spMk id="5" creationId="{FB80CAEB-1102-DC31-BB54-424380E3843A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6" creationId="{0BC8AFE8-08B6-8AE2-9BDC-F8E75070E889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7" creationId="{61B90CC2-BF78-5873-8CE1-CC144BE140E9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8" creationId="{59E658E9-E033-5C34-BCE0-1797918401C7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9" creationId="{25CBCBF5-FF3C-2305-CD8C-DD4108171010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10" creationId="{A28596A6-0998-ABFF-AD03-F07B6E29772E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21" creationId="{3EB9FBDC-FBAB-DC00-6430-0283F49E5D25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22" creationId="{AD0BB92C-5B52-F46A-CF2B-804D0ABD5C61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23" creationId="{D397A4F0-7F2C-F8A5-80FD-9E892E4D21F8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24" creationId="{7007545A-6EB3-B27F-280C-2D82FE124566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39" creationId="{1EB07688-06FB-1E04-730D-E9FCCF025BF7}"/>
          </ac:spMkLst>
        </pc:spChg>
        <pc:spChg chg="add del mod">
          <ac:chgData name="Kazanskyi, Oleg" userId="4e88aa01-a86d-4d59-8237-cb6d49ad4143" providerId="ADAL" clId="{BC21C3BF-8DC2-4E8A-83C0-9E2420076B19}" dt="2023-07-24T15:17:57.573" v="224"/>
          <ac:spMkLst>
            <pc:docMk/>
            <pc:sldMk cId="235247497" sldId="256"/>
            <ac:spMk id="40" creationId="{3AE26469-133E-3E0E-CD26-79CA17D5487D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41" creationId="{29A1FA8F-D1C6-150A-EF45-796DED4C3076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42" creationId="{A4226155-EAC9-50C4-FE91-426D1DAA1E6A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49" creationId="{BAF5AA93-B156-2627-9191-0C4433332294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58" creationId="{4F5C3CBD-2620-9783-0AB4-D81CD6C8BFC0}"/>
          </ac:spMkLst>
        </pc:spChg>
        <pc:spChg chg="add del mod">
          <ac:chgData name="Kazanskyi, Oleg" userId="4e88aa01-a86d-4d59-8237-cb6d49ad4143" providerId="ADAL" clId="{BC21C3BF-8DC2-4E8A-83C0-9E2420076B19}" dt="2023-07-24T15:25:54.950" v="273" actId="478"/>
          <ac:spMkLst>
            <pc:docMk/>
            <pc:sldMk cId="235247497" sldId="256"/>
            <ac:spMk id="62" creationId="{5E3AD356-DB73-B898-B57B-EF4AC838C979}"/>
          </ac:spMkLst>
        </pc:spChg>
        <pc:spChg chg="add mod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65" creationId="{DD736197-5CB7-0FD6-F6DA-1BF12BDAE388}"/>
          </ac:spMkLst>
        </pc:spChg>
        <pc:spChg chg="add mod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84" creationId="{E98A8626-9A64-2FFC-8FC0-7DB7402989CB}"/>
          </ac:spMkLst>
        </pc:spChg>
        <pc:spChg chg="add mod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85" creationId="{525E1C89-DF23-9E12-1E78-B0255DC58BF7}"/>
          </ac:spMkLst>
        </pc:spChg>
        <pc:spChg chg="add mod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86" creationId="{68E5C6D3-A98A-A364-8952-0DBBC456B8F3}"/>
          </ac:spMkLst>
        </pc:spChg>
        <pc:spChg chg="add mod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87" creationId="{2642A2B5-788E-EB01-959B-EA18D90D5268}"/>
          </ac:spMkLst>
        </pc:spChg>
        <pc:grpChg chg="add del mod">
          <ac:chgData name="Kazanskyi, Oleg" userId="4e88aa01-a86d-4d59-8237-cb6d49ad4143" providerId="ADAL" clId="{BC21C3BF-8DC2-4E8A-83C0-9E2420076B19}" dt="2023-07-24T15:29:03.163" v="281" actId="165"/>
          <ac:grpSpMkLst>
            <pc:docMk/>
            <pc:sldMk cId="235247497" sldId="256"/>
            <ac:grpSpMk id="38" creationId="{E7E0A5F4-3D82-09D4-E732-0694E3AFC524}"/>
          </ac:grpSpMkLst>
        </pc:grpChg>
        <pc:grpChg chg="add del mod">
          <ac:chgData name="Kazanskyi, Oleg" userId="4e88aa01-a86d-4d59-8237-cb6d49ad4143" providerId="ADAL" clId="{BC21C3BF-8DC2-4E8A-83C0-9E2420076B19}" dt="2023-07-24T15:36:43.235" v="361" actId="165"/>
          <ac:grpSpMkLst>
            <pc:docMk/>
            <pc:sldMk cId="235247497" sldId="256"/>
            <ac:grpSpMk id="64" creationId="{9EAACFDE-E89E-0BE2-A5FF-2D9FC07A62C4}"/>
          </ac:grpSpMkLst>
        </pc:grpChg>
        <pc:grpChg chg="add mod">
          <ac:chgData name="Kazanskyi, Oleg" userId="4e88aa01-a86d-4d59-8237-cb6d49ad4143" providerId="ADAL" clId="{BC21C3BF-8DC2-4E8A-83C0-9E2420076B19}" dt="2023-07-24T15:37:56.914" v="366" actId="1076"/>
          <ac:grpSpMkLst>
            <pc:docMk/>
            <pc:sldMk cId="235247497" sldId="256"/>
            <ac:grpSpMk id="92" creationId="{339C1FAE-689A-3009-C88C-3AF0ED484045}"/>
          </ac:grpSpMkLst>
        </pc:grp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12" creationId="{4852A781-D936-AC9E-333C-2C0D3F20A034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14" creationId="{5B1123D2-6EED-EE92-913B-1054EE3FEB9F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15" creationId="{BEF8D540-290F-266F-D107-1FCF19D6FDC8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18" creationId="{113D468B-2E22-1BE2-FD78-2963EA73A865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25" creationId="{E0E4EC22-9061-A23C-C8B5-8BA2BD4DA3C0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28" creationId="{8104D8A1-3851-7A33-DC62-FB2657FBCFF9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31" creationId="{B7D57CB4-B508-53D4-F8A7-F502F1B1B0BD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34" creationId="{5CB0A1CE-2A85-928B-B242-7809B9E30BBA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37" creationId="{89986595-8FC7-DCED-29E7-0A4E2EBFF8A1}"/>
          </ac:cxnSpMkLst>
        </pc:cxnChg>
        <pc:cxnChg chg="add del mod">
          <ac:chgData name="Kazanskyi, Oleg" userId="4e88aa01-a86d-4d59-8237-cb6d49ad4143" providerId="ADAL" clId="{BC21C3BF-8DC2-4E8A-83C0-9E2420076B19}" dt="2023-07-24T15:20:09.128" v="240" actId="478"/>
          <ac:cxnSpMkLst>
            <pc:docMk/>
            <pc:sldMk cId="235247497" sldId="256"/>
            <ac:cxnSpMk id="43" creationId="{E2F81989-27BE-21B5-0546-58D5696E0A6B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46" creationId="{33C95E78-365E-5AFF-DB18-CEB6887D6F61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47" creationId="{E45423DA-89F4-FBC7-DBC8-4AE895190D53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48" creationId="{756B4B5D-0619-CD17-0E40-AA47534241B2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55" creationId="{D4C66480-1DC0-DA98-A89B-266BCBB6D12E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59" creationId="{AB5F0C56-05CB-9CF0-F09F-65E1E2DBE7F9}"/>
          </ac:cxnSpMkLst>
        </pc:cxnChg>
        <pc:cxnChg chg="add mod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66" creationId="{947C0A4C-8201-B76E-F0F6-C6353AA7AC8E}"/>
          </ac:cxnSpMkLst>
        </pc:cxnChg>
        <pc:cxnChg chg="add mod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67" creationId="{72775572-BAE1-F780-6E3E-1EC9EC614F74}"/>
          </ac:cxnSpMkLst>
        </pc:cxnChg>
        <pc:cxnChg chg="add mod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70" creationId="{ED8717F5-5053-5D24-BDC7-17909A7229C1}"/>
          </ac:cxnSpMkLst>
        </pc:cxnChg>
        <pc:cxnChg chg="add mod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73" creationId="{5BC52F24-5703-8DE1-7957-C44E4CF3616A}"/>
          </ac:cxnSpMkLst>
        </pc:cxnChg>
        <pc:cxnChg chg="add mod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76" creationId="{80781837-8C50-9C1F-0B94-9EC3567CAF29}"/>
          </ac:cxnSpMkLst>
        </pc:cxnChg>
        <pc:cxnChg chg="add mod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88" creationId="{DD263E08-3929-74F1-44E0-B788078BF68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244726"/>
            <a:ext cx="16002000" cy="4775200"/>
          </a:xfrm>
        </p:spPr>
        <p:txBody>
          <a:bodyPr anchor="b"/>
          <a:lstStyle>
            <a:lvl1pPr algn="ctr">
              <a:defRPr sz="10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204076"/>
            <a:ext cx="16002000" cy="3311524"/>
          </a:xfrm>
        </p:spPr>
        <p:txBody>
          <a:bodyPr/>
          <a:lstStyle>
            <a:lvl1pPr marL="0" indent="0" algn="ctr">
              <a:buNone/>
              <a:defRPr sz="4200"/>
            </a:lvl1pPr>
            <a:lvl2pPr marL="800100" indent="0" algn="ctr">
              <a:buNone/>
              <a:defRPr sz="3500"/>
            </a:lvl2pPr>
            <a:lvl3pPr marL="1600200" indent="0" algn="ctr">
              <a:buNone/>
              <a:defRPr sz="3150"/>
            </a:lvl3pPr>
            <a:lvl4pPr marL="2400300" indent="0" algn="ctr">
              <a:buNone/>
              <a:defRPr sz="2800"/>
            </a:lvl4pPr>
            <a:lvl5pPr marL="3200400" indent="0" algn="ctr">
              <a:buNone/>
              <a:defRPr sz="2800"/>
            </a:lvl5pPr>
            <a:lvl6pPr marL="4000500" indent="0" algn="ctr">
              <a:buNone/>
              <a:defRPr sz="2800"/>
            </a:lvl6pPr>
            <a:lvl7pPr marL="4800600" indent="0" algn="ctr">
              <a:buNone/>
              <a:defRPr sz="2800"/>
            </a:lvl7pPr>
            <a:lvl8pPr marL="5600700" indent="0" algn="ctr">
              <a:buNone/>
              <a:defRPr sz="2800"/>
            </a:lvl8pPr>
            <a:lvl9pPr marL="6400800" indent="0" algn="ctr"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1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5" y="730250"/>
            <a:ext cx="460057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730250"/>
            <a:ext cx="1353502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3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7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419477"/>
            <a:ext cx="18402300" cy="5705474"/>
          </a:xfrm>
        </p:spPr>
        <p:txBody>
          <a:bodyPr anchor="b"/>
          <a:lstStyle>
            <a:lvl1pPr>
              <a:defRPr sz="10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9178927"/>
            <a:ext cx="18402300" cy="3000374"/>
          </a:xfrm>
        </p:spPr>
        <p:txBody>
          <a:bodyPr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80010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60020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3pPr>
            <a:lvl4pPr marL="24003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200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0005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4800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56007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5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0" y="3651250"/>
            <a:ext cx="90678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50" y="3651250"/>
            <a:ext cx="90678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9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29" y="730251"/>
            <a:ext cx="184023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30" y="3362326"/>
            <a:ext cx="9026127" cy="1647824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800100" indent="0">
              <a:buNone/>
              <a:defRPr sz="3500" b="1"/>
            </a:lvl2pPr>
            <a:lvl3pPr marL="1600200" indent="0">
              <a:buNone/>
              <a:defRPr sz="3150" b="1"/>
            </a:lvl3pPr>
            <a:lvl4pPr marL="2400300" indent="0">
              <a:buNone/>
              <a:defRPr sz="2800" b="1"/>
            </a:lvl4pPr>
            <a:lvl5pPr marL="3200400" indent="0">
              <a:buNone/>
              <a:defRPr sz="2800" b="1"/>
            </a:lvl5pPr>
            <a:lvl6pPr marL="4000500" indent="0">
              <a:buNone/>
              <a:defRPr sz="2800" b="1"/>
            </a:lvl6pPr>
            <a:lvl7pPr marL="4800600" indent="0">
              <a:buNone/>
              <a:defRPr sz="2800" b="1"/>
            </a:lvl7pPr>
            <a:lvl8pPr marL="5600700" indent="0">
              <a:buNone/>
              <a:defRPr sz="2800" b="1"/>
            </a:lvl8pPr>
            <a:lvl9pPr marL="6400800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30" y="5010150"/>
            <a:ext cx="902612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362326"/>
            <a:ext cx="9070579" cy="1647824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800100" indent="0">
              <a:buNone/>
              <a:defRPr sz="3500" b="1"/>
            </a:lvl2pPr>
            <a:lvl3pPr marL="1600200" indent="0">
              <a:buNone/>
              <a:defRPr sz="3150" b="1"/>
            </a:lvl3pPr>
            <a:lvl4pPr marL="2400300" indent="0">
              <a:buNone/>
              <a:defRPr sz="2800" b="1"/>
            </a:lvl4pPr>
            <a:lvl5pPr marL="3200400" indent="0">
              <a:buNone/>
              <a:defRPr sz="2800" b="1"/>
            </a:lvl5pPr>
            <a:lvl6pPr marL="4000500" indent="0">
              <a:buNone/>
              <a:defRPr sz="2800" b="1"/>
            </a:lvl6pPr>
            <a:lvl7pPr marL="4800600" indent="0">
              <a:buNone/>
              <a:defRPr sz="2800" b="1"/>
            </a:lvl7pPr>
            <a:lvl8pPr marL="5600700" indent="0">
              <a:buNone/>
              <a:defRPr sz="2800" b="1"/>
            </a:lvl8pPr>
            <a:lvl9pPr marL="6400800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5010150"/>
            <a:ext cx="907057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6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0" y="914400"/>
            <a:ext cx="6881415" cy="3200400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579" y="1974851"/>
            <a:ext cx="10801350" cy="9747250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30" y="4114800"/>
            <a:ext cx="6881415" cy="7623176"/>
          </a:xfrm>
        </p:spPr>
        <p:txBody>
          <a:bodyPr/>
          <a:lstStyle>
            <a:lvl1pPr marL="0" indent="0">
              <a:buNone/>
              <a:defRPr sz="2800"/>
            </a:lvl1pPr>
            <a:lvl2pPr marL="800100" indent="0">
              <a:buNone/>
              <a:defRPr sz="2450"/>
            </a:lvl2pPr>
            <a:lvl3pPr marL="1600200" indent="0">
              <a:buNone/>
              <a:defRPr sz="2100"/>
            </a:lvl3pPr>
            <a:lvl4pPr marL="2400300" indent="0">
              <a:buNone/>
              <a:defRPr sz="1750"/>
            </a:lvl4pPr>
            <a:lvl5pPr marL="3200400" indent="0">
              <a:buNone/>
              <a:defRPr sz="1750"/>
            </a:lvl5pPr>
            <a:lvl6pPr marL="4000500" indent="0">
              <a:buNone/>
              <a:defRPr sz="1750"/>
            </a:lvl6pPr>
            <a:lvl7pPr marL="4800600" indent="0">
              <a:buNone/>
              <a:defRPr sz="1750"/>
            </a:lvl7pPr>
            <a:lvl8pPr marL="5600700" indent="0">
              <a:buNone/>
              <a:defRPr sz="1750"/>
            </a:lvl8pPr>
            <a:lvl9pPr marL="6400800" indent="0">
              <a:buNone/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0" y="914400"/>
            <a:ext cx="6881415" cy="3200400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70579" y="1974851"/>
            <a:ext cx="10801350" cy="9747250"/>
          </a:xfrm>
        </p:spPr>
        <p:txBody>
          <a:bodyPr anchor="t"/>
          <a:lstStyle>
            <a:lvl1pPr marL="0" indent="0">
              <a:buNone/>
              <a:defRPr sz="5600"/>
            </a:lvl1pPr>
            <a:lvl2pPr marL="800100" indent="0">
              <a:buNone/>
              <a:defRPr sz="4900"/>
            </a:lvl2pPr>
            <a:lvl3pPr marL="1600200" indent="0">
              <a:buNone/>
              <a:defRPr sz="4200"/>
            </a:lvl3pPr>
            <a:lvl4pPr marL="2400300" indent="0">
              <a:buNone/>
              <a:defRPr sz="3500"/>
            </a:lvl4pPr>
            <a:lvl5pPr marL="3200400" indent="0">
              <a:buNone/>
              <a:defRPr sz="3500"/>
            </a:lvl5pPr>
            <a:lvl6pPr marL="4000500" indent="0">
              <a:buNone/>
              <a:defRPr sz="3500"/>
            </a:lvl6pPr>
            <a:lvl7pPr marL="4800600" indent="0">
              <a:buNone/>
              <a:defRPr sz="3500"/>
            </a:lvl7pPr>
            <a:lvl8pPr marL="5600700" indent="0">
              <a:buNone/>
              <a:defRPr sz="3500"/>
            </a:lvl8pPr>
            <a:lvl9pPr marL="6400800" indent="0">
              <a:buNone/>
              <a:defRPr sz="3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30" y="4114800"/>
            <a:ext cx="6881415" cy="7623176"/>
          </a:xfrm>
        </p:spPr>
        <p:txBody>
          <a:bodyPr/>
          <a:lstStyle>
            <a:lvl1pPr marL="0" indent="0">
              <a:buNone/>
              <a:defRPr sz="2800"/>
            </a:lvl1pPr>
            <a:lvl2pPr marL="800100" indent="0">
              <a:buNone/>
              <a:defRPr sz="2450"/>
            </a:lvl2pPr>
            <a:lvl3pPr marL="1600200" indent="0">
              <a:buNone/>
              <a:defRPr sz="2100"/>
            </a:lvl3pPr>
            <a:lvl4pPr marL="2400300" indent="0">
              <a:buNone/>
              <a:defRPr sz="1750"/>
            </a:lvl4pPr>
            <a:lvl5pPr marL="3200400" indent="0">
              <a:buNone/>
              <a:defRPr sz="1750"/>
            </a:lvl5pPr>
            <a:lvl6pPr marL="4000500" indent="0">
              <a:buNone/>
              <a:defRPr sz="1750"/>
            </a:lvl6pPr>
            <a:lvl7pPr marL="4800600" indent="0">
              <a:buNone/>
              <a:defRPr sz="1750"/>
            </a:lvl7pPr>
            <a:lvl8pPr marL="5600700" indent="0">
              <a:buNone/>
              <a:defRPr sz="1750"/>
            </a:lvl8pPr>
            <a:lvl9pPr marL="6400800" indent="0">
              <a:buNone/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3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6850" y="730251"/>
            <a:ext cx="184023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850" y="3651250"/>
            <a:ext cx="184023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50" y="12712701"/>
            <a:ext cx="4800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937F-DF06-45E9-9EBC-D5170D9BB49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7550" y="12712701"/>
            <a:ext cx="72009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68550" y="12712701"/>
            <a:ext cx="4800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1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00200" rtl="0" eaLnBrk="1" latinLnBrk="0" hangingPunct="1">
        <a:lnSpc>
          <a:spcPct val="90000"/>
        </a:lnSpc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050" indent="-400050" algn="l" defTabSz="16002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indent="-400050" algn="l" defTabSz="16002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000250" indent="-400050" algn="l" defTabSz="16002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800350" indent="-400050" algn="l" defTabSz="16002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4pPr>
      <a:lvl5pPr marL="3600450" indent="-400050" algn="l" defTabSz="16002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5pPr>
      <a:lvl6pPr marL="4400550" indent="-400050" algn="l" defTabSz="16002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6pPr>
      <a:lvl7pPr marL="5200650" indent="-400050" algn="l" defTabSz="16002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7pPr>
      <a:lvl8pPr marL="6000750" indent="-400050" algn="l" defTabSz="16002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8pPr>
      <a:lvl9pPr marL="6800850" indent="-400050" algn="l" defTabSz="16002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4pPr>
      <a:lvl5pPr marL="320040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5pPr>
      <a:lvl6pPr marL="400050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6pPr>
      <a:lvl7pPr marL="480060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7pPr>
      <a:lvl8pPr marL="560070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8pPr>
      <a:lvl9pPr marL="640080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43CEB39-E2EB-19B9-CD37-14CDEFFC8E0E}"/>
              </a:ext>
            </a:extLst>
          </p:cNvPr>
          <p:cNvSpPr/>
          <p:nvPr/>
        </p:nvSpPr>
        <p:spPr>
          <a:xfrm>
            <a:off x="15024807" y="1831574"/>
            <a:ext cx="5927169" cy="88902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/>
              <a:t>MACHINE LEARNING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AF3D4F-8588-7727-39A7-6EC717824280}"/>
              </a:ext>
            </a:extLst>
          </p:cNvPr>
          <p:cNvSpPr/>
          <p:nvPr/>
        </p:nvSpPr>
        <p:spPr>
          <a:xfrm>
            <a:off x="330789" y="1853775"/>
            <a:ext cx="14141738" cy="88902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/>
              <a:t>DATA PREPARATION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39C1FAE-689A-3009-C88C-3AF0ED484045}"/>
              </a:ext>
            </a:extLst>
          </p:cNvPr>
          <p:cNvGrpSpPr/>
          <p:nvPr/>
        </p:nvGrpSpPr>
        <p:grpSpPr>
          <a:xfrm>
            <a:off x="683367" y="2454244"/>
            <a:ext cx="13265389" cy="7689292"/>
            <a:chOff x="345495" y="1469456"/>
            <a:chExt cx="18533487" cy="81134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4FAC16-B431-058F-EA55-58E74BD8BD85}"/>
                </a:ext>
              </a:extLst>
            </p:cNvPr>
            <p:cNvSpPr/>
            <p:nvPr/>
          </p:nvSpPr>
          <p:spPr>
            <a:xfrm>
              <a:off x="3304313" y="2892615"/>
              <a:ext cx="2526162" cy="1134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VIX.py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C8AFE8-08B6-8AE2-9BDC-F8E75070E889}"/>
                </a:ext>
              </a:extLst>
            </p:cNvPr>
            <p:cNvSpPr/>
            <p:nvPr/>
          </p:nvSpPr>
          <p:spPr>
            <a:xfrm>
              <a:off x="3290357" y="4315780"/>
              <a:ext cx="2526162" cy="1134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Fed_Reserve_Assets.py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B90CC2-BF78-5873-8CE1-CC144BE140E9}"/>
                </a:ext>
              </a:extLst>
            </p:cNvPr>
            <p:cNvSpPr/>
            <p:nvPr/>
          </p:nvSpPr>
          <p:spPr>
            <a:xfrm>
              <a:off x="3304313" y="5616017"/>
              <a:ext cx="2526162" cy="1134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Crisis_Dataset.py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E658E9-E033-5C34-BCE0-1797918401C7}"/>
                </a:ext>
              </a:extLst>
            </p:cNvPr>
            <p:cNvSpPr/>
            <p:nvPr/>
          </p:nvSpPr>
          <p:spPr>
            <a:xfrm>
              <a:off x="9584826" y="2859517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VIX.csv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CBCBF5-FF3C-2305-CD8C-DD4108171010}"/>
                </a:ext>
              </a:extLst>
            </p:cNvPr>
            <p:cNvSpPr/>
            <p:nvPr/>
          </p:nvSpPr>
          <p:spPr>
            <a:xfrm>
              <a:off x="6444570" y="4315780"/>
              <a:ext cx="2526162" cy="1134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Dates_FedRes_Bonds.py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8596A6-0998-ABFF-AD03-F07B6E29772E}"/>
                </a:ext>
              </a:extLst>
            </p:cNvPr>
            <p:cNvSpPr/>
            <p:nvPr/>
          </p:nvSpPr>
          <p:spPr>
            <a:xfrm>
              <a:off x="3304313" y="1469456"/>
              <a:ext cx="2526162" cy="1134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Get_SP500_stocks.py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852A781-D936-AC9E-333C-2C0D3F20A034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5816519" y="4883155"/>
              <a:ext cx="62805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5B1123D2-6EED-EE92-913B-1054EE3FEB9F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5830475" y="4883155"/>
              <a:ext cx="614095" cy="13002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BEF8D540-290F-266F-D107-1FCF19D6FDC8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5830475" y="2036832"/>
              <a:ext cx="614095" cy="28463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13D468B-2E22-1BE2-FD78-2963EA73A865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5830475" y="3459991"/>
              <a:ext cx="614095" cy="1423164"/>
            </a:xfrm>
            <a:prstGeom prst="bentConnector3">
              <a:avLst>
                <a:gd name="adj1" fmla="val 500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B9FBDC-FBAB-DC00-6430-0283F49E5D25}"/>
                </a:ext>
              </a:extLst>
            </p:cNvPr>
            <p:cNvSpPr/>
            <p:nvPr/>
          </p:nvSpPr>
          <p:spPr>
            <a:xfrm>
              <a:off x="9598782" y="5672755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full_dates.csv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0BB92C-5B52-F46A-CF2B-804D0ABD5C61}"/>
                </a:ext>
              </a:extLst>
            </p:cNvPr>
            <p:cNvSpPr/>
            <p:nvPr/>
          </p:nvSpPr>
          <p:spPr>
            <a:xfrm>
              <a:off x="9598782" y="4315776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fed_reserve.csv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97A4F0-7F2C-F8A5-80FD-9E892E4D21F8}"/>
                </a:ext>
              </a:extLst>
            </p:cNvPr>
            <p:cNvSpPr/>
            <p:nvPr/>
          </p:nvSpPr>
          <p:spPr>
            <a:xfrm>
              <a:off x="9584824" y="7039181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10Y_bonds.csv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07545A-6EB3-B27F-280C-2D82FE124566}"/>
                </a:ext>
              </a:extLst>
            </p:cNvPr>
            <p:cNvSpPr/>
            <p:nvPr/>
          </p:nvSpPr>
          <p:spPr>
            <a:xfrm>
              <a:off x="9598780" y="8448161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crisises.csv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E0E4EC22-9061-A23C-C8B5-8BA2BD4DA3C0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 flipV="1">
              <a:off x="8970732" y="3426893"/>
              <a:ext cx="614095" cy="14562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8104D8A1-3851-7A33-DC62-FB2657FBCFF9}"/>
                </a:ext>
              </a:extLst>
            </p:cNvPr>
            <p:cNvCxnSpPr>
              <a:cxnSpLocks/>
              <a:stCxn id="9" idx="3"/>
              <a:endCxn id="24" idx="1"/>
            </p:cNvCxnSpPr>
            <p:nvPr/>
          </p:nvCxnSpPr>
          <p:spPr>
            <a:xfrm>
              <a:off x="8970732" y="4883155"/>
              <a:ext cx="628049" cy="41323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B7D57CB4-B508-53D4-F8A7-F502F1B1B0BD}"/>
                </a:ext>
              </a:extLst>
            </p:cNvPr>
            <p:cNvCxnSpPr>
              <a:cxnSpLocks/>
              <a:stCxn id="9" idx="3"/>
              <a:endCxn id="23" idx="1"/>
            </p:cNvCxnSpPr>
            <p:nvPr/>
          </p:nvCxnSpPr>
          <p:spPr>
            <a:xfrm>
              <a:off x="8970732" y="4883155"/>
              <a:ext cx="614092" cy="27234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5CB0A1CE-2A85-928B-B242-7809B9E30BBA}"/>
                </a:ext>
              </a:extLst>
            </p:cNvPr>
            <p:cNvCxnSpPr>
              <a:cxnSpLocks/>
              <a:stCxn id="9" idx="3"/>
              <a:endCxn id="21" idx="1"/>
            </p:cNvCxnSpPr>
            <p:nvPr/>
          </p:nvCxnSpPr>
          <p:spPr>
            <a:xfrm>
              <a:off x="8970732" y="4883155"/>
              <a:ext cx="628050" cy="135697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9986595-8FC7-DCED-29E7-0A4E2EBFF8A1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8963753" y="4883153"/>
              <a:ext cx="635029" cy="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B07688-06FB-1E04-730D-E9FCCF025BF7}"/>
                </a:ext>
              </a:extLst>
            </p:cNvPr>
            <p:cNvSpPr/>
            <p:nvPr/>
          </p:nvSpPr>
          <p:spPr>
            <a:xfrm>
              <a:off x="359452" y="4315777"/>
              <a:ext cx="2526162" cy="1134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Get Information about Federal </a:t>
              </a:r>
              <a:r>
                <a:rPr lang="en-US" sz="1600" dirty="0" err="1"/>
                <a:t>Resere</a:t>
              </a:r>
              <a:r>
                <a:rPr lang="en-US" sz="1600" dirty="0"/>
                <a:t> Balance and 10Y US Bonds yield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A1FA8F-D1C6-150A-EF45-796DED4C3076}"/>
                </a:ext>
              </a:extLst>
            </p:cNvPr>
            <p:cNvSpPr/>
            <p:nvPr/>
          </p:nvSpPr>
          <p:spPr>
            <a:xfrm>
              <a:off x="359450" y="2892616"/>
              <a:ext cx="2526162" cy="1134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Get Volatility daily values from Web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226155-EAC9-50C4-FE91-426D1DAA1E6A}"/>
                </a:ext>
              </a:extLst>
            </p:cNvPr>
            <p:cNvSpPr/>
            <p:nvPr/>
          </p:nvSpPr>
          <p:spPr>
            <a:xfrm>
              <a:off x="345495" y="1469457"/>
              <a:ext cx="2526162" cy="1134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Get 500 S&amp;P stocks from WEB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3C95E78-365E-5AFF-DB18-CEB6887D6F61}"/>
                </a:ext>
              </a:extLst>
            </p:cNvPr>
            <p:cNvCxnSpPr>
              <a:stCxn id="41" idx="3"/>
              <a:endCxn id="4" idx="1"/>
            </p:cNvCxnSpPr>
            <p:nvPr/>
          </p:nvCxnSpPr>
          <p:spPr>
            <a:xfrm>
              <a:off x="2885613" y="3459991"/>
              <a:ext cx="418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45423DA-89F4-FBC7-DBC8-4AE895190D53}"/>
                </a:ext>
              </a:extLst>
            </p:cNvPr>
            <p:cNvCxnSpPr/>
            <p:nvPr/>
          </p:nvCxnSpPr>
          <p:spPr>
            <a:xfrm>
              <a:off x="2871657" y="4883151"/>
              <a:ext cx="418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56B4B5D-0619-CD17-0E40-AA47534241B2}"/>
                </a:ext>
              </a:extLst>
            </p:cNvPr>
            <p:cNvCxnSpPr/>
            <p:nvPr/>
          </p:nvCxnSpPr>
          <p:spPr>
            <a:xfrm>
              <a:off x="2871660" y="2036831"/>
              <a:ext cx="418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F5AA93-B156-2627-9191-0C4433332294}"/>
                </a:ext>
              </a:extLst>
            </p:cNvPr>
            <p:cNvSpPr/>
            <p:nvPr/>
          </p:nvSpPr>
          <p:spPr>
            <a:xfrm>
              <a:off x="6451549" y="7039179"/>
              <a:ext cx="2526162" cy="1134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Get Financial Data for 500 S S&amp;P500 companies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4C66480-1DC0-DA98-A89B-266BCBB6D12E}"/>
                </a:ext>
              </a:extLst>
            </p:cNvPr>
            <p:cNvCxnSpPr>
              <a:cxnSpLocks/>
              <a:stCxn id="49" idx="0"/>
              <a:endCxn id="9" idx="2"/>
            </p:cNvCxnSpPr>
            <p:nvPr/>
          </p:nvCxnSpPr>
          <p:spPr>
            <a:xfrm flipH="1" flipV="1">
              <a:off x="7707651" y="5450530"/>
              <a:ext cx="6979" cy="1588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F5C3CBD-2620-9783-0AB4-D81CD6C8BFC0}"/>
                </a:ext>
              </a:extLst>
            </p:cNvPr>
            <p:cNvSpPr/>
            <p:nvPr/>
          </p:nvSpPr>
          <p:spPr>
            <a:xfrm>
              <a:off x="9584822" y="1471816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symbols.txt</a:t>
              </a:r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AB5F0C56-05CB-9CF0-F09F-65E1E2DBE7F9}"/>
                </a:ext>
              </a:extLst>
            </p:cNvPr>
            <p:cNvCxnSpPr>
              <a:cxnSpLocks/>
              <a:stCxn id="9" idx="3"/>
              <a:endCxn id="58" idx="1"/>
            </p:cNvCxnSpPr>
            <p:nvPr/>
          </p:nvCxnSpPr>
          <p:spPr>
            <a:xfrm flipV="1">
              <a:off x="8970732" y="2039191"/>
              <a:ext cx="614091" cy="28439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736197-5CB7-0FD6-F6DA-1BF12BDAE388}"/>
                </a:ext>
              </a:extLst>
            </p:cNvPr>
            <p:cNvSpPr/>
            <p:nvPr/>
          </p:nvSpPr>
          <p:spPr>
            <a:xfrm>
              <a:off x="12756345" y="4315776"/>
              <a:ext cx="2526162" cy="1134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Dates_FedRes_Bonds.py</a:t>
              </a:r>
            </a:p>
          </p:txBody>
        </p: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947C0A4C-8201-B76E-F0F6-C6353AA7AC8E}"/>
                </a:ext>
              </a:extLst>
            </p:cNvPr>
            <p:cNvCxnSpPr>
              <a:cxnSpLocks/>
              <a:stCxn id="23" idx="3"/>
              <a:endCxn id="65" idx="1"/>
            </p:cNvCxnSpPr>
            <p:nvPr/>
          </p:nvCxnSpPr>
          <p:spPr>
            <a:xfrm flipV="1">
              <a:off x="12110986" y="4883152"/>
              <a:ext cx="645359" cy="27234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2775572-BAE1-F780-6E3E-1EC9EC614F74}"/>
                </a:ext>
              </a:extLst>
            </p:cNvPr>
            <p:cNvCxnSpPr>
              <a:cxnSpLocks/>
              <a:stCxn id="24" idx="3"/>
              <a:endCxn id="65" idx="1"/>
            </p:cNvCxnSpPr>
            <p:nvPr/>
          </p:nvCxnSpPr>
          <p:spPr>
            <a:xfrm flipV="1">
              <a:off x="12124942" y="4883152"/>
              <a:ext cx="631403" cy="41323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ED8717F5-5053-5D24-BDC7-17909A7229C1}"/>
                </a:ext>
              </a:extLst>
            </p:cNvPr>
            <p:cNvCxnSpPr>
              <a:cxnSpLocks/>
              <a:stCxn id="58" idx="3"/>
              <a:endCxn id="65" idx="1"/>
            </p:cNvCxnSpPr>
            <p:nvPr/>
          </p:nvCxnSpPr>
          <p:spPr>
            <a:xfrm>
              <a:off x="12110984" y="2039192"/>
              <a:ext cx="645361" cy="28439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5BC52F24-5703-8DE1-7957-C44E4CF3616A}"/>
                </a:ext>
              </a:extLst>
            </p:cNvPr>
            <p:cNvCxnSpPr>
              <a:cxnSpLocks/>
              <a:stCxn id="8" idx="3"/>
              <a:endCxn id="65" idx="1"/>
            </p:cNvCxnSpPr>
            <p:nvPr/>
          </p:nvCxnSpPr>
          <p:spPr>
            <a:xfrm>
              <a:off x="12110988" y="3426893"/>
              <a:ext cx="645357" cy="14562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0781837-8C50-9C1F-0B94-9EC3567CAF29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12124944" y="4883152"/>
              <a:ext cx="645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98A8626-9A64-2FFC-8FC0-7DB7402989CB}"/>
                </a:ext>
              </a:extLst>
            </p:cNvPr>
            <p:cNvSpPr/>
            <p:nvPr/>
          </p:nvSpPr>
          <p:spPr>
            <a:xfrm>
              <a:off x="16352820" y="4819652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25E1C89-DF23-9E12-1E78-B0255DC58BF7}"/>
                </a:ext>
              </a:extLst>
            </p:cNvPr>
            <p:cNvSpPr/>
            <p:nvPr/>
          </p:nvSpPr>
          <p:spPr>
            <a:xfrm>
              <a:off x="16194324" y="4694216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8E5C6D3-A98A-A364-8952-0DBBC456B8F3}"/>
                </a:ext>
              </a:extLst>
            </p:cNvPr>
            <p:cNvSpPr/>
            <p:nvPr/>
          </p:nvSpPr>
          <p:spPr>
            <a:xfrm>
              <a:off x="16054116" y="4474504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642A2B5-788E-EB01-959B-EA18D90D5268}"/>
                </a:ext>
              </a:extLst>
            </p:cNvPr>
            <p:cNvSpPr/>
            <p:nvPr/>
          </p:nvSpPr>
          <p:spPr>
            <a:xfrm>
              <a:off x="15913908" y="4315775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500 csv files with stocks data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D263E08-3929-74F1-44E0-B788078BF68E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15282507" y="4883151"/>
              <a:ext cx="6314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CAFC30B-FF1D-C9AB-F098-456E8C901453}"/>
              </a:ext>
            </a:extLst>
          </p:cNvPr>
          <p:cNvGrpSpPr/>
          <p:nvPr/>
        </p:nvGrpSpPr>
        <p:grpSpPr>
          <a:xfrm>
            <a:off x="15411157" y="2489153"/>
            <a:ext cx="4988275" cy="7654383"/>
            <a:chOff x="16652572" y="2164978"/>
            <a:chExt cx="2825602" cy="46693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D6C724D-50E1-6AF2-51C5-CE6E5BD7DCD9}"/>
                </a:ext>
              </a:extLst>
            </p:cNvPr>
            <p:cNvSpPr/>
            <p:nvPr/>
          </p:nvSpPr>
          <p:spPr>
            <a:xfrm>
              <a:off x="16652572" y="2164978"/>
              <a:ext cx="1319873" cy="6278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1_Data_cleaning. </a:t>
              </a:r>
              <a:r>
                <a:rPr lang="en-US" dirty="0" err="1"/>
                <a:t>ipynb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5B4EE6-CEDD-A87E-6F59-C1B3F329E965}"/>
                </a:ext>
              </a:extLst>
            </p:cNvPr>
            <p:cNvSpPr/>
            <p:nvPr/>
          </p:nvSpPr>
          <p:spPr>
            <a:xfrm>
              <a:off x="18158301" y="2914905"/>
              <a:ext cx="1319873" cy="6278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2_Data_Optimization. </a:t>
              </a:r>
              <a:r>
                <a:rPr lang="en-US" dirty="0" err="1"/>
                <a:t>ipynb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5BD6C9-5DC3-F76D-C8BB-A7E778C31AD6}"/>
                </a:ext>
              </a:extLst>
            </p:cNvPr>
            <p:cNvSpPr/>
            <p:nvPr/>
          </p:nvSpPr>
          <p:spPr>
            <a:xfrm>
              <a:off x="16676752" y="3704616"/>
              <a:ext cx="1319873" cy="6278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3_ML_Regression. </a:t>
              </a:r>
              <a:r>
                <a:rPr lang="en-US" dirty="0" err="1"/>
                <a:t>ipynb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D15922-3739-88F4-BD47-C62BDA3FD17F}"/>
                </a:ext>
              </a:extLst>
            </p:cNvPr>
            <p:cNvSpPr/>
            <p:nvPr/>
          </p:nvSpPr>
          <p:spPr>
            <a:xfrm>
              <a:off x="18158301" y="4560702"/>
              <a:ext cx="1319873" cy="6278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4_ML_Classification.ipynb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8C2249-041C-DFDB-428D-AF233669A8E4}"/>
                </a:ext>
              </a:extLst>
            </p:cNvPr>
            <p:cNvSpPr/>
            <p:nvPr/>
          </p:nvSpPr>
          <p:spPr>
            <a:xfrm>
              <a:off x="16692893" y="5350413"/>
              <a:ext cx="1319873" cy="6278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5_Validation.ipynb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EA4602-CE79-F8DE-AED7-35E17510FF62}"/>
                </a:ext>
              </a:extLst>
            </p:cNvPr>
            <p:cNvSpPr/>
            <p:nvPr/>
          </p:nvSpPr>
          <p:spPr>
            <a:xfrm>
              <a:off x="18158300" y="6206499"/>
              <a:ext cx="1319873" cy="6278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6_Saving_Model.ipynb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6978AF2-88F5-ED95-4A2D-565AC4D6BB75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7993352" y="2478887"/>
              <a:ext cx="824886" cy="436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12B6D0-106C-A96F-8DF5-A066FE56180B}"/>
                </a:ext>
              </a:extLst>
            </p:cNvPr>
            <p:cNvCxnSpPr>
              <a:cxnSpLocks/>
            </p:cNvCxnSpPr>
            <p:nvPr/>
          </p:nvCxnSpPr>
          <p:spPr>
            <a:xfrm>
              <a:off x="18003620" y="4061863"/>
              <a:ext cx="824886" cy="436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1794B20-2B9F-B294-DDC4-987CEC77297D}"/>
                </a:ext>
              </a:extLst>
            </p:cNvPr>
            <p:cNvCxnSpPr>
              <a:cxnSpLocks/>
            </p:cNvCxnSpPr>
            <p:nvPr/>
          </p:nvCxnSpPr>
          <p:spPr>
            <a:xfrm>
              <a:off x="18022083" y="5755934"/>
              <a:ext cx="824886" cy="436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9575AF-76E2-A718-FCA7-B9ABBFC9D8E0}"/>
                </a:ext>
              </a:extLst>
            </p:cNvPr>
            <p:cNvCxnSpPr>
              <a:cxnSpLocks/>
              <a:stCxn id="3" idx="1"/>
              <a:endCxn id="5" idx="0"/>
            </p:cNvCxnSpPr>
            <p:nvPr/>
          </p:nvCxnSpPr>
          <p:spPr>
            <a:xfrm flipH="1">
              <a:off x="17336689" y="3228814"/>
              <a:ext cx="821612" cy="475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AA42C04-1878-05AE-4749-EEF9026F8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41298" y="4874611"/>
              <a:ext cx="821612" cy="475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964FA31-FE00-DEEC-2884-51005988A5F2}"/>
              </a:ext>
            </a:extLst>
          </p:cNvPr>
          <p:cNvCxnSpPr>
            <a:cxnSpLocks/>
            <a:stCxn id="85" idx="3"/>
            <a:endCxn id="2" idx="1"/>
          </p:cNvCxnSpPr>
          <p:nvPr/>
        </p:nvCxnSpPr>
        <p:spPr>
          <a:xfrm flipV="1">
            <a:off x="13835312" y="3003740"/>
            <a:ext cx="1575845" cy="3044391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BA8658D-88AA-2C15-43F7-FF1C75F14FE0}"/>
              </a:ext>
            </a:extLst>
          </p:cNvPr>
          <p:cNvSpPr/>
          <p:nvPr/>
        </p:nvSpPr>
        <p:spPr>
          <a:xfrm>
            <a:off x="2801148" y="211656"/>
            <a:ext cx="1808107" cy="1075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Get_SP500_stocks.py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EC65FB-BAF2-4724-309D-9E5BF0E2D6EF}"/>
              </a:ext>
            </a:extLst>
          </p:cNvPr>
          <p:cNvSpPr/>
          <p:nvPr/>
        </p:nvSpPr>
        <p:spPr>
          <a:xfrm>
            <a:off x="492867" y="211655"/>
            <a:ext cx="1808107" cy="10754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500 S&amp;P stocks from WEB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3C284F5-4371-4FC5-4229-D1CB8DAED2CE}"/>
              </a:ext>
            </a:extLst>
          </p:cNvPr>
          <p:cNvSpPr/>
          <p:nvPr/>
        </p:nvSpPr>
        <p:spPr>
          <a:xfrm>
            <a:off x="5053790" y="208366"/>
            <a:ext cx="1808107" cy="10754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symbols.txt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ABE63E-A108-9BFC-1A22-9C973C8E54CE}"/>
              </a:ext>
            </a:extLst>
          </p:cNvPr>
          <p:cNvSpPr/>
          <p:nvPr/>
        </p:nvSpPr>
        <p:spPr>
          <a:xfrm>
            <a:off x="7296437" y="231492"/>
            <a:ext cx="1808107" cy="10291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1_Data_cleaning. </a:t>
            </a:r>
            <a:r>
              <a:rPr lang="en-US" dirty="0" err="1"/>
              <a:t>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170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Kazanskyi, Oleg</dc:creator>
  <cp:lastModifiedBy>KAZANSKYI, OLEG</cp:lastModifiedBy>
  <cp:revision>2</cp:revision>
  <dcterms:created xsi:type="dcterms:W3CDTF">2023-07-24T14:56:33Z</dcterms:created>
  <dcterms:modified xsi:type="dcterms:W3CDTF">2023-09-12T00:14:21Z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094ff5-79ca-456b-95f6-d578316a3809_Enabled">
    <vt:lpwstr>true</vt:lpwstr>
  </property>
  <property fmtid="{D5CDD505-2E9C-101B-9397-08002B2CF9AE}" pid="3" name="MSIP_Label_73094ff5-79ca-456b-95f6-d578316a3809_SetDate">
    <vt:lpwstr>2023-07-24T14:56:49Z</vt:lpwstr>
  </property>
  <property fmtid="{D5CDD505-2E9C-101B-9397-08002B2CF9AE}" pid="4" name="MSIP_Label_73094ff5-79ca-456b-95f6-d578316a3809_Method">
    <vt:lpwstr>Privileged</vt:lpwstr>
  </property>
  <property fmtid="{D5CDD505-2E9C-101B-9397-08002B2CF9AE}" pid="5" name="MSIP_Label_73094ff5-79ca-456b-95f6-d578316a3809_Name">
    <vt:lpwstr>Public</vt:lpwstr>
  </property>
  <property fmtid="{D5CDD505-2E9C-101B-9397-08002B2CF9AE}" pid="6" name="MSIP_Label_73094ff5-79ca-456b-95f6-d578316a3809_SiteId">
    <vt:lpwstr>771c9c47-7f24-44dc-958e-34f8713a8394</vt:lpwstr>
  </property>
  <property fmtid="{D5CDD505-2E9C-101B-9397-08002B2CF9AE}" pid="7" name="MSIP_Label_73094ff5-79ca-456b-95f6-d578316a3809_ActionId">
    <vt:lpwstr>a104a486-551e-46b0-81d1-05b9f9e92aa9</vt:lpwstr>
  </property>
  <property fmtid="{D5CDD505-2E9C-101B-9397-08002B2CF9AE}" pid="8" name="MSIP_Label_73094ff5-79ca-456b-95f6-d578316a3809_ContentBits">
    <vt:lpwstr>0</vt:lpwstr>
  </property>
</Properties>
</file>