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63" r:id="rId4"/>
    <p:sldId id="256" r:id="rId5"/>
    <p:sldId id="257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16FA-FCE8-9E4F-82FD-7507F5156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63FD1-0DA2-6292-E71D-C2F2042AF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60B16-6F1A-C887-53C0-C0139A3E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3908-5CA6-400B-A827-ACD9EBA5F05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49855-2783-9F64-4FAF-81C3DDDF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38F4C-064C-6F9E-AF2F-595BF6C5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95C0-AA3B-40B1-A2E5-7B1BC837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9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0B86-163E-0790-4C75-2AD07EF6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F1EFC-461F-5A6A-12B2-30EA6FFAD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C0AB9-7875-9652-4D7A-1A87B5BFD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3908-5CA6-400B-A827-ACD9EBA5F05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50D94-E07F-B0E7-9173-456F94B2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6229B-5B13-ED46-599E-04F4C723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95C0-AA3B-40B1-A2E5-7B1BC837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8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8E6B66-5956-E1E6-D054-AFFB431C6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56BA9-EA03-6979-9640-12B1C94A1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51800-D84A-94A9-8106-8FA820FCF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3908-5CA6-400B-A827-ACD9EBA5F05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9DF05-8DF8-F7FD-4708-2A4DAAEC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154EA-8432-57D8-7768-AB6742A3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95C0-AA3B-40B1-A2E5-7B1BC837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4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91214-447E-6CD0-0497-E522E93B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32EC-DA42-8F01-F2CD-11CAF40EA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01361-E580-434C-913F-AB8DB2F6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3908-5CA6-400B-A827-ACD9EBA5F05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8F91B-D2C6-598E-315D-78B62A04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97188-62C6-01E8-5CFB-451EC14A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95C0-AA3B-40B1-A2E5-7B1BC837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4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BB6C-A119-FB96-E5CF-E41D72D8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F2D2C-9052-A5E9-C5E5-0488A9A7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07E24-002C-7C42-87ED-5AE1FD0B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3908-5CA6-400B-A827-ACD9EBA5F05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1C947-F6CC-B0CE-3811-9FAD3726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9D5F0-7833-B6B1-6F3B-CF9B05C7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95C0-AA3B-40B1-A2E5-7B1BC837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8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E365-1AE3-62A0-A8ED-8F8F49EC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7FB53-3F63-FBE2-09D8-FF6569FB2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E8435-4D4B-26BC-54A0-A678CAB3C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EA9C9-CEF8-DD43-C277-A66DD10B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3908-5CA6-400B-A827-ACD9EBA5F05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786AC-1896-337A-A138-0F75092C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FCC71-4B8D-BFAE-B08F-EBEBF1AD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95C0-AA3B-40B1-A2E5-7B1BC837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2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B7DA-938C-997D-329B-99FB2CE7F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7F709-8E17-B1C6-B956-216F1E379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EC3AE-F8EE-F5C7-9465-06A2D747F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988B9-8F78-FB92-A944-5E07D8AB9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5F009B-48F8-F2B7-8E17-21FE2F119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E0E7D-7E85-B4D3-8AB8-EA6A7262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3908-5CA6-400B-A827-ACD9EBA5F05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736F2C-1576-86A6-E167-FCAEA020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35EE2E-34A5-1CBC-7EA2-7704BBA3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95C0-AA3B-40B1-A2E5-7B1BC837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7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117F0-DAF9-6678-444F-DDA573BD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47E26-BD6A-0158-51F5-AB2D8EBC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3908-5CA6-400B-A827-ACD9EBA5F05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F1805-4DD4-F5E8-DCC3-DA8EE8F8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D2AB2-F49D-1C84-9A3A-7D10FBB8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95C0-AA3B-40B1-A2E5-7B1BC837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0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359AB-14C7-1174-38CE-69EAFAED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3908-5CA6-400B-A827-ACD9EBA5F05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7E7EF2-0714-98AC-8CD5-E31FA946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C3D20-25C2-0D0E-399A-DEA0BC6B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95C0-AA3B-40B1-A2E5-7B1BC837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1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8812-ADBE-1A0A-C7F9-9AF2D26C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B7E32-1C63-918B-3334-9518C4135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6290C-4BAA-944C-D670-9079F7087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04FA8-FE41-EC72-0A6E-648DC7E4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3908-5CA6-400B-A827-ACD9EBA5F05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6302F-EF29-A5EA-6BEB-C7B81C48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9938C-5EFC-9381-6C83-CE911F71B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95C0-AA3B-40B1-A2E5-7B1BC837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7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C5FB-8DE5-C408-3EB5-947B18A3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CD0827-912D-2744-2F9B-143B2B4E1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ECD4B-D206-DFF4-E6E3-FA9EB0FD8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6C5F6-7B90-4764-1CCC-D58DE964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3908-5CA6-400B-A827-ACD9EBA5F05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8AB57-DEB6-F325-770A-2ABAF0BD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A8DA1-AE15-C0B1-93B7-0385C86D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95C0-AA3B-40B1-A2E5-7B1BC837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9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861A27-12DA-40DA-DC48-AC178AB3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14EA3-2EC1-7044-5AD8-6B84DA366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907E5-0740-F746-99D2-6F7C2B42E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33908-5CA6-400B-A827-ACD9EBA5F05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14C24-B60C-76AC-6916-9B7CC88F2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CF859-9C5E-EED0-21D2-7BC4EF062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295C0-AA3B-40B1-A2E5-7B1BC837510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588642451,&quot;Placement&quot;:&quot;Footer&quot;,&quot;Top&quot;:519.343,&quot;Left&quot;:395.697723,&quot;SlideWidth&quot;:960,&quot;SlideHeight&quot;:540}">
            <a:extLst>
              <a:ext uri="{FF2B5EF4-FFF2-40B4-BE49-F238E27FC236}">
                <a16:creationId xmlns:a16="http://schemas.microsoft.com/office/drawing/2014/main" id="{AC316B16-69AD-335C-AD9A-C7D97E2F57DB}"/>
              </a:ext>
            </a:extLst>
          </p:cNvPr>
          <p:cNvSpPr txBox="1"/>
          <p:nvPr userDrawn="1"/>
        </p:nvSpPr>
        <p:spPr>
          <a:xfrm>
            <a:off x="5025361" y="6595656"/>
            <a:ext cx="214127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D89B2B"/>
                </a:solidFill>
                <a:latin typeface="Calibri" panose="020F0502020204030204" pitchFamily="34" charset="0"/>
              </a:rPr>
              <a:t>Confidential - Company Proprietary</a:t>
            </a:r>
          </a:p>
        </p:txBody>
      </p:sp>
    </p:spTree>
    <p:extLst>
      <p:ext uri="{BB962C8B-B14F-4D97-AF65-F5344CB8AC3E}">
        <p14:creationId xmlns:p14="http://schemas.microsoft.com/office/powerpoint/2010/main" val="283938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ED04A6-9423-E4BC-BC9A-2CA103C53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988"/>
            <a:ext cx="12192000" cy="613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1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3DC5E8-7B2E-C9EF-64A1-8C3B8C7B1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988"/>
            <a:ext cx="12192000" cy="61320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AAA3B1-EED6-B502-3531-80D33E54F6F1}"/>
              </a:ext>
            </a:extLst>
          </p:cNvPr>
          <p:cNvSpPr txBox="1"/>
          <p:nvPr/>
        </p:nvSpPr>
        <p:spPr>
          <a:xfrm>
            <a:off x="6096000" y="511024"/>
            <a:ext cx="2699457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Search “IAM”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CAAB626E-2480-12EF-EBF4-86515711A237}"/>
              </a:ext>
            </a:extLst>
          </p:cNvPr>
          <p:cNvCxnSpPr>
            <a:cxnSpLocks/>
          </p:cNvCxnSpPr>
          <p:nvPr/>
        </p:nvCxnSpPr>
        <p:spPr>
          <a:xfrm rot="10800000">
            <a:off x="2395470" y="511025"/>
            <a:ext cx="3700530" cy="364739"/>
          </a:xfrm>
          <a:prstGeom prst="curvedConnector3">
            <a:avLst>
              <a:gd name="adj1" fmla="val 105336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47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3DC5E8-7B2E-C9EF-64A1-8C3B8C7B1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953"/>
            <a:ext cx="12192000" cy="61320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AAA3B1-EED6-B502-3531-80D33E54F6F1}"/>
              </a:ext>
            </a:extLst>
          </p:cNvPr>
          <p:cNvSpPr txBox="1"/>
          <p:nvPr/>
        </p:nvSpPr>
        <p:spPr>
          <a:xfrm>
            <a:off x="6096000" y="511024"/>
            <a:ext cx="2699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Search “IAM”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323C5B-882D-7A01-A47C-86D205EDCE8E}"/>
              </a:ext>
            </a:extLst>
          </p:cNvPr>
          <p:cNvSpPr/>
          <p:nvPr/>
        </p:nvSpPr>
        <p:spPr>
          <a:xfrm>
            <a:off x="2752434" y="1453426"/>
            <a:ext cx="5799137" cy="1222035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3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CC3945-4A42-B05C-BD6A-A067C1F01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032"/>
            <a:ext cx="12192000" cy="607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4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CD320B-BF5D-2A14-2E66-5D61EE4FA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032"/>
            <a:ext cx="12192000" cy="607193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8C9226A-B2EB-3324-77CC-BFD55368AA16}"/>
              </a:ext>
            </a:extLst>
          </p:cNvPr>
          <p:cNvSpPr/>
          <p:nvPr/>
        </p:nvSpPr>
        <p:spPr>
          <a:xfrm>
            <a:off x="10196423" y="1224951"/>
            <a:ext cx="1328468" cy="586596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5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4B549C-E11A-DED0-5798-4F3667722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185"/>
            <a:ext cx="12192000" cy="603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47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4B549C-E11A-DED0-5798-4F3667722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185"/>
            <a:ext cx="12192000" cy="60396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43F724-67CE-AAED-0FFF-85BC52AC7B15}"/>
              </a:ext>
            </a:extLst>
          </p:cNvPr>
          <p:cNvSpPr txBox="1"/>
          <p:nvPr/>
        </p:nvSpPr>
        <p:spPr>
          <a:xfrm>
            <a:off x="2665927" y="2550017"/>
            <a:ext cx="382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Input Name</a:t>
            </a:r>
          </a:p>
        </p:txBody>
      </p:sp>
    </p:spTree>
    <p:extLst>
      <p:ext uri="{BB962C8B-B14F-4D97-AF65-F5344CB8AC3E}">
        <p14:creationId xmlns:p14="http://schemas.microsoft.com/office/powerpoint/2010/main" val="61551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4B549C-E11A-DED0-5798-4F3667722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185"/>
            <a:ext cx="12192000" cy="60396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43F724-67CE-AAED-0FFF-85BC52AC7B15}"/>
              </a:ext>
            </a:extLst>
          </p:cNvPr>
          <p:cNvSpPr txBox="1"/>
          <p:nvPr/>
        </p:nvSpPr>
        <p:spPr>
          <a:xfrm>
            <a:off x="2665927" y="2550017"/>
            <a:ext cx="382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Input Name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40570922-8F6B-93C0-E19B-AFEBCE5CF13F}"/>
              </a:ext>
            </a:extLst>
          </p:cNvPr>
          <p:cNvSpPr/>
          <p:nvPr/>
        </p:nvSpPr>
        <p:spPr>
          <a:xfrm>
            <a:off x="9942490" y="4224270"/>
            <a:ext cx="631065" cy="176440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7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43F724-67CE-AAED-0FFF-85BC52AC7B15}"/>
              </a:ext>
            </a:extLst>
          </p:cNvPr>
          <p:cNvSpPr txBox="1"/>
          <p:nvPr/>
        </p:nvSpPr>
        <p:spPr>
          <a:xfrm>
            <a:off x="2665927" y="2550017"/>
            <a:ext cx="382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Input Name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40570922-8F6B-93C0-E19B-AFEBCE5CF13F}"/>
              </a:ext>
            </a:extLst>
          </p:cNvPr>
          <p:cNvSpPr/>
          <p:nvPr/>
        </p:nvSpPr>
        <p:spPr>
          <a:xfrm>
            <a:off x="9942490" y="4224270"/>
            <a:ext cx="631065" cy="176440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62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</Words>
  <Application>Microsoft Office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Kazanskyi, Oleg</dc:creator>
  <cp:lastModifiedBy>Kazanskyi, Oleg</cp:lastModifiedBy>
  <cp:revision>1</cp:revision>
  <dcterms:created xsi:type="dcterms:W3CDTF">2023-08-25T16:24:21Z</dcterms:created>
  <dcterms:modified xsi:type="dcterms:W3CDTF">2023-08-25T16:40:47Z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8041ff-f5de-4583-8841-e2a1851ee5d2_Enabled">
    <vt:lpwstr>true</vt:lpwstr>
  </property>
  <property fmtid="{D5CDD505-2E9C-101B-9397-08002B2CF9AE}" pid="3" name="MSIP_Label_f48041ff-f5de-4583-8841-e2a1851ee5d2_SetDate">
    <vt:lpwstr>2023-08-25T16:32:37Z</vt:lpwstr>
  </property>
  <property fmtid="{D5CDD505-2E9C-101B-9397-08002B2CF9AE}" pid="4" name="MSIP_Label_f48041ff-f5de-4583-8841-e2a1851ee5d2_Method">
    <vt:lpwstr>Privileged</vt:lpwstr>
  </property>
  <property fmtid="{D5CDD505-2E9C-101B-9397-08002B2CF9AE}" pid="5" name="MSIP_Label_f48041ff-f5de-4583-8841-e2a1851ee5d2_Name">
    <vt:lpwstr>Confidential</vt:lpwstr>
  </property>
  <property fmtid="{D5CDD505-2E9C-101B-9397-08002B2CF9AE}" pid="6" name="MSIP_Label_f48041ff-f5de-4583-8841-e2a1851ee5d2_SiteId">
    <vt:lpwstr>771c9c47-7f24-44dc-958e-34f8713a8394</vt:lpwstr>
  </property>
  <property fmtid="{D5CDD505-2E9C-101B-9397-08002B2CF9AE}" pid="7" name="MSIP_Label_f48041ff-f5de-4583-8841-e2a1851ee5d2_ActionId">
    <vt:lpwstr>0e07e733-e0c7-4936-984c-66cdbce07507</vt:lpwstr>
  </property>
  <property fmtid="{D5CDD505-2E9C-101B-9397-08002B2CF9AE}" pid="8" name="MSIP_Label_f48041ff-f5de-4583-8841-e2a1851ee5d2_ContentBits">
    <vt:lpwstr>2</vt:lpwstr>
  </property>
</Properties>
</file>