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7" r:id="rId9"/>
    <p:sldId id="276" r:id="rId10"/>
    <p:sldId id="268" r:id="rId11"/>
    <p:sldId id="277" r:id="rId12"/>
    <p:sldId id="269" r:id="rId13"/>
    <p:sldId id="278" r:id="rId14"/>
    <p:sldId id="270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_ANALYSIS-FILES\DATA_ANALYTICS-MetroHub_Course2024\DATA_ANALYSIS_CERTIFICATION\120724_archive_44\TV_show_data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[TV_show_data_Excel.xlsx]Main_Summary!PivotTable14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latin typeface="Arial Narrow" panose="020B0606020202030204" pitchFamily="34" charset="0"/>
              </a:rPr>
              <a:t>Average</a:t>
            </a:r>
            <a:r>
              <a:rPr lang="en-US" sz="1200" b="1" baseline="0">
                <a:latin typeface="Arial Narrow" panose="020B0606020202030204" pitchFamily="34" charset="0"/>
              </a:rPr>
              <a:t> Run Time Vs TV_shows</a:t>
            </a:r>
            <a:endParaRPr lang="en-US" sz="1200" b="1">
              <a:latin typeface="Arial Narrow" panose="020B0606020202030204" pitchFamily="34" charset="0"/>
            </a:endParaRPr>
          </a:p>
        </c:rich>
      </c:tx>
      <c:layout>
        <c:manualLayout>
          <c:xMode val="edge"/>
          <c:yMode val="edge"/>
          <c:x val="0.32441651524328691"/>
          <c:y val="6.2567304543315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Main_Summary!$B$67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D9-4E21-99CA-EAA118DDD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D9-4E21-99CA-EAA118DDD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D9-4E21-99CA-EAA118DDD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5D9-4E21-99CA-EAA118DDD0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5D9-4E21-99CA-EAA118DDD0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5D9-4E21-99CA-EAA118DDD0D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5D9-4E21-99CA-EAA118DDD0D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5D9-4E21-99CA-EAA118DDD0D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5D9-4E21-99CA-EAA118DDD0D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5D9-4E21-99CA-EAA118DDD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Main_Summary!$A$68:$A$78</c:f>
              <c:strCache>
                <c:ptCount val="10"/>
                <c:pt idx="0">
                  <c:v>Animation</c:v>
                </c:pt>
                <c:pt idx="1">
                  <c:v>Documentary</c:v>
                </c:pt>
                <c:pt idx="2">
                  <c:v>Game Show</c:v>
                </c:pt>
                <c:pt idx="3">
                  <c:v>News</c:v>
                </c:pt>
                <c:pt idx="4">
                  <c:v>Panel Show</c:v>
                </c:pt>
                <c:pt idx="5">
                  <c:v>Reality</c:v>
                </c:pt>
                <c:pt idx="6">
                  <c:v>Scripted</c:v>
                </c:pt>
                <c:pt idx="7">
                  <c:v>Sports</c:v>
                </c:pt>
                <c:pt idx="8">
                  <c:v>Talk Show</c:v>
                </c:pt>
                <c:pt idx="9">
                  <c:v>Variety</c:v>
                </c:pt>
              </c:strCache>
            </c:strRef>
          </c:cat>
          <c:val>
            <c:numRef>
              <c:f>Main_Summary!$B$68:$B$78</c:f>
              <c:numCache>
                <c:formatCode>_-* #,##0_-;\-* #,##0_-;_-* "-"??_-;_-@_-</c:formatCode>
                <c:ptCount val="10"/>
                <c:pt idx="0">
                  <c:v>26.340425531914892</c:v>
                </c:pt>
                <c:pt idx="1">
                  <c:v>57.188235294117646</c:v>
                </c:pt>
                <c:pt idx="2">
                  <c:v>46.666666666666664</c:v>
                </c:pt>
                <c:pt idx="3">
                  <c:v>51</c:v>
                </c:pt>
                <c:pt idx="4">
                  <c:v>40</c:v>
                </c:pt>
                <c:pt idx="5">
                  <c:v>54.828571428571429</c:v>
                </c:pt>
                <c:pt idx="6">
                  <c:v>52.144624167459561</c:v>
                </c:pt>
                <c:pt idx="7">
                  <c:v>133.28571428571428</c:v>
                </c:pt>
                <c:pt idx="8">
                  <c:v>48.764705882352942</c:v>
                </c:pt>
                <c:pt idx="9">
                  <c:v>45.235294117647058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5D9-4E21-99CA-EAA118DDD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78FB-DC73-47A2-B737-88FF4A848E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19B7-B96E-4414-931B-6FF50B54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A8B334-7154-4F81-BC95-FC2A56EB9711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4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E569-73AF-4637-A683-F813C37CB3B0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03F-7C6B-45B2-A338-3BE39FE349D6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141-6A73-45CE-A0DC-9506C253113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7E0D-F307-4AEE-BDC3-77B718BD005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5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7BDE-1279-43E3-BE8D-FADEB3D937CC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21B-FFEE-4975-993E-6E1E5CFF2A55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D9D9-0516-4CDA-997E-05574049A0AD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1E1-BC69-4D58-93D1-0EE2A684AB09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5430-9094-40E8-A794-A322B2B79AE6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480-5BF3-4CD3-8E37-A5AEA707FB4F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ECD94-D8FA-4BCC-9761-9FC6427187B0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F986CC0-A0F1-4BE2-9610-59260692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4A4-8A2A-B387-16DB-C55CDF21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778" y="1518081"/>
            <a:ext cx="9144000" cy="264776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>
                <a:solidFill>
                  <a:schemeClr val="accent5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br>
              <a:rPr lang="en-US" sz="48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Data Analysis:</a:t>
            </a:r>
            <a:b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MULTILINGUAL TV SHOWS</a:t>
            </a:r>
            <a:b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47B44-7FAD-6E5F-0CD9-F861B97F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13" y="4085947"/>
            <a:ext cx="3060277" cy="2215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11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773792" cy="1041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3: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Viewers rating variation by language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AB88-F189-58C5-1ECA-A570CA7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8994-65CD-886A-3DA2-2C5A5D80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81D5E-6AB9-F3E8-8229-AFD5E518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0" y="1548197"/>
            <a:ext cx="6412292" cy="3769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015EC-A9C0-A1E7-2811-178C17598620}"/>
              </a:ext>
            </a:extLst>
          </p:cNvPr>
          <p:cNvSpPr txBox="1"/>
          <p:nvPr/>
        </p:nvSpPr>
        <p:spPr>
          <a:xfrm>
            <a:off x="7149287" y="1383960"/>
            <a:ext cx="40188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Key Findings:</a:t>
            </a:r>
            <a:endParaRPr lang="en-US" sz="1600" u="sng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1. English has the highest viewer ratings, with 1488 ratings in the 7.0-7.9 range and 296 ratings in the 8.0-8.9 range.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2. Japanese follows, with 217 ratings in the 6.0-6.9 range and 1 rating in the 7.0-7.9 range.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3. German and French have lower viewer ratings, with most ratings in the 4.0-4.9 and 5.0-5.9 ranges, respectively.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4. Danish, Dutch, Korean, Portuguese, and Spanish have minimal viewer ratings, mostly in the 0.0-3.9 range.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5. Swedish has only 2 ratings, both in the 9.0-9.9 range.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Insights:</a:t>
            </a:r>
            <a:endParaRPr lang="en-US" sz="1600" u="sng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English-language TV shows dominate viewer ratings, with a significant lead in high ratings (7.0-7.9 and 8.0-8.9).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Japanese TV shows have a notable presence with high ratings (6.0-6.9 and 7.0-7.9).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German and French TV shows have lower viewer ratings, while other languages have minimal ratings.</a:t>
            </a:r>
          </a:p>
        </p:txBody>
      </p:sp>
    </p:spTree>
    <p:extLst>
      <p:ext uri="{BB962C8B-B14F-4D97-AF65-F5344CB8AC3E}">
        <p14:creationId xmlns:p14="http://schemas.microsoft.com/office/powerpoint/2010/main" val="170625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758A-2769-5DC7-765B-DA88852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8599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3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7F-BC3B-2BC7-3BBD-4B6628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59"/>
            <a:ext cx="9344487" cy="401588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Produce more English-language content to cater to the dominant audience.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Explore opportunities in Japanese content to tap into the second-largest audience.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Consider diversifying content in other languages to attract niche audiences.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This summary provides a snapshot of viewer ratings by language, highlighting key trends, insights, and recommendations for future content development.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589FA-7EDD-CA44-BFBC-9650B7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18BAE-9600-BEAF-4D96-432ECBF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23E9E-F157-A374-EB6E-15C85466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35" y="4542068"/>
            <a:ext cx="2079130" cy="1991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63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0829" cy="877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4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: Average Run Time Vs TV-Shows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4CB4-E034-82B9-559E-D282A67F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E0AB-DCBD-E4B0-A979-F989D266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59DFD-825C-BBA8-E8A7-C991908F7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546350"/>
              </p:ext>
            </p:extLst>
          </p:nvPr>
        </p:nvGraphicFramePr>
        <p:xfrm>
          <a:off x="564767" y="1429794"/>
          <a:ext cx="5134698" cy="351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5E6E73-EE96-85E9-B0D4-513CCFDAC6ED}"/>
              </a:ext>
            </a:extLst>
          </p:cNvPr>
          <p:cNvSpPr txBox="1"/>
          <p:nvPr/>
        </p:nvSpPr>
        <p:spPr>
          <a:xfrm>
            <a:off x="5865180" y="1154097"/>
            <a:ext cx="52230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Key Findings:</a:t>
            </a:r>
            <a:endParaRPr lang="en-US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1. Sports TV shows have the longest average run time, at 133 minutes (2.21 hours).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2. Documentary TV shows have the second-longest average run time, at 57 minutes (0.95 hours).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3. Scripted TV shows have an average run time of 52 minutes (0.87 hours), closely followed by Reality TV shows at 55 minutes (0.92 hours).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4. Game Show, News, Panel Show, Talk Show, and Variety TV shows have relatively shorter average run times, ranging from 40 to 51 minutes (0.67 to 0.85 hours).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5. Animation TV shows have the shortest average run time, at 26 minutes (0.43 hours).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Sports TV shows are significantly longer than other types, likely due to the nature of live events and broadcasts.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Documentary TV shows are longer than average, possibly due to in-depth content and storytelling.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Scripted and Reality TV shows have relatively similar run times, likely due to their narrative structures.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Other TV show types have shorter run times, likely due to their fast-paced and condensed content.</a:t>
            </a:r>
          </a:p>
        </p:txBody>
      </p:sp>
    </p:spTree>
    <p:extLst>
      <p:ext uri="{BB962C8B-B14F-4D97-AF65-F5344CB8AC3E}">
        <p14:creationId xmlns:p14="http://schemas.microsoft.com/office/powerpoint/2010/main" val="9852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758A-2769-5DC7-765B-DA88852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8599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4: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7F-BC3B-2BC7-3BBD-4B6628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2"/>
            <a:ext cx="10010313" cy="45315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Consider producing more Sports content, as its longer run time may attract dedicated audiences.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 more Documentary content, as its longer run time allows for in-depth storytelling.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Optimize Scripted and Reality TV shows' run times to balance narrative pacing and audience engagement.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Utilize shorter run times for other TV show types to cater to their respective audiences' preferences.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This summary provides a snapshot of the average run time for different types of TV shows, highlighting key trends, insights, and recommendations for future content development.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554A-F54A-110D-5017-8EF1F16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9948-C87D-725A-B4E3-D5306DD7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69" y="267471"/>
            <a:ext cx="11034942" cy="14015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Question 5: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Correlations between viewer ratings, run times, Season, and episodes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3592-B076-FE00-8E5C-A1C970A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4AB7-4DCD-10BC-DD00-129906EE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DF091-1577-E30F-030F-B262EAE0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1669002"/>
            <a:ext cx="5912527" cy="34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146DA-B636-9013-E5B4-07C22DE3101D}"/>
              </a:ext>
            </a:extLst>
          </p:cNvPr>
          <p:cNvSpPr txBox="1"/>
          <p:nvPr/>
        </p:nvSpPr>
        <p:spPr>
          <a:xfrm>
            <a:off x="6720396" y="1407858"/>
            <a:ext cx="4429957" cy="5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Key Findings: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1. There is a positive correlation between viewer ratings and average run times, with higher ratings corresponding to longer run times.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2. The average run time increases as the rating range increases, except the 9.0-9.9 rating range, which has a significantly higher average run time (62 minutes) despite having only 2 data points.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3. The count of average runtime and the sum of total seasons and episodes also increase as the rating range increases, indicating a strong correlation between these metrics and viewer ratings.</a:t>
            </a:r>
          </a:p>
          <a:p>
            <a:pPr>
              <a:spcAft>
                <a:spcPts val="800"/>
              </a:spcAft>
            </a:pPr>
            <a:endParaRPr lang="en-US" sz="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Longer run times are associated with higher viewer ratings, suggesting that audiences engage more with content that is longer and more in-depth.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- The strong correlation between average run time, total seasons, and total episodes suggests that these metrics are interconnected and influence viewer ratings.</a:t>
            </a:r>
          </a:p>
        </p:txBody>
      </p:sp>
    </p:spTree>
    <p:extLst>
      <p:ext uri="{BB962C8B-B14F-4D97-AF65-F5344CB8AC3E}">
        <p14:creationId xmlns:p14="http://schemas.microsoft.com/office/powerpoint/2010/main" val="197033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758A-2769-5DC7-765B-DA88852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8599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5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7F-BC3B-2BC7-3BBD-4B6628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Consider producing content with longer run times to potentially increase viewer ratings and engagement.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 content with more seasons and episodes to increase the overall average run time and potentially boost viewer ratings.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Analyze the 9.0-9.9 rating range further to understand the anomaly in average run time and its potential impact on viewer ratings.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 summary provides a snapshot of the correlations between viewer ratings and run times, highlighting key trends, insights, and recommendations for future content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C903-C40F-E88E-2681-2CAA0BD7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B6E8-7BC8-15FC-A505-523CD24D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34B0-B3A0-0974-AB63-154555B6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81" y="1129113"/>
            <a:ext cx="6707819" cy="115466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Summary</a:t>
            </a:r>
            <a:r>
              <a:rPr lang="en-US" sz="6000" b="1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6D54-EDFE-18F7-88E0-01559455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B15E-F0B8-9161-C4BA-43D562CA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DFF31-9E0B-1379-9DC8-7C734AE9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87" y="2693787"/>
            <a:ext cx="4051429" cy="3252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376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77F-EF1B-57C9-21C0-DE2394F9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19" y="281192"/>
            <a:ext cx="4423131" cy="42680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3A59-ABF0-CA80-DB5E-726A37CC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750" y="707994"/>
            <a:ext cx="2325950" cy="5914748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i="1" dirty="0">
                <a:latin typeface="Garamond" panose="02020404030301010803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Scripted and English-language content are key drivers of viewer engagement and ratings.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Longer run times and Reality TV shows offer opportunities for growth.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Diversification in other languages can attract niche audiences.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1" dirty="0">
                <a:latin typeface="Garamond" panose="02020404030301010803" pitchFamily="18" charset="0"/>
                <a:cs typeface="Times New Roman" panose="02020603050405020304" pitchFamily="18" charset="0"/>
              </a:rPr>
              <a:t>Action Plan: 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 a slate of Scripted TV shows in English.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Explore Reality TV show concepts with longer run times.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6400" dirty="0">
                <a:latin typeface="Garamond" panose="02020404030301010803" pitchFamily="18" charset="0"/>
                <a:cs typeface="Times New Roman" panose="02020603050405020304" pitchFamily="18" charset="0"/>
              </a:rPr>
              <a:t>Consider producing content in other languages to attract niche audiences.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6C4FE-2242-CEBE-CABB-7A512F05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59E3E-9400-328F-7F13-E77554D0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BA580-9B3F-CB5F-7331-775A3E09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23" y="5581594"/>
            <a:ext cx="1233247" cy="1181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4BE32-05FE-DBDB-D82D-C3A9DBDE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9" y="897243"/>
            <a:ext cx="7918151" cy="45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C6247A-8472-AE1C-2019-E4415B4C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49505" cy="95764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Recommendation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FA0392-FE66-452C-2413-57D086CB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395"/>
            <a:ext cx="10152356" cy="48770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To maximize viewer engagement and ratings, we recommend: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 more Scripted content: As the most popular genre, Scripted TV shows have the highest average viewer ratings and longest run times.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Produce English-language content: English-language TV shows dominate viewer ratings, with the highest average ratings and longest run times.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Create content with longer run times: Longer run times are associated with higher viewer ratings, suggesting audience engagement with more in-depth content.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Explore opportunities in Reality TV: Reality TV shows have a significant presence in high ratings and longer run times, making them a viable option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Diversify content in other languages: While English dominates, other languages have niche audiences, offering opportunities for growth and diversification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702BDA-84C4-4EAE-0B15-5C923434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B37B1-E26F-9FBF-BC83-88A09EE3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0D757CD-BE2D-AF10-DEF8-9753CF1E9C82}"/>
              </a:ext>
            </a:extLst>
          </p:cNvPr>
          <p:cNvSpPr txBox="1"/>
          <p:nvPr/>
        </p:nvSpPr>
        <p:spPr>
          <a:xfrm>
            <a:off x="4481002" y="3751028"/>
            <a:ext cx="55019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LinkedIn</a:t>
            </a:r>
            <a:br>
              <a:rPr lang="en-US" sz="2400" b="0" i="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https://www.linkedin.com/in/eyitayo-sulaiman-mba-acti-fca-47bb9210/</a:t>
            </a:r>
            <a:endParaRPr lang="en-US" sz="1050" b="0" i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CC8E-772C-A4AD-6C97-B274D345A4CA}"/>
              </a:ext>
            </a:extLst>
          </p:cNvPr>
          <p:cNvSpPr txBox="1"/>
          <p:nvPr/>
        </p:nvSpPr>
        <p:spPr>
          <a:xfrm>
            <a:off x="4481002" y="4366581"/>
            <a:ext cx="46896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X.com</a:t>
            </a:r>
            <a:br>
              <a:rPr lang="en-US" sz="3200" b="0" i="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https://x.com/Seyitayo_FCA</a:t>
            </a:r>
            <a:endParaRPr lang="en-US" b="0" i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5140EA-9448-2E86-46F2-AD80823F677F}"/>
              </a:ext>
            </a:extLst>
          </p:cNvPr>
          <p:cNvSpPr txBox="1"/>
          <p:nvPr/>
        </p:nvSpPr>
        <p:spPr>
          <a:xfrm>
            <a:off x="4481002" y="4982134"/>
            <a:ext cx="32706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Email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tayosulaiman@gmail.com</a:t>
            </a:r>
          </a:p>
        </p:txBody>
      </p:sp>
      <p:pic>
        <p:nvPicPr>
          <p:cNvPr id="2" name="Picture 2" descr="🔥 Thank You Images for PPT HD Pic Download free - Images SRkh">
            <a:extLst>
              <a:ext uri="{FF2B5EF4-FFF2-40B4-BE49-F238E27FC236}">
                <a16:creationId xmlns:a16="http://schemas.microsoft.com/office/drawing/2014/main" id="{4746B081-158C-547C-0679-267BBBB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69" y="987323"/>
            <a:ext cx="4100337" cy="229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B2943-D9D5-85A3-4EBC-8B57C433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7F5C7-6528-8D24-880B-7B1652D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59DD-2E0E-A6B9-F535-A0F5B950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18" y="322384"/>
            <a:ext cx="9817461" cy="92049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8062-B70A-BE1A-A441-6C2AA5B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52" y="1244606"/>
            <a:ext cx="9817462" cy="3362905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 dataset is a</a:t>
            </a:r>
            <a:r>
              <a:rPr lang="en-US" sz="24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 comprehensive collection of TV shows across various languages, genres, and types, featuring viewer ratings and average run times. </a:t>
            </a:r>
          </a:p>
          <a:p>
            <a:pPr marL="0" indent="0">
              <a:buNone/>
            </a:pPr>
            <a:endParaRPr lang="en-US" sz="1400" dirty="0"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Explore the diversity of global television programming and uncover insights into audience preferences, programming trends, and more!"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89C49-990F-2FA6-0C84-3A732AF2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9B4A3-B656-ADA9-1D1B-15C46E31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626BC-AD2E-EA6A-B8E8-83EDFD3D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51" y="3893460"/>
            <a:ext cx="3453737" cy="22060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91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EB563A-8238-9CC2-D933-41E79B6E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0829" cy="877749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B9CB-0BA6-6E8E-BCFB-1E853A4A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506028"/>
            <a:ext cx="10205622" cy="435323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What are the top-rated TV shows by genre and language?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Which type of TV show (e.g., drama, comedy, reality TV) has the highest average viewer rating?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How do viewer ratings vary by language?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What is the average run time for different types of TV shows?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Are there any correlations between viewer ratings and run times?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A08942-9902-6539-8016-E8470E8E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08130-45AD-21C7-9DBE-7FEA5F3C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B1408F-8E72-4C55-BC20-552F329A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0829" cy="877749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09D6-3123-9972-5843-17536EE1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396"/>
            <a:ext cx="9699595" cy="445088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Garamond" panose="02020404030301010803" pitchFamily="18" charset="0"/>
              </a:rPr>
              <a:t>To provide solutions to the questions highlighted in the previous slide.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dataset was critically studied in line with the headers provided; TV-shows type, the assumed run time, seasons and episodes, and viewers’ ratings  in line with industry practice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original data was cleaned using, Microsoft Excel, Power BI, and Python for data relevance and usability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cleaned dataset obtained from MS Excel was largely used for the visualization.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while the dashboard was the output from Power BI data cleaning and 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25B2E-4D4B-70E5-EE8B-A4821121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7EF0-62AB-01CF-9948-C760D56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339" y="1764266"/>
            <a:ext cx="8181512" cy="1348265"/>
          </a:xfrm>
        </p:spPr>
        <p:txBody>
          <a:bodyPr>
            <a:normAutofit/>
          </a:bodyPr>
          <a:lstStyle/>
          <a:p>
            <a:pPr algn="ctr"/>
            <a:r>
              <a:rPr lang="en-US" sz="6600" i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Findings and 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0DB747-4F55-B155-6007-1845D54D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C73CC-DEE7-70F0-2C32-B5D8B768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C70E8-1A4E-C5E2-2864-B9147897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56" y="4403325"/>
            <a:ext cx="2927088" cy="165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6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89" y="136525"/>
            <a:ext cx="10213221" cy="10819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1: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Top-rated TV shows by Show Type and language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CD51-CD88-8E60-36FF-09D9DD12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1CD3-C8E1-8723-5F9E-D6CD8F28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7233" y="6356350"/>
            <a:ext cx="2743200" cy="365125"/>
          </a:xfrm>
        </p:spPr>
        <p:txBody>
          <a:bodyPr>
            <a:normAutofit fontScale="55000" lnSpcReduction="20000"/>
          </a:bodyPr>
          <a:lstStyle/>
          <a:p>
            <a:fld id="{8F986CC0-A0F1-4BE2-9610-59260692620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BC9D6-3AE8-CD68-5AF4-8E4FB860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8" y="1677506"/>
            <a:ext cx="5517906" cy="3217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43798-63C3-F7BC-BFAD-B0342B600440}"/>
              </a:ext>
            </a:extLst>
          </p:cNvPr>
          <p:cNvSpPr txBox="1"/>
          <p:nvPr/>
        </p:nvSpPr>
        <p:spPr>
          <a:xfrm>
            <a:off x="6478016" y="1345956"/>
            <a:ext cx="4493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Findings:</a:t>
            </a:r>
            <a:endParaRPr lang="en-US" sz="15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English dominates the overall ratings (1488), followed by Japanese (245) and Spanish (17).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Scripted genre leads in English (1025), while Reality tops Japanese (245).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Animation is prominent in Danish (77) and English (94).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Documentary is notable in Dutch (83) and English (85).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Game Show and Talk Show are exclusively English (9 and 17, respectively).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5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US" sz="15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English-language TV shows dominate overall ratings, with Scripted and Animation genres being the most popular.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Japanese TV shows have a significant presence, primarily in the Reality genre.</a:t>
            </a:r>
          </a:p>
          <a:p>
            <a:r>
              <a:rPr lang="en-US" sz="15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Other languages have niche audiences, with Danish and Dutch preferring Animation and Documentary, respectively.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ADA1D4-B61D-0347-0EA1-BC6D723B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87" y="5125711"/>
            <a:ext cx="2219225" cy="15957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8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758A-2769-5DC7-765B-DA88852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8599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1: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7F-BC3B-2BC7-3BBD-4B6628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3" y="1461640"/>
            <a:ext cx="9815004" cy="4710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 more Scripted and Animation content in English to cater to the dominant audience.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opportunities in Japanese Reality TV and Danish/Dutch Animation.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diversifying content in other languages to tap into niche audiences.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summary provides a snapshot of the top-rated TV shows by genre and language, highlighting key trends, insights, and recommendations for future content development</a:t>
            </a:r>
            <a:endParaRPr lang="en-US" sz="4800" dirty="0">
              <a:latin typeface="Garamond" panose="020204040303010108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98956-7CD7-CCC7-F0E3-1E18C4D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201E-A4DA-B4DD-041D-4369A90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A0F9C7-ECC5-582E-7065-E01D294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0829" cy="877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2: Highest Viewers Rating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0E8F-9A13-C487-2C48-50297570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02206-F05B-EA41-24E5-76DF669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F6BB0-3636-EF84-F3CC-907C0496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1" y="1217471"/>
            <a:ext cx="5679047" cy="3606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84CBD-D3F6-05B0-C7BE-84F3C9A58326}"/>
              </a:ext>
            </a:extLst>
          </p:cNvPr>
          <p:cNvSpPr txBox="1"/>
          <p:nvPr/>
        </p:nvSpPr>
        <p:spPr>
          <a:xfrm>
            <a:off x="6644946" y="1183440"/>
            <a:ext cx="44965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Key Findings:</a:t>
            </a:r>
            <a:endParaRPr lang="en-US" sz="1600" u="sng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1. Scripted TV shows have the highest average viewer rating, with 1051 ratings in the 7.0-7.9 range and 260 ratings in the 8.0-8.9 range.</a:t>
            </a: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2. Reality TV shows follow closely, with 245 ratings in the 7.0-7.9 range and 40 ratings in the 6.0-6.9 range.</a:t>
            </a: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3. Animation and Documentary TV shows have lower average viewer ratings, with most ratings in the 6.0-6.9 and 5.0-5.9 ranges, respectively.</a:t>
            </a: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Insights:</a:t>
            </a:r>
            <a:endParaRPr lang="en-US" sz="1600" u="sng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- Scripted TV shows are the most popular among viewers, with a significant lead in high ratings (7.0-7.9 and 8.0-8.9).</a:t>
            </a: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- Reality TV shows are the second most popular, with a notable presence in high ratings (7.0-7.9 and 6.0-6.9).</a:t>
            </a:r>
          </a:p>
          <a:p>
            <a:r>
              <a:rPr lang="en-US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- Animation and Documentary TV shows have niche audiences, with lower average viewer ratings</a:t>
            </a:r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C36A6B-2FB9-7787-9B92-4C747539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83" y="4823920"/>
            <a:ext cx="2618511" cy="1897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104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758A-2769-5DC7-765B-DA88852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8599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Solution 2: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87F-BC3B-2BC7-3BBD-4B6628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443884"/>
            <a:ext cx="9264588" cy="472831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Produce more Scripted content to cater to the dominant audience.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Explore opportunities in Reality TV to tap into the second-largest audience.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Consider diversifying content in Animation and Documentary genres to attract niche audiences.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This summary provides a snapshot of the TV show type with the highest average viewer rating, highlighting key trends, insights, and recommendations for future content development.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FF68E-C7A8-BB41-61FD-9C5C1C8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Eyitayo Q. Sulaiman, FCA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07A8-63B9-13CB-B8F7-4764715B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986CC0-A0F1-4BE2-9610-592606926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0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732</TotalTime>
  <Words>1840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Century Schoolbook</vt:lpstr>
      <vt:lpstr>Garamond</vt:lpstr>
      <vt:lpstr>Wingdings</vt:lpstr>
      <vt:lpstr>Wingdings 2</vt:lpstr>
      <vt:lpstr>View</vt:lpstr>
      <vt:lpstr>  Data Analysis: MULTILINGUAL TV SHOWS </vt:lpstr>
      <vt:lpstr>Project Description</vt:lpstr>
      <vt:lpstr>Questions</vt:lpstr>
      <vt:lpstr>Data Design</vt:lpstr>
      <vt:lpstr>Findings and Insights</vt:lpstr>
      <vt:lpstr>Solution 1:  Top-rated TV shows by Show Type and language</vt:lpstr>
      <vt:lpstr>Solution 1: Summary</vt:lpstr>
      <vt:lpstr>Solution 2: Highest Viewers Rating</vt:lpstr>
      <vt:lpstr>Solution 2: Summary</vt:lpstr>
      <vt:lpstr>Solution 3:  Viewers rating variation by language</vt:lpstr>
      <vt:lpstr>Solution 3: Summary</vt:lpstr>
      <vt:lpstr>Solution 4: Average Run Time Vs TV-Shows</vt:lpstr>
      <vt:lpstr>Solution 4: Summary</vt:lpstr>
      <vt:lpstr>Question 5:  Correlations between viewer ratings, run times, Season, and episodes</vt:lpstr>
      <vt:lpstr>Solution 5: Summary</vt:lpstr>
      <vt:lpstr>Summary </vt:lpstr>
      <vt:lpstr>Summary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Analysis: MULTILINGUAL TV SHOW </dc:title>
  <dc:creator>USER</dc:creator>
  <cp:lastModifiedBy>USER</cp:lastModifiedBy>
  <cp:revision>69</cp:revision>
  <dcterms:created xsi:type="dcterms:W3CDTF">2024-07-15T16:55:53Z</dcterms:created>
  <dcterms:modified xsi:type="dcterms:W3CDTF">2024-07-16T16:29:17Z</dcterms:modified>
</cp:coreProperties>
</file>