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B70F-8D51-F1A7-9BFB-06847CE5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4F8A1-B9CF-A6FC-3679-DE7A8AC4C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3B48-8C26-333B-04A6-00DD2B88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5E7A-B170-AB8D-65F7-96D22673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B004-22CB-41B4-7A77-A146C7FB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CEA3-FF55-6DF0-1F5A-AC3FFB1F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D8B2-953B-A35F-DFA5-0EC17B67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7EF2-2A7B-E77B-ED89-1242C13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3257-8C43-36C9-1176-73AD8FDE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5CCD3-86C2-8D3D-B35D-B5A65D62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813B7-44AF-55D8-42CD-8F36C998A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CDE7-4533-DBD0-799B-057515A90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E277-548A-D6C5-05A8-695CC8CF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71BB6-4172-367F-FA7C-2302F1F4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9FB7-A8B7-D777-BF9C-2E373B4D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68E-E6DC-37CA-4953-05FE9E14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2C26-0851-0436-21C3-CDBE86A1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3A15-6A5A-711B-32A7-8A7250B6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200A-6454-08FA-C41A-161980CD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8F63-BD92-09F9-B31A-10E4C619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2BA3-F904-31F9-F070-87875E25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9BF9-D981-DBEB-9225-B9872B57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FF0A-344E-D6B6-E1A5-149B1825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F29C-647A-4C33-F5C5-D82E1266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A05-19E9-8ED5-8BAB-28A3D5A6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5E30-7BB1-F72A-E3C0-09A00BC6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CBB7-99D6-06D4-F3F4-88945459C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341D-FF19-5982-A5CE-BCC01274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4E115-F681-CC45-A097-8B55A266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DDFC2-65EC-20E7-5DCD-4C805F7A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A1114-BB7C-BFB4-5673-CBA517E9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7025-202F-72A9-DFC8-6934CFC9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66EB-8EEE-4797-8CBC-D212E5B3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0DFB-EC94-3451-0372-ADBB9351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4AAE9-147F-C006-0B86-076628D2F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B3EB5-14E6-6468-53E7-CA8F64B78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101A7-87A6-7437-BE37-CFACEDAF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EFBFF-BFBE-ABAE-5C9F-4107348A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E58AF-FAB2-C3BB-6779-C2660250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9D97-3DEC-D405-D85E-FBEDAF4C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C21FD-4904-F035-0639-13AEC392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1462-834F-4B06-3FB5-9B80DA61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F8440-FFC8-DA77-86D3-C41FD446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9C17D-9A7F-EA6A-7A52-1268A22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7322A-28B2-6D6F-5856-3242258B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0707-3B16-AD04-AD8B-19FA45E6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2990-910C-DB78-8D31-FE9C180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9DA3-0664-85A8-5044-B027516F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D540D-D06C-2D71-9731-153463737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7858-8516-795E-2DFC-3B0A9BB8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03D6-A1EA-6BF5-20AD-C5CA56D4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DC415-0AB9-0D75-2B35-5EE00887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A962-71F2-57DD-8893-B4DC4105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B9813-D6E3-3CFA-E0B8-2E5422510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E656B-CC69-52AF-F9AC-4538A1B41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2DED-C6A3-94D2-BB86-82C4D228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9C24-5071-F562-5D2D-36BB96FA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92061-6DE4-718F-FE3B-4C0F7C4D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8B161-308E-13BF-E931-30CC4D92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7D19D-8EFE-2F7D-B9B7-9A88E7CA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EF8B-45BA-608E-39F3-9F04322D9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50E1-72DA-4B05-A0EA-F578294918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D791-4449-E7F1-49CF-F92D2949B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1166-8F5C-1111-E7DF-42F820068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A1F9-CC9E-493C-AE55-4AB49DF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C46F-9048-7FEF-325B-8F7A9493A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04412" cy="1363385"/>
          </a:xfrm>
        </p:spPr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4B6E3-286D-8085-4428-9575670B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8558"/>
            <a:ext cx="9144000" cy="1655762"/>
          </a:xfrm>
        </p:spPr>
        <p:txBody>
          <a:bodyPr/>
          <a:lstStyle/>
          <a:p>
            <a:r>
              <a:rPr lang="en-US" dirty="0"/>
              <a:t>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335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26BE-91C9-EEE6-877D-0A33B409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Data Vs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E8E5C-4D3E-15C2-7A9C-A1C8777FD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371600"/>
            <a:ext cx="56578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7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4912-4737-52C6-9849-5A52ECFB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Age 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C1616-1A80-910A-7350-A1C90A4A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50" y="1795370"/>
            <a:ext cx="56102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</vt:lpstr>
      <vt:lpstr>Sales Data Vs Countries</vt:lpstr>
      <vt:lpstr>Sales by Age Demographics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Tayo Sulaiman</dc:creator>
  <cp:lastModifiedBy>Tayo Sulaiman</cp:lastModifiedBy>
  <cp:revision>1</cp:revision>
  <dcterms:created xsi:type="dcterms:W3CDTF">2024-04-05T12:57:04Z</dcterms:created>
  <dcterms:modified xsi:type="dcterms:W3CDTF">2024-04-05T12:57:27Z</dcterms:modified>
</cp:coreProperties>
</file>