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716000" cy="10287000"/>
  <p:notesSz cx="6858000" cy="9144000"/>
  <p:embeddedFontLst>
    <p:embeddedFont>
      <p:font typeface="Poppins" panose="00000500000000000000" pitchFamily="2" charset="0"/>
      <p:regular r:id="rId14"/>
      <p:bold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82" y="84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699" y="-12702"/>
            <a:ext cx="13754706" cy="1031240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93" y="3606801"/>
            <a:ext cx="8740079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93" y="6076252"/>
            <a:ext cx="8740079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21571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705600"/>
            <a:ext cx="9521571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6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28" y="914400"/>
            <a:ext cx="9108273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611" y="5448300"/>
            <a:ext cx="812970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6705600"/>
            <a:ext cx="9521573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067" y="1185567"/>
            <a:ext cx="685979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21549" y="4329834"/>
            <a:ext cx="685979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5286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8" y="2897982"/>
            <a:ext cx="9521573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6791172"/>
            <a:ext cx="9521573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07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28" y="914400"/>
            <a:ext cx="9108273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396" y="6019800"/>
            <a:ext cx="952157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6791172"/>
            <a:ext cx="9521573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067" y="1185567"/>
            <a:ext cx="685979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21549" y="4329834"/>
            <a:ext cx="685979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436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73" y="914400"/>
            <a:ext cx="9512198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396" y="6019800"/>
            <a:ext cx="952157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6791172"/>
            <a:ext cx="9521573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04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5968" y="914401"/>
            <a:ext cx="1468218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914401"/>
            <a:ext cx="7792539" cy="78771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8" y="4051303"/>
            <a:ext cx="9521573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6791172"/>
            <a:ext cx="9521573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21571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3240884"/>
            <a:ext cx="4632164" cy="582115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3806" y="3240886"/>
            <a:ext cx="4632165" cy="582116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914400"/>
            <a:ext cx="952157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3241475"/>
            <a:ext cx="463600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4105870"/>
            <a:ext cx="4636008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9960" y="3241475"/>
            <a:ext cx="463600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9960" y="4105870"/>
            <a:ext cx="4636008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914400"/>
            <a:ext cx="9521571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247906"/>
            <a:ext cx="4185273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913" y="772388"/>
            <a:ext cx="5079056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9" y="4165604"/>
            <a:ext cx="4185273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7200900"/>
            <a:ext cx="952157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" y="914400"/>
            <a:ext cx="9521571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9" y="8051007"/>
            <a:ext cx="952157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63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700" y="-12702"/>
            <a:ext cx="13754708" cy="1031240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399" y="914400"/>
            <a:ext cx="9521570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3240886"/>
            <a:ext cx="9521571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7887" y="9062045"/>
            <a:ext cx="10261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399" y="9062045"/>
            <a:ext cx="693446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7014" y="9062045"/>
            <a:ext cx="76895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7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2672539" y="6625160"/>
            <a:ext cx="64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69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CAPSTONE FOR JUNE 2024 COHORT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362200" y="861032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31406"/>
            <a:ext cx="1120400" cy="11157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752600" y="3603130"/>
            <a:ext cx="9829800" cy="25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US" sz="495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ENHANCING MASTERCLASS REGISTRATION AND TECH COURSE SELECTION</a:t>
            </a:r>
            <a:endParaRPr sz="4950" b="1" i="0" u="none" strike="noStrike" cap="non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1476171" y="465834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72" y="98283"/>
            <a:ext cx="1028699" cy="10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4038600" y="1136119"/>
            <a:ext cx="4648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36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85800" y="1866900"/>
            <a:ext cx="99822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Targeted Marketing: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Tailor marketing strategies to focus on the southwestern region of Nigeria and female demographics to optimize student recruitment;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Prioritization: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Prioritize development of web development, data analysis, and tech management courses to meet high demand;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Regional Outreach: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outreach programs to increase student enrollment in underserved regions, particularly the northeastern part of Nigeria;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Questionnaire Refinement and Data Standardization: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Questionnaire should be structured and standardized to enhance easy data sorting and analysis for future iterations.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2362200" y="861032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31406"/>
            <a:ext cx="1120400" cy="111573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990600" y="3616088"/>
            <a:ext cx="10234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THANKS FOR YOUR ATTENTION!</a:t>
            </a:r>
            <a:endParaRPr sz="495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786A2-AC75-0040-9574-7E12B5D5E5AC}"/>
              </a:ext>
            </a:extLst>
          </p:cNvPr>
          <p:cNvSpPr txBox="1"/>
          <p:nvPr/>
        </p:nvSpPr>
        <p:spPr>
          <a:xfrm>
            <a:off x="2579426" y="6400800"/>
            <a:ext cx="610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PRESENTATION BY:</a:t>
            </a:r>
            <a:r>
              <a:rPr lang="en-GB" dirty="0"/>
              <a:t> </a:t>
            </a:r>
            <a:r>
              <a:rPr lang="en-GB" sz="2400" dirty="0"/>
              <a:t>OLAWALE QUADRY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609600" y="3098685"/>
            <a:ext cx="5657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Statement of Problem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09600" y="4180096"/>
            <a:ext cx="1091565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Difficulty in tailoring marketing strategies to student interests;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Time-consuming individual consultations for course selection;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 for personalized recommendations.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2438400" y="714601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01390"/>
            <a:ext cx="1120400" cy="111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7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1047750" y="3162300"/>
            <a:ext cx="5657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Objectives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047750" y="4133850"/>
            <a:ext cx="1091565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student registration data to inform marketing strategies and program development;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 chatbot solution for personalized course recommendations;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Enhance student experience through efficient course selection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483439" y="638401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295" y="225190"/>
            <a:ext cx="1120400" cy="111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7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1219200" y="3238500"/>
            <a:ext cx="5657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Data Description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219200" y="4210051"/>
            <a:ext cx="10915650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registration dataset (gender, location, course interests);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Informal survey dataset (interests, hobbies, soft skills).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362200" y="783056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69845"/>
            <a:ext cx="1120400" cy="111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1257300" y="3314700"/>
            <a:ext cx="56578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Insight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1257300" y="4286251"/>
            <a:ext cx="1091565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Demographic analysis (gender, location);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interest trends.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141804" y="582934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9723"/>
            <a:ext cx="1120400" cy="111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1668334" y="590700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7489"/>
            <a:ext cx="1120400" cy="11157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3429000" y="1115225"/>
            <a:ext cx="71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DEMOGRAPHIC ANALYSIS</a:t>
            </a:r>
            <a:endParaRPr sz="36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200775" y="2524941"/>
            <a:ext cx="49911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Gender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Female gender students have the highest percentage of 62 against the male gender.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048375" y="6665256"/>
            <a:ext cx="5196600" cy="27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Location</a:t>
            </a:r>
            <a:endParaRPr b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South-western part of Nigeria has the highest number of students (535) while North-Eastern part has the least (2).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50" y="1885276"/>
            <a:ext cx="4733900" cy="37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50" y="6081125"/>
            <a:ext cx="4733900" cy="38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2218004" y="577767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4556"/>
            <a:ext cx="1120400" cy="11157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981450" y="1882701"/>
            <a:ext cx="42100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Choice of Course</a:t>
            </a:r>
            <a:endParaRPr sz="36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23875" y="7221484"/>
            <a:ext cx="11125200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Choices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interested in one (single) course has the highest percentage (94%) while those with multiple choices has the least percentage (6%).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2589100"/>
            <a:ext cx="7329500" cy="4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1476171" y="465834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72" y="98283"/>
            <a:ext cx="1028699" cy="10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3429000" y="1345575"/>
            <a:ext cx="609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COURSE INTEREST TREND</a:t>
            </a:r>
            <a:endParaRPr sz="33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7311025" y="3571875"/>
            <a:ext cx="4991100" cy="27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Choices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top three courses are Web Development with 202 counts, Data Analysis with 135 counts and Tech. Management with 92 counts.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75" y="2590200"/>
            <a:ext cx="6772950" cy="5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1476171" y="465834"/>
            <a:ext cx="2786471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Odumare Tech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472" y="98283"/>
            <a:ext cx="1028699" cy="10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4800600" y="1181090"/>
            <a:ext cx="22574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Findings</a:t>
            </a:r>
            <a:endParaRPr sz="36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685800" y="1866900"/>
            <a:ext cx="99822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Demographic Distribution: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majority of students are female, and the southwestern region of Nigeria has the highest student enrollment. 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Interests: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 90% of students have a single course interest, with web development, data analysis, and tech management being the top three most popular courses.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Regional Disparity: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There's a significant regional disparity in student enrollment, with the northeastern region having the least number of students.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Diverse Course Preferences: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Although most students are interested in a single course, 6% have multiple course interests, indicating a need for flexible and personalized course recommendations.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435</Words>
  <Application>Microsoft Office PowerPoint</Application>
  <PresentationFormat>Custom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Poppins</vt:lpstr>
      <vt:lpstr>Arial</vt:lpstr>
      <vt:lpstr>Wingdings 3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CRUZ</dc:creator>
  <cp:lastModifiedBy>Olawale Quadry</cp:lastModifiedBy>
  <cp:revision>1</cp:revision>
  <dcterms:modified xsi:type="dcterms:W3CDTF">2024-10-10T17:14:48Z</dcterms:modified>
</cp:coreProperties>
</file>