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FF8C0-BCF7-422B-A0A0-040D65546057}" type="datetimeFigureOut">
              <a:rPr lang="ru-RU" smtClean="0"/>
              <a:t>12.10.2016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548BE-EB41-47D6-BA0D-9CD7EB977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304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FF8C0-BCF7-422B-A0A0-040D65546057}" type="datetimeFigureOut">
              <a:rPr lang="ru-RU" smtClean="0"/>
              <a:t>12.10.2016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548BE-EB41-47D6-BA0D-9CD7EB977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707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FF8C0-BCF7-422B-A0A0-040D65546057}" type="datetimeFigureOut">
              <a:rPr lang="ru-RU" smtClean="0"/>
              <a:t>12.10.2016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548BE-EB41-47D6-BA0D-9CD7EB977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3216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FF8C0-BCF7-422B-A0A0-040D65546057}" type="datetimeFigureOut">
              <a:rPr lang="ru-RU" smtClean="0"/>
              <a:t>12.10.2016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548BE-EB41-47D6-BA0D-9CD7EB977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0375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FF8C0-BCF7-422B-A0A0-040D65546057}" type="datetimeFigureOut">
              <a:rPr lang="ru-RU" smtClean="0"/>
              <a:t>12.10.2016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548BE-EB41-47D6-BA0D-9CD7EB977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9491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FF8C0-BCF7-422B-A0A0-040D65546057}" type="datetimeFigureOut">
              <a:rPr lang="ru-RU" smtClean="0"/>
              <a:t>12.10.2016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548BE-EB41-47D6-BA0D-9CD7EB977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9579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FF8C0-BCF7-422B-A0A0-040D65546057}" type="datetimeFigureOut">
              <a:rPr lang="ru-RU" smtClean="0"/>
              <a:t>12.10.2016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548BE-EB41-47D6-BA0D-9CD7EB977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675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FF8C0-BCF7-422B-A0A0-040D65546057}" type="datetimeFigureOut">
              <a:rPr lang="ru-RU" smtClean="0"/>
              <a:t>12.10.2016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548BE-EB41-47D6-BA0D-9CD7EB977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4856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FF8C0-BCF7-422B-A0A0-040D65546057}" type="datetimeFigureOut">
              <a:rPr lang="ru-RU" smtClean="0"/>
              <a:t>12.10.2016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548BE-EB41-47D6-BA0D-9CD7EB977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2641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FF8C0-BCF7-422B-A0A0-040D65546057}" type="datetimeFigureOut">
              <a:rPr lang="ru-RU" smtClean="0"/>
              <a:t>12.10.2016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548BE-EB41-47D6-BA0D-9CD7EB977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394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FF8C0-BCF7-422B-A0A0-040D65546057}" type="datetimeFigureOut">
              <a:rPr lang="ru-RU" smtClean="0"/>
              <a:t>12.10.2016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548BE-EB41-47D6-BA0D-9CD7EB977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0014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FF8C0-BCF7-422B-A0A0-040D65546057}" type="datetimeFigureOut">
              <a:rPr lang="ru-RU" smtClean="0"/>
              <a:t>12.10.2016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548BE-EB41-47D6-BA0D-9CD7EB977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1983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69269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l-PL" dirty="0" smtClean="0">
                <a:latin typeface="Arial Black" pitchFamily="34" charset="0"/>
              </a:rPr>
              <a:t>Plan projektu programistycznego w C++</a:t>
            </a:r>
            <a:endParaRPr lang="ru-RU" dirty="0">
              <a:latin typeface="Arial Black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Oleh Vlasik 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97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620688"/>
            <a:ext cx="7772400" cy="1470025"/>
          </a:xfrm>
        </p:spPr>
        <p:txBody>
          <a:bodyPr/>
          <a:lstStyle/>
          <a:p>
            <a:r>
              <a:rPr lang="pl-PL" dirty="0" smtClean="0">
                <a:latin typeface="Arial Black" pitchFamily="34" charset="0"/>
              </a:rPr>
              <a:t>Opis projektu</a:t>
            </a:r>
            <a:endParaRPr lang="ru-RU" dirty="0">
              <a:latin typeface="Arial Black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03648" y="2276872"/>
            <a:ext cx="6400800" cy="4032448"/>
          </a:xfrm>
        </p:spPr>
        <p:txBody>
          <a:bodyPr>
            <a:noAutofit/>
          </a:bodyPr>
          <a:lstStyle/>
          <a:p>
            <a:r>
              <a:rPr lang="pl-PL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W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zamy</a:t>
            </a:r>
            <a:r>
              <a:rPr lang="pl-PL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śle</a:t>
            </a:r>
            <a:r>
              <a:rPr lang="pl-PL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 </a:t>
            </a:r>
            <a:r>
              <a:rPr lang="pl-PL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projektu leży stworzenie gry strzelającej, w której gracz będzie mógł </a:t>
            </a:r>
            <a:r>
              <a:rPr lang="pl-PL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niszczyć </a:t>
            </a:r>
            <a:r>
              <a:rPr lang="pl-PL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wrogów i dostawać za to punkty. Gracz będzie mieć możliwość zwiększyć pożiom gry.  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10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548680"/>
            <a:ext cx="7772400" cy="1470025"/>
          </a:xfrm>
        </p:spPr>
        <p:txBody>
          <a:bodyPr/>
          <a:lstStyle/>
          <a:p>
            <a:r>
              <a:rPr lang="pl-PL" dirty="0" smtClean="0">
                <a:latin typeface="Arial Black" pitchFamily="34" charset="0"/>
              </a:rPr>
              <a:t>Konstrukcja projektu</a:t>
            </a:r>
            <a:endParaRPr lang="ru-RU" dirty="0">
              <a:latin typeface="Arial Black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31640" y="3068960"/>
            <a:ext cx="6400800" cy="1752600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pl-PL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Menu główne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l-PL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Mapa do grania </a:t>
            </a:r>
          </a:p>
          <a:p>
            <a:pPr marL="457200" indent="-457200">
              <a:buFont typeface="Arial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14083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470025"/>
          </a:xfrm>
        </p:spPr>
        <p:txBody>
          <a:bodyPr/>
          <a:lstStyle/>
          <a:p>
            <a:r>
              <a:rPr lang="pl-PL" dirty="0" smtClean="0">
                <a:latin typeface="Arial Black" pitchFamily="34" charset="0"/>
              </a:rPr>
              <a:t>Przykładowa grafika</a:t>
            </a:r>
            <a:endParaRPr lang="ru-RU" dirty="0">
              <a:latin typeface="Arial Black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844824"/>
            <a:ext cx="3024336" cy="4449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20776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l-PL" dirty="0" smtClean="0">
                <a:latin typeface="Arial Black" pitchFamily="34" charset="0"/>
              </a:rPr>
              <a:t>Środowisko programowania </a:t>
            </a:r>
            <a:endParaRPr lang="ru-RU" dirty="0">
              <a:latin typeface="Arial Black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55776" y="2028746"/>
            <a:ext cx="4608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smtClean="0">
                <a:latin typeface="Arial Black" pitchFamily="34" charset="0"/>
              </a:rPr>
              <a:t>Projekt będzie wykonany przy użyciu Qt Creator</a:t>
            </a:r>
            <a:endParaRPr lang="ru-RU" sz="2400" dirty="0">
              <a:latin typeface="Arial Black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140968"/>
            <a:ext cx="2360439" cy="2780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489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470025"/>
          </a:xfrm>
        </p:spPr>
        <p:txBody>
          <a:bodyPr/>
          <a:lstStyle/>
          <a:p>
            <a:r>
              <a:rPr lang="pl-PL" dirty="0" smtClean="0">
                <a:latin typeface="Arial Black" pitchFamily="34" charset="0"/>
              </a:rPr>
              <a:t>Harmonogram</a:t>
            </a:r>
            <a:endParaRPr lang="ru-RU" dirty="0">
              <a:latin typeface="Arial Black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55576" y="2132856"/>
            <a:ext cx="7192888" cy="3528392"/>
          </a:xfrm>
        </p:spPr>
        <p:txBody>
          <a:bodyPr>
            <a:normAutofit/>
          </a:bodyPr>
          <a:lstStyle/>
          <a:p>
            <a:r>
              <a:rPr lang="pl-PL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1) </a:t>
            </a:r>
            <a:r>
              <a:rPr lang="uk-UA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1</a:t>
            </a:r>
            <a:r>
              <a:rPr lang="pl-PL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7</a:t>
            </a:r>
            <a:r>
              <a:rPr lang="uk-UA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.11.2016 - </a:t>
            </a:r>
            <a:r>
              <a:rPr lang="pl-PL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stworzenie menu gry, gracza, który już będzie mógł się poruszać</a:t>
            </a:r>
          </a:p>
          <a:p>
            <a:r>
              <a:rPr lang="pl-PL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 2) Dodawanie więcej możliwości dla gracza i tworzenia wrogów </a:t>
            </a:r>
          </a:p>
          <a:p>
            <a:r>
              <a:rPr lang="pl-PL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3) </a:t>
            </a:r>
            <a:r>
              <a:rPr lang="uk-UA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3</a:t>
            </a:r>
            <a:r>
              <a:rPr lang="pl-PL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.</a:t>
            </a:r>
            <a:r>
              <a:rPr lang="pl-PL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12.2016</a:t>
            </a:r>
            <a:r>
              <a:rPr lang="uk-UA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 -</a:t>
            </a:r>
            <a:r>
              <a:rPr lang="pl-PL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 zaprezentowanie prototypu</a:t>
            </a:r>
          </a:p>
          <a:p>
            <a:r>
              <a:rPr lang="pl-PL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4) </a:t>
            </a:r>
            <a:r>
              <a:rPr lang="uk-UA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20.12.2016 – </a:t>
            </a:r>
            <a:r>
              <a:rPr lang="pl-PL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naprawa błędów, dodawanie </a:t>
            </a:r>
          </a:p>
          <a:p>
            <a:r>
              <a:rPr lang="pl-PL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5) 5.01.2016 – dodawanie myzuki, dźwięku</a:t>
            </a:r>
          </a:p>
          <a:p>
            <a:pPr marL="457200" indent="-457200">
              <a:buFont typeface="Arial" pitchFamily="34" charset="0"/>
              <a:buChar char="•"/>
            </a:pPr>
            <a:endParaRPr lang="pl-PL" dirty="0" smtClean="0"/>
          </a:p>
          <a:p>
            <a:pPr marL="457200" indent="-457200">
              <a:buFont typeface="Arial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491395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111</Words>
  <Application>Microsoft Office PowerPoint</Application>
  <PresentationFormat>Экран (4:3)</PresentationFormat>
  <Paragraphs>16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Plan projektu programistycznego w C++</vt:lpstr>
      <vt:lpstr>Opis projektu</vt:lpstr>
      <vt:lpstr>Konstrukcja projektu</vt:lpstr>
      <vt:lpstr>Przykładowa grafika</vt:lpstr>
      <vt:lpstr>Środowisko programowania </vt:lpstr>
      <vt:lpstr>Harmonogram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 projektu programistycznego w C++</dc:title>
  <dc:creator>Oleg</dc:creator>
  <cp:lastModifiedBy>Oleg</cp:lastModifiedBy>
  <cp:revision>8</cp:revision>
  <dcterms:created xsi:type="dcterms:W3CDTF">2016-10-12T14:59:13Z</dcterms:created>
  <dcterms:modified xsi:type="dcterms:W3CDTF">2016-10-12T16:16:38Z</dcterms:modified>
</cp:coreProperties>
</file>