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 </a:t>
            </a:r>
            <a:r>
              <a:rPr altLang="en-IN" sz="2400" lang="en-US"/>
              <a:t>O</a:t>
            </a:r>
            <a:r>
              <a:rPr altLang="en-IN" sz="2400" lang="en-US"/>
              <a:t>L</a:t>
            </a:r>
            <a:r>
              <a:rPr altLang="en-IN" sz="2400" lang="en-US"/>
              <a:t>I</a:t>
            </a:r>
            <a:r>
              <a:rPr altLang="en-IN" sz="2400" lang="en-US"/>
              <a:t> </a:t>
            </a:r>
            <a:r>
              <a:rPr altLang="en-IN" sz="2400" lang="en-US"/>
              <a:t>A</a:t>
            </a:r>
            <a:r>
              <a:rPr altLang="en-IN" sz="2400" lang="en-US"/>
              <a:t>R</a:t>
            </a:r>
            <a:r>
              <a:rPr altLang="en-IN" sz="2400" lang="en-US"/>
              <a:t>A</a:t>
            </a:r>
            <a:r>
              <a:rPr altLang="en-IN" sz="2400" lang="en-US"/>
              <a:t>S</a:t>
            </a:r>
            <a:r>
              <a:rPr altLang="en-IN" sz="2400" lang="en-US"/>
              <a:t>I</a:t>
            </a:r>
            <a:r>
              <a:rPr altLang="en-IN" sz="2400" lang="en-US"/>
              <a:t> </a:t>
            </a:r>
            <a:r>
              <a:rPr altLang="en-IN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5</a:t>
            </a:r>
            <a:r>
              <a:rPr altLang="en-IN" dirty="0" sz="2400" lang="en-US"/>
              <a:t>8</a:t>
            </a:r>
            <a:r>
              <a:rPr altLang="en-IN" dirty="0" sz="2400" lang="en-US"/>
              <a:t>4</a:t>
            </a:r>
            <a:r>
              <a:rPr altLang="en-IN"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(</a:t>
            </a:r>
            <a:r>
              <a:rPr altLang="en-IN" dirty="0" sz="2400" lang="en-US"/>
              <a:t>A</a:t>
            </a:r>
            <a:r>
              <a:rPr altLang="en-IN" dirty="0" sz="2400" lang="en-US"/>
              <a:t>c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t</a:t>
            </a:r>
            <a:r>
              <a:rPr altLang="en-IN" dirty="0" sz="2400" lang="en-US"/>
              <a:t>ing</a:t>
            </a:r>
            <a:r>
              <a:rPr altLang="en-IN" dirty="0" sz="2400" lang="en-US"/>
              <a:t> </a:t>
            </a:r>
            <a:r>
              <a:rPr altLang="en-IN" dirty="0" sz="2400" lang="en-US"/>
              <a:t>and</a:t>
            </a:r>
            <a:r>
              <a:rPr altLang="en-IN" dirty="0" sz="2400" lang="en-US"/>
              <a:t> </a:t>
            </a:r>
            <a:r>
              <a:rPr altLang="en-IN" dirty="0" sz="2400" lang="en-US"/>
              <a:t>Finance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Shankarlal</a:t>
            </a:r>
            <a:r>
              <a:rPr altLang="en-IN" dirty="0" sz="2400" lang="en-US"/>
              <a:t> </a:t>
            </a:r>
            <a:r>
              <a:rPr altLang="en-IN" dirty="0" sz="2400" lang="en-US"/>
              <a:t>sundarbai</a:t>
            </a:r>
            <a:r>
              <a:rPr altLang="en-IN" dirty="0" sz="2400" lang="en-US"/>
              <a:t> </a:t>
            </a:r>
            <a:r>
              <a:rPr altLang="en-IN" dirty="0" sz="2400" lang="en-US"/>
              <a:t>Shasun</a:t>
            </a:r>
            <a:r>
              <a:rPr altLang="en-IN" dirty="0" sz="2400" lang="en-US"/>
              <a:t> </a:t>
            </a:r>
            <a:r>
              <a:rPr altLang="en-IN" dirty="0" sz="2400" lang="en-US"/>
              <a:t>jain</a:t>
            </a:r>
            <a:r>
              <a:rPr altLang="en-IN" dirty="0" sz="2400" lang="en-US"/>
              <a:t> </a:t>
            </a:r>
            <a:r>
              <a:rPr altLang="en-IN" dirty="0" sz="2400" lang="en-US"/>
              <a:t>college</a:t>
            </a:r>
            <a:r>
              <a:rPr altLang="en-IN" dirty="0" sz="2400" lang="en-US"/>
              <a:t> </a:t>
            </a:r>
            <a:r>
              <a:rPr altLang="en-IN" dirty="0" sz="2400" lang="en-US"/>
              <a:t>f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Women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6" name=""/>
          <p:cNvSpPr txBox="1"/>
          <p:nvPr/>
        </p:nvSpPr>
        <p:spPr>
          <a:xfrm>
            <a:off x="569142" y="3045774"/>
            <a:ext cx="10936676" cy="38633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Modeling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tive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alytics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&amp;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preprocessing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lytics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correlation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lysis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nship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tween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Predictive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alysis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ning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ithm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Design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cluster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lysis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optimization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ues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indentif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9" name=""/>
          <p:cNvSpPr txBox="1"/>
          <p:nvPr/>
        </p:nvSpPr>
        <p:spPr>
          <a:xfrm>
            <a:off x="3192462" y="605470"/>
            <a:ext cx="5564174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LA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8</a:t>
            </a:r>
            <a:r>
              <a:rPr altLang="en-IN" sz="2800" lang="en-US">
                <a:solidFill>
                  <a:srgbClr val="000000"/>
                </a:solidFill>
              </a:rPr>
              <a:t>&gt;</a:t>
            </a:r>
            <a:r>
              <a:rPr altLang="en-IN" sz="2800" lang="en-US">
                <a:solidFill>
                  <a:srgbClr val="000000"/>
                </a:solidFill>
              </a:rPr>
              <a:t>=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8</a:t>
            </a:r>
            <a:r>
              <a:rPr altLang="en-IN" sz="2800" lang="en-US">
                <a:solidFill>
                  <a:srgbClr val="000000"/>
                </a:solidFill>
              </a:rPr>
              <a:t>&gt;</a:t>
            </a:r>
            <a:r>
              <a:rPr altLang="en-IN" sz="2800" lang="en-US">
                <a:solidFill>
                  <a:srgbClr val="000000"/>
                </a:solidFill>
              </a:rPr>
              <a:t>=</a:t>
            </a:r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8</a:t>
            </a:r>
            <a:r>
              <a:rPr altLang="en-IN" sz="2800" lang="en-US">
                <a:solidFill>
                  <a:srgbClr val="000000"/>
                </a:solidFill>
              </a:rPr>
              <a:t>&gt;</a:t>
            </a:r>
            <a:r>
              <a:rPr altLang="en-IN" sz="2800" lang="en-US">
                <a:solidFill>
                  <a:srgbClr val="000000"/>
                </a:solidFill>
              </a:rPr>
              <a:t>=</a:t>
            </a:r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201013" y="2338498"/>
            <a:ext cx="6643779" cy="409245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8" name=""/>
          <p:cNvSpPr txBox="1"/>
          <p:nvPr/>
        </p:nvSpPr>
        <p:spPr>
          <a:xfrm>
            <a:off x="375677" y="2090943"/>
            <a:ext cx="10040056" cy="34442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The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oyee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performance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ysis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Exe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ded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valuable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ganization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landed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scape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lytics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and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visualization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&amp;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performing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loyees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&amp;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phic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influencing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ormance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ndations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for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ent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velopment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&amp;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rove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70409" y="2019300"/>
            <a:ext cx="9354137" cy="5120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HR 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oyees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Organization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acc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contains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ployee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rmation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including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Na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tment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Title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8799875" cy="2936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1.Identif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performing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department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mine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aliz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ormance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endations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velopment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3" name=""/>
          <p:cNvSpPr txBox="1"/>
          <p:nvPr/>
        </p:nvSpPr>
        <p:spPr>
          <a:xfrm>
            <a:off x="0" y="2032635"/>
            <a:ext cx="10004954" cy="4701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gement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Respons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for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lopment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formance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anagement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oyee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tment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erstand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ir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'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identify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ove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gement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Executive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teg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velopment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urces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improvement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ive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sor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stand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the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&amp;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target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velopment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opportunity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4" name=""/>
          <p:cNvSpPr txBox="1"/>
          <p:nvPr/>
        </p:nvSpPr>
        <p:spPr>
          <a:xfrm>
            <a:off x="2819400" y="1602104"/>
            <a:ext cx="7109226" cy="42824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ion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Comprehensive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lysis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and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lysis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ins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informed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Design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tale</a:t>
            </a:r>
            <a:r>
              <a:rPr altLang="en-IN" sz="2800" lang="en-US">
                <a:solidFill>
                  <a:srgbClr val="000000"/>
                </a:solidFill>
              </a:rPr>
              <a:t>nt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velopment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ormance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gement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urce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cation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5" name=""/>
          <p:cNvSpPr txBox="1"/>
          <p:nvPr/>
        </p:nvSpPr>
        <p:spPr>
          <a:xfrm>
            <a:off x="555161" y="1335285"/>
            <a:ext cx="9013909" cy="3977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tion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mployee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rofrome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alarmed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organization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ding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1600" lang="en-US">
                <a:solidFill>
                  <a:srgbClr val="000000"/>
                </a:solidFill>
              </a:rPr>
              <a:t>1</a:t>
            </a:r>
            <a:r>
              <a:rPr altLang="en-IN" sz="1600" lang="en-US">
                <a:solidFill>
                  <a:srgbClr val="000000"/>
                </a:solidFill>
              </a:rPr>
              <a:t>.</a:t>
            </a:r>
            <a:r>
              <a:rPr altLang="en-IN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M</a:t>
            </a:r>
            <a:r>
              <a:rPr altLang="en-IN" b="1" sz="1600" lang="en-US">
                <a:solidFill>
                  <a:srgbClr val="000000"/>
                </a:solidFill>
              </a:rPr>
              <a:t>P</a:t>
            </a:r>
            <a:r>
              <a:rPr altLang="en-IN" b="1" sz="1600" lang="en-US">
                <a:solidFill>
                  <a:srgbClr val="000000"/>
                </a:solidFill>
              </a:rPr>
              <a:t>LOYEE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I</a:t>
            </a:r>
            <a:r>
              <a:rPr altLang="en-IN" b="1" sz="1600" lang="en-US">
                <a:solidFill>
                  <a:srgbClr val="000000"/>
                </a:solidFill>
              </a:rPr>
              <a:t>D</a:t>
            </a:r>
            <a:r>
              <a:rPr altLang="en-IN" b="0" sz="1600" lang="en-US">
                <a:solidFill>
                  <a:srgbClr val="000000"/>
                </a:solidFill>
              </a:rPr>
              <a:t>:</a:t>
            </a:r>
            <a:r>
              <a:rPr altLang="en-IN" b="0" sz="1600" lang="en-US">
                <a:solidFill>
                  <a:srgbClr val="000000"/>
                </a:solidFill>
              </a:rPr>
              <a:t> </a:t>
            </a:r>
            <a:r>
              <a:rPr altLang="en-IN" b="0" sz="1600" lang="en-US">
                <a:solidFill>
                  <a:srgbClr val="000000"/>
                </a:solidFill>
              </a:rPr>
              <a:t>(</a:t>
            </a:r>
            <a:r>
              <a:rPr altLang="en-IN" b="0" sz="1600" lang="en-US">
                <a:solidFill>
                  <a:srgbClr val="000000"/>
                </a:solidFill>
              </a:rPr>
              <a:t> </a:t>
            </a:r>
            <a:r>
              <a:rPr altLang="en-IN" b="0" sz="1600" lang="en-US">
                <a:solidFill>
                  <a:srgbClr val="000000"/>
                </a:solidFill>
              </a:rPr>
              <a:t>uni</a:t>
            </a:r>
            <a:r>
              <a:rPr altLang="en-IN" b="0" sz="1600" lang="en-US">
                <a:solidFill>
                  <a:srgbClr val="000000"/>
                </a:solidFill>
              </a:rPr>
              <a:t>q</a:t>
            </a:r>
            <a:r>
              <a:rPr altLang="en-IN" b="0" sz="1600" lang="en-US">
                <a:solidFill>
                  <a:srgbClr val="000000"/>
                </a:solidFill>
              </a:rPr>
              <a:t>u</a:t>
            </a:r>
            <a:r>
              <a:rPr altLang="en-IN" b="0" sz="1600" lang="en-US">
                <a:solidFill>
                  <a:srgbClr val="000000"/>
                </a:solidFill>
              </a:rPr>
              <a:t>e</a:t>
            </a:r>
            <a:r>
              <a:rPr altLang="en-IN" b="0" sz="1600" lang="en-US">
                <a:solidFill>
                  <a:srgbClr val="000000"/>
                </a:solidFill>
              </a:rPr>
              <a:t> </a:t>
            </a:r>
            <a:r>
              <a:rPr altLang="en-IN" b="0" sz="1600" lang="en-US">
                <a:solidFill>
                  <a:srgbClr val="000000"/>
                </a:solidFill>
              </a:rPr>
              <a:t>identifier</a:t>
            </a:r>
            <a:r>
              <a:rPr altLang="en-IN" b="0" sz="1600" lang="en-US">
                <a:solidFill>
                  <a:srgbClr val="000000"/>
                </a:solidFill>
              </a:rPr>
              <a:t> </a:t>
            </a:r>
            <a:r>
              <a:rPr altLang="en-IN" b="0" sz="1600" lang="en-US">
                <a:solidFill>
                  <a:srgbClr val="000000"/>
                </a:solidFill>
              </a:rPr>
              <a:t> </a:t>
            </a:r>
            <a:r>
              <a:rPr altLang="en-IN" b="0" sz="1600" lang="en-US">
                <a:solidFill>
                  <a:srgbClr val="000000"/>
                </a:solidFill>
              </a:rPr>
              <a:t>f</a:t>
            </a:r>
            <a:r>
              <a:rPr altLang="en-IN" b="0" sz="1600" lang="en-US">
                <a:solidFill>
                  <a:srgbClr val="000000"/>
                </a:solidFill>
              </a:rPr>
              <a:t>o</a:t>
            </a:r>
            <a:r>
              <a:rPr altLang="en-IN" b="0" sz="1600" lang="en-US">
                <a:solidFill>
                  <a:srgbClr val="000000"/>
                </a:solidFill>
              </a:rPr>
              <a:t>r</a:t>
            </a:r>
            <a:r>
              <a:rPr altLang="en-IN" b="0" sz="1600" lang="en-US">
                <a:solidFill>
                  <a:srgbClr val="000000"/>
                </a:solidFill>
              </a:rPr>
              <a:t> </a:t>
            </a:r>
            <a:r>
              <a:rPr altLang="en-IN" b="0" sz="1600" lang="en-US">
                <a:solidFill>
                  <a:srgbClr val="000000"/>
                </a:solidFill>
              </a:rPr>
              <a:t>e</a:t>
            </a:r>
            <a:r>
              <a:rPr altLang="en-IN" b="0" sz="1600" lang="en-US">
                <a:solidFill>
                  <a:srgbClr val="000000"/>
                </a:solidFill>
              </a:rPr>
              <a:t>a</a:t>
            </a:r>
            <a:r>
              <a:rPr altLang="en-IN" b="0" sz="1600" lang="en-US">
                <a:solidFill>
                  <a:srgbClr val="000000"/>
                </a:solidFill>
              </a:rPr>
              <a:t>c</a:t>
            </a:r>
            <a:r>
              <a:rPr altLang="en-IN" b="0" sz="1600" lang="en-US">
                <a:solidFill>
                  <a:srgbClr val="000000"/>
                </a:solidFill>
              </a:rPr>
              <a:t>h</a:t>
            </a:r>
            <a:r>
              <a:rPr altLang="en-IN" b="0" sz="1600" lang="en-US">
                <a:solidFill>
                  <a:srgbClr val="000000"/>
                </a:solidFill>
              </a:rPr>
              <a:t> </a:t>
            </a:r>
            <a:r>
              <a:rPr altLang="en-IN" b="0" sz="1600" lang="en-US">
                <a:solidFill>
                  <a:srgbClr val="000000"/>
                </a:solidFill>
              </a:rPr>
              <a:t>e</a:t>
            </a:r>
            <a:r>
              <a:rPr altLang="en-IN" b="0" sz="1600" lang="en-US">
                <a:solidFill>
                  <a:srgbClr val="000000"/>
                </a:solidFill>
              </a:rPr>
              <a:t>m</a:t>
            </a:r>
            <a:r>
              <a:rPr altLang="en-IN" b="0" sz="1600" lang="en-US">
                <a:solidFill>
                  <a:srgbClr val="000000"/>
                </a:solidFill>
              </a:rPr>
              <a:t>p</a:t>
            </a:r>
            <a:r>
              <a:rPr altLang="en-IN" b="0" sz="1600" lang="en-US">
                <a:solidFill>
                  <a:srgbClr val="000000"/>
                </a:solidFill>
              </a:rPr>
              <a:t>loyee</a:t>
            </a:r>
            <a:r>
              <a:rPr altLang="en-IN" b="0" sz="16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b="0" sz="1600" lang="en-US">
                <a:solidFill>
                  <a:srgbClr val="000000"/>
                </a:solidFill>
              </a:rPr>
              <a:t>2</a:t>
            </a:r>
            <a:r>
              <a:rPr altLang="en-IN" b="0" sz="1600" lang="en-US">
                <a:solidFill>
                  <a:srgbClr val="000000"/>
                </a:solidFill>
              </a:rPr>
              <a:t>.</a:t>
            </a:r>
            <a:r>
              <a:rPr altLang="en-IN" b="1" sz="1600" lang="en-US">
                <a:solidFill>
                  <a:srgbClr val="000000"/>
                </a:solidFill>
              </a:rPr>
              <a:t>N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m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: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(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m</a:t>
            </a:r>
            <a:r>
              <a:rPr altLang="en-IN" b="1" sz="1600" lang="en-US">
                <a:solidFill>
                  <a:srgbClr val="000000"/>
                </a:solidFill>
              </a:rPr>
              <a:t>p</a:t>
            </a:r>
            <a:r>
              <a:rPr altLang="en-IN" b="1" sz="1600" lang="en-US">
                <a:solidFill>
                  <a:srgbClr val="000000"/>
                </a:solidFill>
              </a:rPr>
              <a:t>loyee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0" sz="1600" lang="en-US">
                <a:solidFill>
                  <a:srgbClr val="000000"/>
                </a:solidFill>
              </a:rPr>
              <a:t>n</a:t>
            </a:r>
            <a:r>
              <a:rPr altLang="en-IN" b="0" sz="1600" lang="en-US">
                <a:solidFill>
                  <a:srgbClr val="000000"/>
                </a:solidFill>
              </a:rPr>
              <a:t>a</a:t>
            </a:r>
            <a:r>
              <a:rPr altLang="en-IN" b="0" sz="1600" lang="en-US">
                <a:solidFill>
                  <a:srgbClr val="000000"/>
                </a:solidFill>
              </a:rPr>
              <a:t>m</a:t>
            </a:r>
            <a:r>
              <a:rPr altLang="en-IN" b="0" sz="1600" lang="en-US">
                <a:solidFill>
                  <a:srgbClr val="000000"/>
                </a:solidFill>
              </a:rPr>
              <a:t>e</a:t>
            </a:r>
            <a:r>
              <a:rPr altLang="en-IN" b="0" sz="16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b="0" sz="1600" lang="en-US">
                <a:solidFill>
                  <a:srgbClr val="000000"/>
                </a:solidFill>
              </a:rPr>
              <a:t>3</a:t>
            </a:r>
            <a:r>
              <a:rPr altLang="en-IN" b="0" sz="1600" lang="en-US">
                <a:solidFill>
                  <a:srgbClr val="000000"/>
                </a:solidFill>
              </a:rPr>
              <a:t>.</a:t>
            </a:r>
            <a:r>
              <a:rPr altLang="en-IN" b="1" sz="1600" lang="en-US">
                <a:solidFill>
                  <a:srgbClr val="000000"/>
                </a:solidFill>
              </a:rPr>
              <a:t>D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p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r</a:t>
            </a:r>
            <a:r>
              <a:rPr altLang="en-IN" b="1" sz="1600" lang="en-US">
                <a:solidFill>
                  <a:srgbClr val="000000"/>
                </a:solidFill>
              </a:rPr>
              <a:t>t</a:t>
            </a:r>
            <a:r>
              <a:rPr altLang="en-IN" b="1" sz="1600" lang="en-US">
                <a:solidFill>
                  <a:srgbClr val="000000"/>
                </a:solidFill>
              </a:rPr>
              <a:t>m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n</a:t>
            </a:r>
            <a:r>
              <a:rPr altLang="en-IN" b="1" sz="1600" lang="en-US">
                <a:solidFill>
                  <a:srgbClr val="000000"/>
                </a:solidFill>
              </a:rPr>
              <a:t>t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(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D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p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rtment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o</a:t>
            </a:r>
            <a:r>
              <a:rPr altLang="en-IN" b="1" sz="1600" lang="en-US">
                <a:solidFill>
                  <a:srgbClr val="000000"/>
                </a:solidFill>
              </a:rPr>
              <a:t>r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t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m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t</a:t>
            </a:r>
            <a:r>
              <a:rPr altLang="en-IN" b="1" sz="1600" lang="en-US">
                <a:solidFill>
                  <a:srgbClr val="000000"/>
                </a:solidFill>
              </a:rPr>
              <a:t>h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m</a:t>
            </a:r>
            <a:r>
              <a:rPr altLang="en-IN" b="1" sz="1600" lang="en-US">
                <a:solidFill>
                  <a:srgbClr val="000000"/>
                </a:solidFill>
              </a:rPr>
              <a:t>p</a:t>
            </a:r>
            <a:r>
              <a:rPr altLang="en-IN" b="1" sz="1600" lang="en-US">
                <a:solidFill>
                  <a:srgbClr val="000000"/>
                </a:solidFill>
              </a:rPr>
              <a:t>loyee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b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l</a:t>
            </a:r>
            <a:r>
              <a:rPr altLang="en-IN" b="1" sz="1600" lang="en-US">
                <a:solidFill>
                  <a:srgbClr val="000000"/>
                </a:solidFill>
              </a:rPr>
              <a:t>o</a:t>
            </a:r>
            <a:r>
              <a:rPr altLang="en-IN" b="1" sz="1600" lang="en-US">
                <a:solidFill>
                  <a:srgbClr val="000000"/>
                </a:solidFill>
              </a:rPr>
              <a:t>n</a:t>
            </a:r>
            <a:r>
              <a:rPr altLang="en-IN" b="1" sz="1600" lang="en-US">
                <a:solidFill>
                  <a:srgbClr val="000000"/>
                </a:solidFill>
              </a:rPr>
              <a:t>g</a:t>
            </a:r>
            <a:r>
              <a:rPr altLang="en-IN" b="1" sz="1600" lang="en-US">
                <a:solidFill>
                  <a:srgbClr val="000000"/>
                </a:solidFill>
              </a:rPr>
              <a:t>s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t</a:t>
            </a:r>
            <a:r>
              <a:rPr altLang="en-IN" b="1" sz="1600" lang="en-US">
                <a:solidFill>
                  <a:srgbClr val="000000"/>
                </a:solidFill>
              </a:rPr>
              <a:t>o</a:t>
            </a:r>
            <a:r>
              <a:rPr altLang="en-IN" b="1" sz="16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b="1" sz="1600" lang="en-US">
                <a:solidFill>
                  <a:srgbClr val="000000"/>
                </a:solidFill>
              </a:rPr>
              <a:t>4</a:t>
            </a:r>
            <a:r>
              <a:rPr altLang="en-IN" b="1" sz="1600" lang="en-US">
                <a:solidFill>
                  <a:srgbClr val="000000"/>
                </a:solidFill>
              </a:rPr>
              <a:t>.</a:t>
            </a:r>
            <a:r>
              <a:rPr altLang="en-IN" b="1" sz="1600" lang="en-US">
                <a:solidFill>
                  <a:srgbClr val="000000"/>
                </a:solidFill>
              </a:rPr>
              <a:t>J</a:t>
            </a:r>
            <a:r>
              <a:rPr altLang="en-IN" b="1" sz="1600" lang="en-US">
                <a:solidFill>
                  <a:srgbClr val="000000"/>
                </a:solidFill>
              </a:rPr>
              <a:t>O</a:t>
            </a:r>
            <a:r>
              <a:rPr altLang="en-IN" b="1" sz="1600" lang="en-US">
                <a:solidFill>
                  <a:srgbClr val="000000"/>
                </a:solidFill>
              </a:rPr>
              <a:t>B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TIT</a:t>
            </a:r>
            <a:r>
              <a:rPr altLang="en-IN" b="1" sz="1600" lang="en-US">
                <a:solidFill>
                  <a:srgbClr val="000000"/>
                </a:solidFill>
              </a:rPr>
              <a:t>LE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: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(</a:t>
            </a:r>
            <a:r>
              <a:rPr altLang="en-IN" b="0" sz="1600" lang="en-US">
                <a:solidFill>
                  <a:srgbClr val="000000"/>
                </a:solidFill>
              </a:rPr>
              <a:t>E</a:t>
            </a:r>
            <a:r>
              <a:rPr altLang="en-IN" b="0" sz="1600" lang="en-US">
                <a:solidFill>
                  <a:srgbClr val="000000"/>
                </a:solidFill>
              </a:rPr>
              <a:t>m</a:t>
            </a:r>
            <a:r>
              <a:rPr altLang="en-IN" b="0" sz="1600" lang="en-US">
                <a:solidFill>
                  <a:srgbClr val="000000"/>
                </a:solidFill>
              </a:rPr>
              <a:t>ployee</a:t>
            </a:r>
            <a:r>
              <a:rPr altLang="en-IN" b="0" sz="1600" lang="en-US">
                <a:solidFill>
                  <a:srgbClr val="000000"/>
                </a:solidFill>
              </a:rPr>
              <a:t> </a:t>
            </a:r>
            <a:r>
              <a:rPr altLang="en-IN" b="0" sz="1600" lang="en-US">
                <a:solidFill>
                  <a:srgbClr val="000000"/>
                </a:solidFill>
              </a:rPr>
              <a:t>'</a:t>
            </a:r>
            <a:r>
              <a:rPr altLang="en-IN" b="0" sz="1600" lang="en-US">
                <a:solidFill>
                  <a:srgbClr val="000000"/>
                </a:solidFill>
              </a:rPr>
              <a:t>s</a:t>
            </a:r>
            <a:r>
              <a:rPr altLang="en-IN" b="0" sz="1600" lang="en-US">
                <a:solidFill>
                  <a:srgbClr val="000000"/>
                </a:solidFill>
              </a:rPr>
              <a:t> </a:t>
            </a:r>
            <a:r>
              <a:rPr altLang="en-IN" b="0" sz="1600" lang="en-US">
                <a:solidFill>
                  <a:srgbClr val="000000"/>
                </a:solidFill>
              </a:rPr>
              <a:t>j</a:t>
            </a:r>
            <a:r>
              <a:rPr altLang="en-IN" b="0" sz="1600" lang="en-US">
                <a:solidFill>
                  <a:srgbClr val="000000"/>
                </a:solidFill>
              </a:rPr>
              <a:t>o</a:t>
            </a:r>
            <a:r>
              <a:rPr altLang="en-IN" b="0" sz="1600" lang="en-US">
                <a:solidFill>
                  <a:srgbClr val="000000"/>
                </a:solidFill>
              </a:rPr>
              <a:t>b</a:t>
            </a:r>
            <a:r>
              <a:rPr altLang="en-IN" b="0" sz="1600" lang="en-US">
                <a:solidFill>
                  <a:srgbClr val="000000"/>
                </a:solidFill>
              </a:rPr>
              <a:t> </a:t>
            </a:r>
            <a:r>
              <a:rPr altLang="en-IN" b="0" sz="1600" lang="en-US">
                <a:solidFill>
                  <a:srgbClr val="000000"/>
                </a:solidFill>
              </a:rPr>
              <a:t>t</a:t>
            </a:r>
            <a:r>
              <a:rPr altLang="en-IN" b="0" sz="1600" lang="en-US">
                <a:solidFill>
                  <a:srgbClr val="000000"/>
                </a:solidFill>
              </a:rPr>
              <a:t>i</a:t>
            </a:r>
            <a:r>
              <a:rPr altLang="en-IN" b="0" sz="1600" lang="en-US">
                <a:solidFill>
                  <a:srgbClr val="000000"/>
                </a:solidFill>
              </a:rPr>
              <a:t>t</a:t>
            </a:r>
            <a:r>
              <a:rPr altLang="en-IN" b="0" sz="1600" lang="en-US">
                <a:solidFill>
                  <a:srgbClr val="000000"/>
                </a:solidFill>
              </a:rPr>
              <a:t>l</a:t>
            </a:r>
            <a:r>
              <a:rPr altLang="en-IN" b="0" sz="1600" lang="en-US">
                <a:solidFill>
                  <a:srgbClr val="000000"/>
                </a:solidFill>
              </a:rPr>
              <a:t>e</a:t>
            </a:r>
            <a:r>
              <a:rPr altLang="en-IN" b="0" sz="16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b="1" sz="1600" lang="en-US">
                <a:solidFill>
                  <a:srgbClr val="000000"/>
                </a:solidFill>
              </a:rPr>
              <a:t>5</a:t>
            </a:r>
            <a:r>
              <a:rPr altLang="en-IN" b="1" sz="1600" lang="en-US">
                <a:solidFill>
                  <a:srgbClr val="000000"/>
                </a:solidFill>
              </a:rPr>
              <a:t>.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P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R</a:t>
            </a:r>
            <a:r>
              <a:rPr altLang="en-IN" b="1" sz="1600" lang="en-US">
                <a:solidFill>
                  <a:srgbClr val="000000"/>
                </a:solidFill>
              </a:rPr>
              <a:t>F</a:t>
            </a:r>
            <a:r>
              <a:rPr altLang="en-IN" b="1" sz="1600" lang="en-US">
                <a:solidFill>
                  <a:srgbClr val="000000"/>
                </a:solidFill>
              </a:rPr>
              <a:t>O</a:t>
            </a:r>
            <a:r>
              <a:rPr altLang="en-IN" b="1" sz="1600" lang="en-US">
                <a:solidFill>
                  <a:srgbClr val="000000"/>
                </a:solidFill>
              </a:rPr>
              <a:t>RMANCE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R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T</a:t>
            </a:r>
            <a:r>
              <a:rPr altLang="en-IN" b="1" sz="1600" lang="en-US">
                <a:solidFill>
                  <a:srgbClr val="000000"/>
                </a:solidFill>
              </a:rPr>
              <a:t>ING</a:t>
            </a:r>
            <a:r>
              <a:rPr altLang="en-IN" b="1" sz="1600" lang="en-US">
                <a:solidFill>
                  <a:srgbClr val="000000"/>
                </a:solidFill>
              </a:rPr>
              <a:t>: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(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n</a:t>
            </a:r>
            <a:r>
              <a:rPr altLang="en-IN" b="1" sz="1600" lang="en-US">
                <a:solidFill>
                  <a:srgbClr val="000000"/>
                </a:solidFill>
              </a:rPr>
              <a:t>n</a:t>
            </a:r>
            <a:r>
              <a:rPr altLang="en-IN" b="1" sz="1600" lang="en-US">
                <a:solidFill>
                  <a:srgbClr val="000000"/>
                </a:solidFill>
              </a:rPr>
              <a:t>u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l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p</a:t>
            </a:r>
            <a:r>
              <a:rPr altLang="en-IN" b="1" sz="1600" lang="en-US">
                <a:solidFill>
                  <a:srgbClr val="000000"/>
                </a:solidFill>
              </a:rPr>
              <a:t>e</a:t>
            </a:r>
            <a:r>
              <a:rPr altLang="en-IN" b="1" sz="1600" lang="en-US">
                <a:solidFill>
                  <a:srgbClr val="000000"/>
                </a:solidFill>
              </a:rPr>
              <a:t>r</a:t>
            </a:r>
            <a:r>
              <a:rPr altLang="en-IN" b="1" sz="1600" lang="en-US">
                <a:solidFill>
                  <a:srgbClr val="000000"/>
                </a:solidFill>
              </a:rPr>
              <a:t>f</a:t>
            </a:r>
            <a:r>
              <a:rPr altLang="en-IN" b="1" sz="1600" lang="en-US">
                <a:solidFill>
                  <a:srgbClr val="000000"/>
                </a:solidFill>
              </a:rPr>
              <a:t>o</a:t>
            </a:r>
            <a:r>
              <a:rPr altLang="en-IN" b="1" sz="1600" lang="en-US">
                <a:solidFill>
                  <a:srgbClr val="000000"/>
                </a:solidFill>
              </a:rPr>
              <a:t>rming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r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t</a:t>
            </a:r>
            <a:r>
              <a:rPr altLang="en-IN" b="1" sz="1600" lang="en-US">
                <a:solidFill>
                  <a:srgbClr val="000000"/>
                </a:solidFill>
              </a:rPr>
              <a:t>i</a:t>
            </a:r>
            <a:r>
              <a:rPr altLang="en-IN" b="1" sz="1600" lang="en-US">
                <a:solidFill>
                  <a:srgbClr val="000000"/>
                </a:solidFill>
              </a:rPr>
              <a:t>n</a:t>
            </a:r>
            <a:r>
              <a:rPr altLang="en-IN" b="1" sz="1600" lang="en-US">
                <a:solidFill>
                  <a:srgbClr val="000000"/>
                </a:solidFill>
              </a:rPr>
              <a:t>g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1</a:t>
            </a:r>
            <a:r>
              <a:rPr altLang="en-IN" b="1" sz="1600" lang="en-US">
                <a:solidFill>
                  <a:srgbClr val="000000"/>
                </a:solidFill>
              </a:rPr>
              <a:t>-</a:t>
            </a:r>
            <a:r>
              <a:rPr altLang="en-IN" b="1" sz="1600" lang="en-US">
                <a:solidFill>
                  <a:srgbClr val="000000"/>
                </a:solidFill>
              </a:rPr>
              <a:t>5</a:t>
            </a:r>
            <a:r>
              <a:rPr altLang="en-IN" b="1" sz="16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b="1" sz="1600" lang="en-US">
                <a:solidFill>
                  <a:srgbClr val="000000"/>
                </a:solidFill>
              </a:rPr>
              <a:t>6</a:t>
            </a:r>
            <a:r>
              <a:rPr altLang="en-IN" b="1" sz="1600" lang="en-US">
                <a:solidFill>
                  <a:srgbClr val="000000"/>
                </a:solidFill>
              </a:rPr>
              <a:t>.</a:t>
            </a:r>
            <a:r>
              <a:rPr altLang="en-IN" b="1" sz="1600" lang="en-US">
                <a:solidFill>
                  <a:srgbClr val="000000"/>
                </a:solidFill>
              </a:rPr>
              <a:t>S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L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R</a:t>
            </a:r>
            <a:r>
              <a:rPr altLang="en-IN" b="1" sz="1600" lang="en-US">
                <a:solidFill>
                  <a:srgbClr val="000000"/>
                </a:solidFill>
              </a:rPr>
              <a:t>Y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:</a:t>
            </a:r>
            <a:r>
              <a:rPr altLang="en-IN" b="1" sz="1600" lang="en-US">
                <a:solidFill>
                  <a:srgbClr val="000000"/>
                </a:solidFill>
              </a:rPr>
              <a:t>(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n</a:t>
            </a:r>
            <a:r>
              <a:rPr altLang="en-IN" b="1" sz="1600" lang="en-US">
                <a:solidFill>
                  <a:srgbClr val="000000"/>
                </a:solidFill>
              </a:rPr>
              <a:t>n</a:t>
            </a:r>
            <a:r>
              <a:rPr altLang="en-IN" b="1" sz="1600" lang="en-US">
                <a:solidFill>
                  <a:srgbClr val="000000"/>
                </a:solidFill>
              </a:rPr>
              <a:t>u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 </a:t>
            </a:r>
            <a:r>
              <a:rPr altLang="en-IN" b="1" sz="1600" lang="en-US">
                <a:solidFill>
                  <a:srgbClr val="000000"/>
                </a:solidFill>
              </a:rPr>
              <a:t>s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l</a:t>
            </a:r>
            <a:r>
              <a:rPr altLang="en-IN" b="1" sz="1600" lang="en-US">
                <a:solidFill>
                  <a:srgbClr val="000000"/>
                </a:solidFill>
              </a:rPr>
              <a:t>a</a:t>
            </a:r>
            <a:r>
              <a:rPr altLang="en-IN" b="1" sz="1600" lang="en-US">
                <a:solidFill>
                  <a:srgbClr val="000000"/>
                </a:solidFill>
              </a:rPr>
              <a:t>ry</a:t>
            </a:r>
            <a:r>
              <a:rPr altLang="en-IN" b="1" sz="16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b="1" lang="en-US"/>
              <a:t>7</a:t>
            </a:r>
            <a:r>
              <a:rPr altLang="en-IN" b="1" lang="en-US"/>
              <a:t>.</a:t>
            </a:r>
            <a:r>
              <a:rPr altLang="en-IN" b="1" lang="en-US"/>
              <a:t>Y</a:t>
            </a:r>
            <a:r>
              <a:rPr altLang="en-IN" b="1" lang="en-US"/>
              <a:t>E</a:t>
            </a:r>
            <a:r>
              <a:rPr altLang="en-IN" b="1" lang="en-US"/>
              <a:t>A</a:t>
            </a:r>
            <a:r>
              <a:rPr altLang="en-IN" b="1" lang="en-US"/>
              <a:t>R</a:t>
            </a:r>
            <a:r>
              <a:rPr altLang="en-IN" b="1" lang="en-US"/>
              <a:t>S</a:t>
            </a:r>
            <a:r>
              <a:rPr altLang="en-IN" b="1" lang="en-US"/>
              <a:t> </a:t>
            </a:r>
            <a:r>
              <a:rPr altLang="en-IN" b="1" lang="en-US"/>
              <a:t>O</a:t>
            </a:r>
            <a:r>
              <a:rPr altLang="en-IN" b="1" lang="en-US"/>
              <a:t>F</a:t>
            </a:r>
            <a:r>
              <a:rPr altLang="en-IN" b="1" lang="en-US"/>
              <a:t> </a:t>
            </a:r>
            <a:r>
              <a:rPr altLang="en-IN" b="1" lang="en-US"/>
              <a:t>SERVICE</a:t>
            </a:r>
            <a:r>
              <a:rPr altLang="en-IN" b="1" lang="en-US"/>
              <a:t>:</a:t>
            </a:r>
            <a:r>
              <a:rPr altLang="en-IN" b="1" lang="en-US"/>
              <a:t> </a:t>
            </a:r>
            <a:r>
              <a:rPr altLang="en-IN" b="1" lang="en-US"/>
              <a:t>(</a:t>
            </a:r>
            <a:r>
              <a:rPr altLang="en-IN" b="1" lang="en-US"/>
              <a:t> </a:t>
            </a:r>
            <a:r>
              <a:rPr altLang="en-IN" b="1" lang="en-US"/>
              <a:t>N</a:t>
            </a:r>
            <a:r>
              <a:rPr altLang="en-IN" b="1" lang="en-US"/>
              <a:t>O</a:t>
            </a:r>
            <a:r>
              <a:rPr altLang="en-IN" b="1" lang="en-US"/>
              <a:t>.</a:t>
            </a:r>
            <a:r>
              <a:rPr altLang="en-IN" b="1" lang="en-US"/>
              <a:t> </a:t>
            </a:r>
            <a:r>
              <a:rPr altLang="en-IN" b="1" lang="en-US"/>
              <a:t>O</a:t>
            </a:r>
            <a:r>
              <a:rPr altLang="en-IN" b="1" lang="en-US"/>
              <a:t>F</a:t>
            </a:r>
            <a:r>
              <a:rPr altLang="en-IN" b="1" lang="en-US"/>
              <a:t> </a:t>
            </a:r>
            <a:r>
              <a:rPr altLang="en-IN" b="1" lang="en-US"/>
              <a:t>Y</a:t>
            </a:r>
            <a:r>
              <a:rPr altLang="en-IN" b="1" lang="en-US"/>
              <a:t>E</a:t>
            </a:r>
            <a:r>
              <a:rPr altLang="en-IN" b="1" lang="en-US"/>
              <a:t>A</a:t>
            </a:r>
            <a:r>
              <a:rPr altLang="en-IN" b="1" lang="en-US"/>
              <a:t>R</a:t>
            </a:r>
            <a:r>
              <a:rPr altLang="en-IN" b="1" lang="en-US"/>
              <a:t>S</a:t>
            </a:r>
            <a:r>
              <a:rPr altLang="en-IN" b="1" lang="en-US"/>
              <a:t> </a:t>
            </a:r>
            <a:r>
              <a:rPr altLang="en-IN" b="1" lang="en-US"/>
              <a:t>w</a:t>
            </a:r>
            <a:r>
              <a:rPr altLang="en-IN" b="1" lang="en-US"/>
              <a:t>i</a:t>
            </a:r>
            <a:r>
              <a:rPr altLang="en-IN" b="1" lang="en-US"/>
              <a:t>t</a:t>
            </a:r>
            <a:r>
              <a:rPr altLang="en-IN" b="1" lang="en-US"/>
              <a:t>h</a:t>
            </a:r>
            <a:r>
              <a:rPr altLang="en-IN" b="1" lang="en-US"/>
              <a:t> </a:t>
            </a:r>
            <a:r>
              <a:rPr altLang="en-IN" b="1" lang="en-US"/>
              <a:t>o</a:t>
            </a:r>
            <a:r>
              <a:rPr altLang="en-IN" b="1" lang="en-US"/>
              <a:t>r</a:t>
            </a:r>
            <a:r>
              <a:rPr altLang="en-IN" b="1" lang="en-US"/>
              <a:t>g</a:t>
            </a:r>
            <a:r>
              <a:rPr altLang="en-IN" b="1" lang="en-US"/>
              <a:t>a</a:t>
            </a:r>
            <a:r>
              <a:rPr altLang="en-IN" b="1" lang="en-US"/>
              <a:t>n</a:t>
            </a:r>
            <a:r>
              <a:rPr altLang="en-IN" b="1" lang="en-US"/>
              <a:t>i</a:t>
            </a:r>
            <a:r>
              <a:rPr altLang="en-IN" b="1" lang="en-US"/>
              <a:t>zation</a:t>
            </a:r>
            <a:r>
              <a:rPr altLang="en-IN" b="1" lang="en-US"/>
              <a:t>)</a:t>
            </a:r>
            <a:endParaRPr altLang="en-US" lang="zh-CN"/>
          </a:p>
          <a:p>
            <a:r>
              <a:rPr altLang="en-IN" b="1" lang="en-US"/>
              <a:t>8</a:t>
            </a:r>
            <a:r>
              <a:rPr altLang="en-IN" b="1" lang="en-US"/>
              <a:t>.</a:t>
            </a:r>
            <a:r>
              <a:rPr altLang="en-IN" b="1" lang="en-US"/>
              <a:t>A</a:t>
            </a:r>
            <a:r>
              <a:rPr altLang="en-IN" b="1" lang="en-US"/>
              <a:t>G</a:t>
            </a:r>
            <a:r>
              <a:rPr altLang="en-IN" b="1" lang="en-US"/>
              <a:t>E</a:t>
            </a:r>
            <a:r>
              <a:rPr altLang="en-IN" b="1" lang="en-US"/>
              <a:t>(</a:t>
            </a:r>
            <a:r>
              <a:rPr altLang="en-IN" b="0" lang="en-US"/>
              <a:t>E</a:t>
            </a:r>
            <a:r>
              <a:rPr altLang="en-IN" b="0" lang="en-US"/>
              <a:t>m</a:t>
            </a:r>
            <a:r>
              <a:rPr altLang="en-IN" b="0" lang="en-US"/>
              <a:t>p</a:t>
            </a:r>
            <a:r>
              <a:rPr altLang="en-IN" b="0" lang="en-US"/>
              <a:t>loyee</a:t>
            </a:r>
            <a:r>
              <a:rPr altLang="en-IN" b="0" lang="en-US"/>
              <a:t> </a:t>
            </a:r>
            <a:r>
              <a:rPr altLang="en-IN" b="0" lang="en-US"/>
              <a:t>a</a:t>
            </a:r>
            <a:r>
              <a:rPr altLang="en-IN" b="0" lang="en-US"/>
              <a:t>g</a:t>
            </a:r>
            <a:r>
              <a:rPr altLang="en-IN" b="0" lang="en-US"/>
              <a:t>e</a:t>
            </a:r>
            <a:r>
              <a:rPr altLang="en-IN" b="0" lang="en-US"/>
              <a:t>)</a:t>
            </a:r>
            <a:endParaRPr altLang="en-US" lang="zh-CN"/>
          </a:p>
          <a:p>
            <a:r>
              <a:rPr altLang="en-IN" b="0" lang="en-US"/>
              <a:t>9</a:t>
            </a:r>
            <a:r>
              <a:rPr altLang="en-IN" b="0" lang="en-US"/>
              <a:t>.</a:t>
            </a:r>
            <a:r>
              <a:rPr altLang="en-IN" b="1" lang="en-US"/>
              <a:t>G</a:t>
            </a:r>
            <a:r>
              <a:rPr altLang="en-IN" b="1" lang="en-US"/>
              <a:t>E</a:t>
            </a:r>
            <a:r>
              <a:rPr altLang="en-IN" b="1" lang="en-US"/>
              <a:t>N</a:t>
            </a:r>
            <a:r>
              <a:rPr altLang="en-IN" b="1" lang="en-US"/>
              <a:t>D</a:t>
            </a:r>
            <a:r>
              <a:rPr altLang="en-IN" b="1" lang="en-US"/>
              <a:t>E</a:t>
            </a:r>
            <a:r>
              <a:rPr altLang="en-IN" b="1" lang="en-US"/>
              <a:t>R</a:t>
            </a:r>
            <a:r>
              <a:rPr altLang="en-IN" b="1" lang="en-US"/>
              <a:t> </a:t>
            </a:r>
            <a:r>
              <a:rPr altLang="en-IN" b="1" lang="en-US"/>
              <a:t>:</a:t>
            </a:r>
            <a:r>
              <a:rPr altLang="en-IN" b="1" lang="en-US"/>
              <a:t>(</a:t>
            </a:r>
            <a:r>
              <a:rPr altLang="en-IN" b="1" lang="en-US"/>
              <a:t> </a:t>
            </a:r>
            <a:r>
              <a:rPr altLang="en-IN" b="1" lang="en-US"/>
              <a:t>E</a:t>
            </a:r>
            <a:r>
              <a:rPr altLang="en-IN" b="1" lang="en-US"/>
              <a:t>m</a:t>
            </a:r>
            <a:r>
              <a:rPr altLang="en-IN" b="1" lang="en-US"/>
              <a:t>p</a:t>
            </a:r>
            <a:r>
              <a:rPr altLang="en-IN" b="1" lang="en-US"/>
              <a:t>loyee</a:t>
            </a:r>
            <a:r>
              <a:rPr altLang="en-IN" b="1" lang="en-US"/>
              <a:t> </a:t>
            </a:r>
            <a:r>
              <a:rPr altLang="en-IN" b="1" lang="en-US"/>
              <a:t> </a:t>
            </a:r>
            <a:r>
              <a:rPr altLang="en-IN" b="1" lang="en-US"/>
              <a:t>g</a:t>
            </a:r>
            <a:r>
              <a:rPr altLang="en-IN" b="1" lang="en-US"/>
              <a:t>e</a:t>
            </a:r>
            <a:r>
              <a:rPr altLang="en-IN" b="1" lang="en-US"/>
              <a:t>n</a:t>
            </a:r>
            <a:r>
              <a:rPr altLang="en-IN" b="1" lang="en-US"/>
              <a:t>d</a:t>
            </a:r>
            <a:r>
              <a:rPr altLang="en-IN" b="1" lang="en-US"/>
              <a:t>e</a:t>
            </a:r>
            <a:r>
              <a:rPr altLang="en-IN" b="1" lang="en-US"/>
              <a:t>r</a:t>
            </a:r>
            <a:r>
              <a:rPr altLang="en-IN" b="1" lang="en-US"/>
              <a:t>)</a:t>
            </a:r>
            <a:endParaRPr altLang="en-US" lang="zh-CN"/>
          </a:p>
          <a:p>
            <a:r>
              <a:rPr altLang="en-IN" b="1" lang="en-US"/>
              <a:t>1</a:t>
            </a:r>
            <a:r>
              <a:rPr altLang="en-IN" b="1" lang="en-US"/>
              <a:t>0</a:t>
            </a:r>
            <a:r>
              <a:rPr altLang="en-IN" b="1" lang="en-US"/>
              <a:t>.</a:t>
            </a:r>
            <a:r>
              <a:rPr altLang="en-IN" b="1" lang="en-US"/>
              <a:t>E</a:t>
            </a:r>
            <a:r>
              <a:rPr altLang="en-IN" b="1" lang="en-US"/>
              <a:t>d</a:t>
            </a:r>
            <a:r>
              <a:rPr altLang="en-IN" b="1" lang="en-US"/>
              <a:t>u</a:t>
            </a:r>
            <a:r>
              <a:rPr altLang="en-IN" b="1" lang="en-US"/>
              <a:t>c</a:t>
            </a:r>
            <a:r>
              <a:rPr altLang="en-IN" b="1" lang="en-US"/>
              <a:t>a</a:t>
            </a:r>
            <a:r>
              <a:rPr altLang="en-IN" b="1" lang="en-US"/>
              <a:t>t</a:t>
            </a:r>
            <a:r>
              <a:rPr altLang="en-IN" b="1" lang="en-US"/>
              <a:t>i</a:t>
            </a:r>
            <a:r>
              <a:rPr altLang="en-IN" b="1" lang="en-US"/>
              <a:t>o</a:t>
            </a:r>
            <a:r>
              <a:rPr altLang="en-IN" b="1" lang="en-US"/>
              <a:t>n</a:t>
            </a:r>
            <a:r>
              <a:rPr altLang="en-IN" b="1" lang="en-US"/>
              <a:t> </a:t>
            </a:r>
            <a:r>
              <a:rPr altLang="en-IN" b="1" lang="en-US"/>
              <a:t>level</a:t>
            </a:r>
            <a:r>
              <a:rPr altLang="en-IN" b="1" lang="en-US"/>
              <a:t>:</a:t>
            </a:r>
            <a:r>
              <a:rPr altLang="en-IN" b="1" lang="en-US"/>
              <a:t> </a:t>
            </a:r>
            <a:r>
              <a:rPr altLang="en-IN" b="1" lang="en-US"/>
              <a:t>(</a:t>
            </a:r>
            <a:r>
              <a:rPr altLang="en-IN" b="1" lang="en-US"/>
              <a:t>H</a:t>
            </a:r>
            <a:r>
              <a:rPr altLang="en-IN" b="1" lang="en-US"/>
              <a:t>i</a:t>
            </a:r>
            <a:r>
              <a:rPr altLang="en-IN" b="1" lang="en-US"/>
              <a:t>gh</a:t>
            </a:r>
            <a:r>
              <a:rPr altLang="en-IN" b="1" lang="en-US"/>
              <a:t>e</a:t>
            </a:r>
            <a:r>
              <a:rPr altLang="en-IN" b="1" lang="en-US"/>
              <a:t>s</a:t>
            </a:r>
            <a:r>
              <a:rPr altLang="en-IN" b="1" lang="en-US"/>
              <a:t>t</a:t>
            </a:r>
            <a:r>
              <a:rPr altLang="en-IN" b="1" lang="en-US"/>
              <a:t> </a:t>
            </a:r>
            <a:r>
              <a:rPr altLang="en-IN" b="1" lang="en-US"/>
              <a:t>l</a:t>
            </a:r>
            <a:r>
              <a:rPr altLang="en-IN" b="1" lang="en-US"/>
              <a:t>e</a:t>
            </a:r>
            <a:r>
              <a:rPr altLang="en-IN" b="1" lang="en-US"/>
              <a:t>vel</a:t>
            </a:r>
            <a:r>
              <a:rPr altLang="en-IN" b="1" lang="en-US"/>
              <a:t> </a:t>
            </a:r>
            <a:r>
              <a:rPr altLang="en-IN" b="1" lang="en-US"/>
              <a:t>of</a:t>
            </a:r>
            <a:r>
              <a:rPr altLang="en-IN" b="1" lang="en-US"/>
              <a:t> </a:t>
            </a:r>
            <a:r>
              <a:rPr altLang="en-IN" b="1" lang="en-US"/>
              <a:t>e</a:t>
            </a:r>
            <a:r>
              <a:rPr altLang="en-IN" b="1" lang="en-US"/>
              <a:t>d</a:t>
            </a:r>
            <a:r>
              <a:rPr altLang="en-IN" b="1" lang="en-US"/>
              <a:t>u</a:t>
            </a:r>
            <a:r>
              <a:rPr altLang="en-IN" b="1" lang="en-US"/>
              <a:t>cation</a:t>
            </a:r>
            <a:r>
              <a:rPr altLang="en-IN" b="1" lang="en-US"/>
              <a:t> </a:t>
            </a:r>
            <a:r>
              <a:rPr altLang="en-IN" b="1" lang="en-US"/>
              <a:t>c</a:t>
            </a:r>
            <a:r>
              <a:rPr altLang="en-IN" b="1" lang="en-US"/>
              <a:t>o</a:t>
            </a:r>
            <a:r>
              <a:rPr altLang="en-IN" b="1" lang="en-US"/>
              <a:t>m</a:t>
            </a:r>
            <a:r>
              <a:rPr altLang="en-IN" b="1" lang="en-US"/>
              <a:t>p</a:t>
            </a:r>
            <a:r>
              <a:rPr altLang="en-IN" b="1" lang="en-US"/>
              <a:t>l</a:t>
            </a:r>
            <a:r>
              <a:rPr altLang="en-IN" b="1" lang="en-US"/>
              <a:t>eted</a:t>
            </a:r>
            <a:r>
              <a:rPr altLang="en-IN" b="1" lang="en-US"/>
              <a:t>)</a:t>
            </a:r>
            <a:endParaRPr altLang="en-US" lang="zh-CN"/>
          </a:p>
          <a:p>
            <a:r>
              <a:rPr altLang="en-IN" b="1" lang="en-US"/>
              <a:t>1</a:t>
            </a:r>
            <a:r>
              <a:rPr altLang="en-IN" b="1" lang="en-US"/>
              <a:t>1</a:t>
            </a:r>
            <a:r>
              <a:rPr altLang="en-IN" b="1" lang="en-US"/>
              <a:t>.</a:t>
            </a:r>
            <a:r>
              <a:rPr altLang="en-IN" b="1" lang="en-US"/>
              <a:t>T</a:t>
            </a:r>
            <a:r>
              <a:rPr altLang="en-IN" b="1" lang="en-US"/>
              <a:t>r</a:t>
            </a:r>
            <a:r>
              <a:rPr altLang="en-IN" b="1" lang="en-US"/>
              <a:t>a</a:t>
            </a:r>
            <a:r>
              <a:rPr altLang="en-IN" b="1" lang="en-US"/>
              <a:t>i</a:t>
            </a:r>
            <a:r>
              <a:rPr altLang="en-IN" b="1" lang="en-US"/>
              <a:t>n</a:t>
            </a:r>
            <a:r>
              <a:rPr altLang="en-IN" b="1" lang="en-US"/>
              <a:t>i</a:t>
            </a:r>
            <a:r>
              <a:rPr altLang="en-IN" b="1" lang="en-US"/>
              <a:t>n</a:t>
            </a:r>
            <a:r>
              <a:rPr altLang="en-IN" b="1" lang="en-US"/>
              <a:t>g</a:t>
            </a:r>
            <a:r>
              <a:rPr altLang="en-IN" b="1" lang="en-US"/>
              <a:t> </a:t>
            </a:r>
            <a:r>
              <a:rPr altLang="en-IN" b="1" lang="en-US"/>
              <a:t>hou</a:t>
            </a:r>
            <a:r>
              <a:rPr altLang="en-IN" b="1" lang="en-US"/>
              <a:t>r</a:t>
            </a:r>
            <a:r>
              <a:rPr altLang="en-IN" b="1" lang="en-US"/>
              <a:t>s</a:t>
            </a:r>
            <a:r>
              <a:rPr altLang="en-IN" b="1" lang="en-US"/>
              <a:t>:</a:t>
            </a:r>
            <a:r>
              <a:rPr altLang="en-IN" b="1" lang="en-US"/>
              <a:t>(</a:t>
            </a:r>
            <a:r>
              <a:rPr altLang="en-IN" b="1" lang="en-US"/>
              <a:t> </a:t>
            </a:r>
            <a:r>
              <a:rPr altLang="en-IN" b="1" lang="en-US"/>
              <a:t>No.o</a:t>
            </a:r>
            <a:r>
              <a:rPr altLang="en-IN" b="1" lang="en-US"/>
              <a:t>f</a:t>
            </a:r>
            <a:r>
              <a:rPr altLang="en-IN" b="1" lang="en-US"/>
              <a:t> </a:t>
            </a:r>
            <a:r>
              <a:rPr altLang="en-IN" b="1" lang="en-US"/>
              <a:t>t</a:t>
            </a:r>
            <a:r>
              <a:rPr altLang="en-IN" b="1" lang="en-US"/>
              <a:t>r</a:t>
            </a:r>
            <a:r>
              <a:rPr altLang="en-IN" b="1" lang="en-US"/>
              <a:t>a</a:t>
            </a:r>
            <a:r>
              <a:rPr altLang="en-IN" b="1" lang="en-US"/>
              <a:t>i</a:t>
            </a:r>
            <a:r>
              <a:rPr altLang="en-IN" b="1" lang="en-US"/>
              <a:t>n</a:t>
            </a:r>
            <a:r>
              <a:rPr altLang="en-IN" b="1" lang="en-US"/>
              <a:t>i</a:t>
            </a:r>
            <a:r>
              <a:rPr altLang="en-IN" b="1" lang="en-US"/>
              <a:t>n</a:t>
            </a:r>
            <a:r>
              <a:rPr altLang="en-IN" b="1" lang="en-US"/>
              <a:t>g</a:t>
            </a:r>
            <a:r>
              <a:rPr altLang="en-IN" b="1" lang="en-US"/>
              <a:t> </a:t>
            </a:r>
            <a:r>
              <a:rPr altLang="en-IN" b="1" lang="en-US"/>
              <a:t>h</a:t>
            </a:r>
            <a:r>
              <a:rPr altLang="en-IN" b="1" lang="en-US"/>
              <a:t>r</a:t>
            </a:r>
            <a:r>
              <a:rPr altLang="en-IN" b="1" lang="en-US"/>
              <a:t>s</a:t>
            </a:r>
            <a:r>
              <a:rPr altLang="en-IN" b="1" lang="en-US"/>
              <a:t> </a:t>
            </a:r>
            <a:r>
              <a:rPr altLang="en-IN" b="1" lang="en-US"/>
              <a:t>completed</a:t>
            </a:r>
            <a:r>
              <a:rPr altLang="en-IN" b="1" lang="en-US"/>
              <a:t> </a:t>
            </a:r>
            <a:r>
              <a:rPr altLang="en-IN" b="1" lang="en-US"/>
              <a:t> </a:t>
            </a:r>
            <a:r>
              <a:rPr altLang="en-IN" b="1" lang="en-US"/>
              <a:t>i</a:t>
            </a:r>
            <a:r>
              <a:rPr altLang="en-IN" b="1" lang="en-US"/>
              <a:t>n</a:t>
            </a:r>
            <a:r>
              <a:rPr altLang="en-IN" b="1" lang="en-US"/>
              <a:t> </a:t>
            </a:r>
            <a:r>
              <a:rPr altLang="en-IN" b="1" lang="en-US"/>
              <a:t>t</a:t>
            </a:r>
            <a:r>
              <a:rPr altLang="en-IN" b="1" lang="en-US"/>
              <a:t>h</a:t>
            </a:r>
            <a:r>
              <a:rPr altLang="en-IN" b="1" lang="en-US"/>
              <a:t>a</a:t>
            </a:r>
            <a:r>
              <a:rPr altLang="en-IN" b="1" lang="en-US"/>
              <a:t> </a:t>
            </a:r>
            <a:r>
              <a:rPr altLang="en-IN" b="1" lang="en-US"/>
              <a:t>p</a:t>
            </a:r>
            <a:r>
              <a:rPr altLang="en-IN" b="1" lang="en-US"/>
              <a:t>a</a:t>
            </a:r>
            <a:r>
              <a:rPr altLang="en-IN" b="1" lang="en-US"/>
              <a:t>s</a:t>
            </a:r>
            <a:r>
              <a:rPr altLang="en-IN" b="1" lang="en-US"/>
              <a:t>t</a:t>
            </a:r>
            <a:r>
              <a:rPr altLang="en-IN" b="1" lang="en-US"/>
              <a:t> </a:t>
            </a:r>
            <a:r>
              <a:rPr altLang="en-IN" b="1" lang="en-US"/>
              <a:t>year</a:t>
            </a:r>
            <a:r>
              <a:rPr altLang="en-IN" b="1" lang="en-US"/>
              <a:t> </a:t>
            </a:r>
            <a:r>
              <a:rPr altLang="en-IN" b="1" lang="en-US"/>
              <a:t>)</a:t>
            </a:r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38633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personalised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tional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loyee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cooperating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mach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ithms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ify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tial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2024-08-31T14:08:18Z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1716ebe5a1ef4d48aa29a656d40f4f42</vt:lpwstr>
  </property>
</Properties>
</file>