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95" r:id="rId2"/>
    <p:sldId id="296" r:id="rId3"/>
    <p:sldId id="297" r:id="rId4"/>
    <p:sldId id="298" r:id="rId5"/>
    <p:sldId id="299" r:id="rId6"/>
    <p:sldId id="286" r:id="rId7"/>
    <p:sldId id="287" r:id="rId8"/>
    <p:sldId id="288" r:id="rId9"/>
    <p:sldId id="289" r:id="rId10"/>
    <p:sldId id="257" r:id="rId11"/>
    <p:sldId id="258" r:id="rId12"/>
    <p:sldId id="292" r:id="rId13"/>
    <p:sldId id="259" r:id="rId14"/>
    <p:sldId id="293" r:id="rId15"/>
    <p:sldId id="260" r:id="rId16"/>
    <p:sldId id="261" r:id="rId17"/>
    <p:sldId id="262" r:id="rId18"/>
    <p:sldId id="263" r:id="rId19"/>
    <p:sldId id="290" r:id="rId20"/>
    <p:sldId id="266" r:id="rId21"/>
    <p:sldId id="267" r:id="rId22"/>
    <p:sldId id="268" r:id="rId23"/>
    <p:sldId id="269" r:id="rId24"/>
    <p:sldId id="270" r:id="rId25"/>
    <p:sldId id="271" r:id="rId26"/>
    <p:sldId id="274" r:id="rId27"/>
    <p:sldId id="273" r:id="rId28"/>
    <p:sldId id="275" r:id="rId29"/>
    <p:sldId id="294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1C9D2F"/>
    <a:srgbClr val="4A85C9"/>
    <a:srgbClr val="4B87CB"/>
    <a:srgbClr val="D4D4D4"/>
    <a:srgbClr val="2B4B70"/>
    <a:srgbClr val="59799E"/>
    <a:srgbClr val="D00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6" autoAdjust="0"/>
    <p:restoredTop sz="94649" autoAdjust="0"/>
  </p:normalViewPr>
  <p:slideViewPr>
    <p:cSldViewPr snapToGrid="0" snapToObjects="1">
      <p:cViewPr>
        <p:scale>
          <a:sx n="118" d="100"/>
          <a:sy n="118" d="100"/>
        </p:scale>
        <p:origin x="-142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3" d="100"/>
          <a:sy n="73" d="100"/>
        </p:scale>
        <p:origin x="-34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slide" Target="../slides/slide3.xml"/><Relationship Id="rId1" Type="http://schemas.openxmlformats.org/officeDocument/2006/relationships/slide" Target="../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slide" Target="../slides/slide3.xml"/><Relationship Id="rId1" Type="http://schemas.openxmlformats.org/officeDocument/2006/relationships/slide" Target="../slides/slide2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slide" Target="../slides/slide3.xml"/><Relationship Id="rId1" Type="http://schemas.openxmlformats.org/officeDocument/2006/relationships/slide" Target="../slides/slide2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AAB658-E09A-47C3-ACC2-EEE0A3D12A1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40EE6D1E-75FE-4B76-B371-F739C670491C}">
      <dgm:prSet phldrT="[Texto]"/>
      <dgm:spPr/>
      <dgm:t>
        <a:bodyPr/>
        <a:lstStyle/>
        <a:p>
          <a:r>
            <a:rPr lang="pt-PT" dirty="0" smtClean="0"/>
            <a:t>Menu Utilizador</a:t>
          </a:r>
          <a:endParaRPr lang="pt-P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FBAB380-8E14-4074-A5FA-919467F56489}" type="parTrans" cxnId="{F48FB10E-8457-4916-BC3C-96E465242A87}">
      <dgm:prSet/>
      <dgm:spPr/>
      <dgm:t>
        <a:bodyPr/>
        <a:lstStyle/>
        <a:p>
          <a:endParaRPr lang="pt-PT"/>
        </a:p>
      </dgm:t>
    </dgm:pt>
    <dgm:pt modelId="{D29888E1-C6B0-41BA-8F4B-488B9E809A04}" type="sibTrans" cxnId="{F48FB10E-8457-4916-BC3C-96E465242A87}">
      <dgm:prSet/>
      <dgm:spPr/>
      <dgm:t>
        <a:bodyPr/>
        <a:lstStyle/>
        <a:p>
          <a:endParaRPr lang="pt-PT"/>
        </a:p>
      </dgm:t>
    </dgm:pt>
    <dgm:pt modelId="{39A79065-AA8B-419C-A187-CCDC98B19D46}">
      <dgm:prSet phldrT="[Texto]"/>
      <dgm:spPr/>
      <dgm:t>
        <a:bodyPr/>
        <a:lstStyle/>
        <a:p>
          <a:r>
            <a:rPr lang="pt-PT" dirty="0" smtClean="0"/>
            <a:t>Início</a:t>
          </a:r>
          <a:endParaRPr lang="pt-P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586C2BDE-DA00-425B-9C74-46DCE2BC9198}" type="parTrans" cxnId="{041A3FE0-A227-4B5C-9D39-75E355831556}">
      <dgm:prSet/>
      <dgm:spPr/>
      <dgm:t>
        <a:bodyPr/>
        <a:lstStyle/>
        <a:p>
          <a:endParaRPr lang="pt-PT"/>
        </a:p>
      </dgm:t>
    </dgm:pt>
    <dgm:pt modelId="{5903D607-53C4-41B9-AAEA-BC266E24093D}" type="sibTrans" cxnId="{041A3FE0-A227-4B5C-9D39-75E355831556}">
      <dgm:prSet/>
      <dgm:spPr/>
      <dgm:t>
        <a:bodyPr/>
        <a:lstStyle/>
        <a:p>
          <a:endParaRPr lang="pt-PT"/>
        </a:p>
      </dgm:t>
    </dgm:pt>
    <dgm:pt modelId="{58596575-C784-4606-8C15-F66D830F3C36}">
      <dgm:prSet phldrT="[Texto]"/>
      <dgm:spPr/>
      <dgm:t>
        <a:bodyPr/>
        <a:lstStyle/>
        <a:p>
          <a:r>
            <a:rPr lang="pt-PT" dirty="0" smtClean="0"/>
            <a:t>Produtos</a:t>
          </a:r>
          <a:endParaRPr lang="pt-P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78E64B6C-F6ED-4C42-9967-F92B3D6D523C}" type="parTrans" cxnId="{5DBCE5FE-338E-46CF-8FFF-5E60C3976D58}">
      <dgm:prSet/>
      <dgm:spPr/>
      <dgm:t>
        <a:bodyPr/>
        <a:lstStyle/>
        <a:p>
          <a:endParaRPr lang="pt-PT"/>
        </a:p>
      </dgm:t>
    </dgm:pt>
    <dgm:pt modelId="{86697134-40EA-471D-B843-150B44E3488B}" type="sibTrans" cxnId="{5DBCE5FE-338E-46CF-8FFF-5E60C3976D58}">
      <dgm:prSet/>
      <dgm:spPr/>
      <dgm:t>
        <a:bodyPr/>
        <a:lstStyle/>
        <a:p>
          <a:endParaRPr lang="pt-PT"/>
        </a:p>
      </dgm:t>
    </dgm:pt>
    <dgm:pt modelId="{C4E71406-0690-48D4-96BA-11776A2BB6E5}">
      <dgm:prSet phldrT="[Texto]"/>
      <dgm:spPr/>
      <dgm:t>
        <a:bodyPr/>
        <a:lstStyle/>
        <a:p>
          <a:r>
            <a:rPr lang="pt-PT" dirty="0" smtClean="0"/>
            <a:t>Encomendas</a:t>
          </a:r>
          <a:endParaRPr lang="pt-P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8E78088A-DC20-43BD-9199-8CFCF8773065}" type="parTrans" cxnId="{0F4F71F8-1C23-4444-9B1D-BE2D75986BB1}">
      <dgm:prSet/>
      <dgm:spPr/>
      <dgm:t>
        <a:bodyPr/>
        <a:lstStyle/>
        <a:p>
          <a:endParaRPr lang="pt-PT"/>
        </a:p>
      </dgm:t>
    </dgm:pt>
    <dgm:pt modelId="{80DB4A43-7CAC-4F85-BE8D-5FB3C0BA04C5}" type="sibTrans" cxnId="{0F4F71F8-1C23-4444-9B1D-BE2D75986BB1}">
      <dgm:prSet/>
      <dgm:spPr/>
      <dgm:t>
        <a:bodyPr/>
        <a:lstStyle/>
        <a:p>
          <a:endParaRPr lang="pt-PT"/>
        </a:p>
      </dgm:t>
    </dgm:pt>
    <dgm:pt modelId="{44526AAA-CA49-4518-A087-32C70C4E120A}">
      <dgm:prSet/>
      <dgm:spPr/>
      <dgm:t>
        <a:bodyPr/>
        <a:lstStyle/>
        <a:p>
          <a:r>
            <a:rPr lang="pt-PT" dirty="0" smtClean="0"/>
            <a:t>Registo</a:t>
          </a:r>
          <a:endParaRPr lang="pt-P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F85D897D-D3C0-40A4-8A4B-01B19DFBCB88}" type="parTrans" cxnId="{C68859B4-7C46-4D1B-A8EF-D232FED662F6}">
      <dgm:prSet/>
      <dgm:spPr/>
      <dgm:t>
        <a:bodyPr/>
        <a:lstStyle/>
        <a:p>
          <a:endParaRPr lang="pt-PT"/>
        </a:p>
      </dgm:t>
    </dgm:pt>
    <dgm:pt modelId="{C2280BC5-3734-4288-BABF-4750791C0C84}" type="sibTrans" cxnId="{C68859B4-7C46-4D1B-A8EF-D232FED662F6}">
      <dgm:prSet/>
      <dgm:spPr/>
      <dgm:t>
        <a:bodyPr/>
        <a:lstStyle/>
        <a:p>
          <a:endParaRPr lang="pt-PT"/>
        </a:p>
      </dgm:t>
    </dgm:pt>
    <dgm:pt modelId="{D2ED4CD0-A5BE-4632-8F16-9183ED226228}">
      <dgm:prSet/>
      <dgm:spPr/>
      <dgm:t>
        <a:bodyPr/>
        <a:lstStyle/>
        <a:p>
          <a:r>
            <a:rPr lang="pt-PT" dirty="0" smtClean="0"/>
            <a:t>Login</a:t>
          </a:r>
          <a:endParaRPr lang="pt-P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70352C88-5AFF-4C1B-932B-660FF289C157}" type="parTrans" cxnId="{E19644CF-041F-47ED-B073-F1088142A139}">
      <dgm:prSet/>
      <dgm:spPr/>
      <dgm:t>
        <a:bodyPr/>
        <a:lstStyle/>
        <a:p>
          <a:endParaRPr lang="pt-PT"/>
        </a:p>
      </dgm:t>
    </dgm:pt>
    <dgm:pt modelId="{A5F519FD-36F8-4F53-BA6C-44A10523C5EC}" type="sibTrans" cxnId="{E19644CF-041F-47ED-B073-F1088142A139}">
      <dgm:prSet/>
      <dgm:spPr/>
      <dgm:t>
        <a:bodyPr/>
        <a:lstStyle/>
        <a:p>
          <a:endParaRPr lang="pt-PT"/>
        </a:p>
      </dgm:t>
    </dgm:pt>
    <dgm:pt modelId="{FBB4B6F9-8CB1-4662-937C-AA4DDD5B2985}">
      <dgm:prSet/>
      <dgm:spPr/>
      <dgm:t>
        <a:bodyPr/>
        <a:lstStyle/>
        <a:p>
          <a:r>
            <a:rPr lang="pt-PT" dirty="0" err="1" smtClean="0"/>
            <a:t>User</a:t>
          </a:r>
          <a:endParaRPr lang="pt-P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2FE42638-4DC9-4EB7-A6FE-F398271D8773}" type="parTrans" cxnId="{302E8108-F982-4C5F-B84E-7808D78C47A7}">
      <dgm:prSet/>
      <dgm:spPr/>
      <dgm:t>
        <a:bodyPr/>
        <a:lstStyle/>
        <a:p>
          <a:endParaRPr lang="pt-PT"/>
        </a:p>
      </dgm:t>
    </dgm:pt>
    <dgm:pt modelId="{31AC48F7-7790-4C9C-AB9B-B82E683E14AE}" type="sibTrans" cxnId="{302E8108-F982-4C5F-B84E-7808D78C47A7}">
      <dgm:prSet/>
      <dgm:spPr/>
      <dgm:t>
        <a:bodyPr/>
        <a:lstStyle/>
        <a:p>
          <a:endParaRPr lang="pt-PT"/>
        </a:p>
      </dgm:t>
    </dgm:pt>
    <dgm:pt modelId="{7AE6D6AF-7DCC-434F-9C1E-E001370361F7}" type="pres">
      <dgm:prSet presAssocID="{6CAAB658-E09A-47C3-ACC2-EEE0A3D12A1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A9BBD2FC-DF82-465E-8D80-26587DFBB783}" type="pres">
      <dgm:prSet presAssocID="{40EE6D1E-75FE-4B76-B371-F739C670491C}" presName="root" presStyleCnt="0"/>
      <dgm:spPr/>
    </dgm:pt>
    <dgm:pt modelId="{AD2A74F1-1002-4181-AB5D-7913892E437A}" type="pres">
      <dgm:prSet presAssocID="{40EE6D1E-75FE-4B76-B371-F739C670491C}" presName="rootComposite" presStyleCnt="0"/>
      <dgm:spPr/>
    </dgm:pt>
    <dgm:pt modelId="{D1ECB185-7455-4BA9-B59C-709EC62EF34D}" type="pres">
      <dgm:prSet presAssocID="{40EE6D1E-75FE-4B76-B371-F739C670491C}" presName="rootText" presStyleLbl="node1" presStyleIdx="0" presStyleCnt="1" custLinFactNeighborX="-62550"/>
      <dgm:spPr/>
      <dgm:t>
        <a:bodyPr/>
        <a:lstStyle/>
        <a:p>
          <a:endParaRPr lang="pt-PT"/>
        </a:p>
      </dgm:t>
    </dgm:pt>
    <dgm:pt modelId="{4E99AEBD-D5C7-4BAF-90F4-44DAD5F1FF03}" type="pres">
      <dgm:prSet presAssocID="{40EE6D1E-75FE-4B76-B371-F739C670491C}" presName="rootConnector" presStyleLbl="node1" presStyleIdx="0" presStyleCnt="1"/>
      <dgm:spPr/>
      <dgm:t>
        <a:bodyPr/>
        <a:lstStyle/>
        <a:p>
          <a:endParaRPr lang="pt-PT"/>
        </a:p>
      </dgm:t>
    </dgm:pt>
    <dgm:pt modelId="{39793461-12F0-497E-9734-158B7032B99E}" type="pres">
      <dgm:prSet presAssocID="{40EE6D1E-75FE-4B76-B371-F739C670491C}" presName="childShape" presStyleCnt="0"/>
      <dgm:spPr/>
    </dgm:pt>
    <dgm:pt modelId="{B34A3C18-AB0D-4327-87EE-830156215677}" type="pres">
      <dgm:prSet presAssocID="{586C2BDE-DA00-425B-9C74-46DCE2BC9198}" presName="Name13" presStyleLbl="parChTrans1D2" presStyleIdx="0" presStyleCnt="6"/>
      <dgm:spPr/>
      <dgm:t>
        <a:bodyPr/>
        <a:lstStyle/>
        <a:p>
          <a:endParaRPr lang="pt-PT"/>
        </a:p>
      </dgm:t>
    </dgm:pt>
    <dgm:pt modelId="{FB45A2D2-2D0B-4F1D-9F52-0225D6D0BA43}" type="pres">
      <dgm:prSet presAssocID="{39A79065-AA8B-419C-A187-CCDC98B19D46}" presName="childText" presStyleLbl="bgAcc1" presStyleIdx="0" presStyleCnt="6" custLinFactNeighborX="-32342" custLinFactNeighborY="557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9FBDAA4-2A6C-4EE8-A325-72E2B22D29FC}" type="pres">
      <dgm:prSet presAssocID="{78E64B6C-F6ED-4C42-9967-F92B3D6D523C}" presName="Name13" presStyleLbl="parChTrans1D2" presStyleIdx="1" presStyleCnt="6"/>
      <dgm:spPr/>
      <dgm:t>
        <a:bodyPr/>
        <a:lstStyle/>
        <a:p>
          <a:endParaRPr lang="pt-PT"/>
        </a:p>
      </dgm:t>
    </dgm:pt>
    <dgm:pt modelId="{366A22F1-6864-4636-96B6-05EA6F8BD39A}" type="pres">
      <dgm:prSet presAssocID="{58596575-C784-4606-8C15-F66D830F3C36}" presName="childText" presStyleLbl="bgAcc1" presStyleIdx="1" presStyleCnt="6" custLinFactNeighborX="-32342" custLinFactNeighborY="557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E2BA0EE-931F-456E-B1CC-2429CCE5D088}" type="pres">
      <dgm:prSet presAssocID="{8E78088A-DC20-43BD-9199-8CFCF8773065}" presName="Name13" presStyleLbl="parChTrans1D2" presStyleIdx="2" presStyleCnt="6"/>
      <dgm:spPr/>
      <dgm:t>
        <a:bodyPr/>
        <a:lstStyle/>
        <a:p>
          <a:endParaRPr lang="pt-PT"/>
        </a:p>
      </dgm:t>
    </dgm:pt>
    <dgm:pt modelId="{4438D102-7558-4F28-852A-96DFB81A97B8}" type="pres">
      <dgm:prSet presAssocID="{C4E71406-0690-48D4-96BA-11776A2BB6E5}" presName="childText" presStyleLbl="bgAcc1" presStyleIdx="2" presStyleCnt="6" custLinFactNeighborX="-32342" custLinFactNeighborY="557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E845673-C879-46AC-BC8F-FB47246321C3}" type="pres">
      <dgm:prSet presAssocID="{F85D897D-D3C0-40A4-8A4B-01B19DFBCB88}" presName="Name13" presStyleLbl="parChTrans1D2" presStyleIdx="3" presStyleCnt="6"/>
      <dgm:spPr/>
      <dgm:t>
        <a:bodyPr/>
        <a:lstStyle/>
        <a:p>
          <a:endParaRPr lang="pt-PT"/>
        </a:p>
      </dgm:t>
    </dgm:pt>
    <dgm:pt modelId="{FEF1964C-27AF-4CD0-B105-2E4E8F85456B}" type="pres">
      <dgm:prSet presAssocID="{44526AAA-CA49-4518-A087-32C70C4E120A}" presName="childText" presStyleLbl="bgAcc1" presStyleIdx="3" presStyleCnt="6" custLinFactNeighborX="-32342" custLinFactNeighborY="557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4FD3D54-8F09-47AB-8643-42AA1C9E91FD}" type="pres">
      <dgm:prSet presAssocID="{70352C88-5AFF-4C1B-932B-660FF289C157}" presName="Name13" presStyleLbl="parChTrans1D2" presStyleIdx="4" presStyleCnt="6"/>
      <dgm:spPr/>
      <dgm:t>
        <a:bodyPr/>
        <a:lstStyle/>
        <a:p>
          <a:endParaRPr lang="pt-PT"/>
        </a:p>
      </dgm:t>
    </dgm:pt>
    <dgm:pt modelId="{4491664D-595F-4EEE-9DF2-66B688B5B425}" type="pres">
      <dgm:prSet presAssocID="{D2ED4CD0-A5BE-4632-8F16-9183ED226228}" presName="childText" presStyleLbl="bgAcc1" presStyleIdx="4" presStyleCnt="6" custLinFactNeighborX="-32342" custLinFactNeighborY="557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E9869ED-F6E5-44E6-A825-CDF0AEA5ABB0}" type="pres">
      <dgm:prSet presAssocID="{2FE42638-4DC9-4EB7-A6FE-F398271D8773}" presName="Name13" presStyleLbl="parChTrans1D2" presStyleIdx="5" presStyleCnt="6"/>
      <dgm:spPr/>
      <dgm:t>
        <a:bodyPr/>
        <a:lstStyle/>
        <a:p>
          <a:endParaRPr lang="pt-PT"/>
        </a:p>
      </dgm:t>
    </dgm:pt>
    <dgm:pt modelId="{8BCF04B2-0647-4DD4-80F0-D9EFA7EB9E29}" type="pres">
      <dgm:prSet presAssocID="{FBB4B6F9-8CB1-4662-937C-AA4DDD5B2985}" presName="childText" presStyleLbl="bgAcc1" presStyleIdx="5" presStyleCnt="6" custLinFactNeighborX="-32342" custLinFactNeighborY="557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C68859B4-7C46-4D1B-A8EF-D232FED662F6}" srcId="{40EE6D1E-75FE-4B76-B371-F739C670491C}" destId="{44526AAA-CA49-4518-A087-32C70C4E120A}" srcOrd="3" destOrd="0" parTransId="{F85D897D-D3C0-40A4-8A4B-01B19DFBCB88}" sibTransId="{C2280BC5-3734-4288-BABF-4750791C0C84}"/>
    <dgm:cxn modelId="{041A3FE0-A227-4B5C-9D39-75E355831556}" srcId="{40EE6D1E-75FE-4B76-B371-F739C670491C}" destId="{39A79065-AA8B-419C-A187-CCDC98B19D46}" srcOrd="0" destOrd="0" parTransId="{586C2BDE-DA00-425B-9C74-46DCE2BC9198}" sibTransId="{5903D607-53C4-41B9-AAEA-BC266E24093D}"/>
    <dgm:cxn modelId="{EB46BD6F-BB05-465A-ADEC-E6DA74EF6521}" type="presOf" srcId="{586C2BDE-DA00-425B-9C74-46DCE2BC9198}" destId="{B34A3C18-AB0D-4327-87EE-830156215677}" srcOrd="0" destOrd="0" presId="urn:microsoft.com/office/officeart/2005/8/layout/hierarchy3"/>
    <dgm:cxn modelId="{B100398B-C1E8-4792-AAE7-0D16F74565C1}" type="presOf" srcId="{40EE6D1E-75FE-4B76-B371-F739C670491C}" destId="{D1ECB185-7455-4BA9-B59C-709EC62EF34D}" srcOrd="0" destOrd="0" presId="urn:microsoft.com/office/officeart/2005/8/layout/hierarchy3"/>
    <dgm:cxn modelId="{BDA603BD-ABF8-4265-B2CF-AABD1CFA9F46}" type="presOf" srcId="{70352C88-5AFF-4C1B-932B-660FF289C157}" destId="{24FD3D54-8F09-47AB-8643-42AA1C9E91FD}" srcOrd="0" destOrd="0" presId="urn:microsoft.com/office/officeart/2005/8/layout/hierarchy3"/>
    <dgm:cxn modelId="{E03AE1DC-426F-4B29-9A9C-78F3503E63D6}" type="presOf" srcId="{39A79065-AA8B-419C-A187-CCDC98B19D46}" destId="{FB45A2D2-2D0B-4F1D-9F52-0225D6D0BA43}" srcOrd="0" destOrd="0" presId="urn:microsoft.com/office/officeart/2005/8/layout/hierarchy3"/>
    <dgm:cxn modelId="{EDC4E97E-7AD8-4846-8DD6-6FA6D674E9D7}" type="presOf" srcId="{FBB4B6F9-8CB1-4662-937C-AA4DDD5B2985}" destId="{8BCF04B2-0647-4DD4-80F0-D9EFA7EB9E29}" srcOrd="0" destOrd="0" presId="urn:microsoft.com/office/officeart/2005/8/layout/hierarchy3"/>
    <dgm:cxn modelId="{0736793B-62C9-4284-B5CA-F513C4CC0B9D}" type="presOf" srcId="{40EE6D1E-75FE-4B76-B371-F739C670491C}" destId="{4E99AEBD-D5C7-4BAF-90F4-44DAD5F1FF03}" srcOrd="1" destOrd="0" presId="urn:microsoft.com/office/officeart/2005/8/layout/hierarchy3"/>
    <dgm:cxn modelId="{F242F679-16BF-430B-8A7E-27F45F26F466}" type="presOf" srcId="{58596575-C784-4606-8C15-F66D830F3C36}" destId="{366A22F1-6864-4636-96B6-05EA6F8BD39A}" srcOrd="0" destOrd="0" presId="urn:microsoft.com/office/officeart/2005/8/layout/hierarchy3"/>
    <dgm:cxn modelId="{1FA08ED1-AD10-47DB-831C-FBBC1287658C}" type="presOf" srcId="{78E64B6C-F6ED-4C42-9967-F92B3D6D523C}" destId="{99FBDAA4-2A6C-4EE8-A325-72E2B22D29FC}" srcOrd="0" destOrd="0" presId="urn:microsoft.com/office/officeart/2005/8/layout/hierarchy3"/>
    <dgm:cxn modelId="{C3CF1E49-5BD6-4F4B-A017-E6FDC5B18C52}" type="presOf" srcId="{2FE42638-4DC9-4EB7-A6FE-F398271D8773}" destId="{DE9869ED-F6E5-44E6-A825-CDF0AEA5ABB0}" srcOrd="0" destOrd="0" presId="urn:microsoft.com/office/officeart/2005/8/layout/hierarchy3"/>
    <dgm:cxn modelId="{E19644CF-041F-47ED-B073-F1088142A139}" srcId="{40EE6D1E-75FE-4B76-B371-F739C670491C}" destId="{D2ED4CD0-A5BE-4632-8F16-9183ED226228}" srcOrd="4" destOrd="0" parTransId="{70352C88-5AFF-4C1B-932B-660FF289C157}" sibTransId="{A5F519FD-36F8-4F53-BA6C-44A10523C5EC}"/>
    <dgm:cxn modelId="{0F4F71F8-1C23-4444-9B1D-BE2D75986BB1}" srcId="{40EE6D1E-75FE-4B76-B371-F739C670491C}" destId="{C4E71406-0690-48D4-96BA-11776A2BB6E5}" srcOrd="2" destOrd="0" parTransId="{8E78088A-DC20-43BD-9199-8CFCF8773065}" sibTransId="{80DB4A43-7CAC-4F85-BE8D-5FB3C0BA04C5}"/>
    <dgm:cxn modelId="{DDBC4A50-1BE3-4453-B57D-F3A966557F36}" type="presOf" srcId="{44526AAA-CA49-4518-A087-32C70C4E120A}" destId="{FEF1964C-27AF-4CD0-B105-2E4E8F85456B}" srcOrd="0" destOrd="0" presId="urn:microsoft.com/office/officeart/2005/8/layout/hierarchy3"/>
    <dgm:cxn modelId="{8530C57F-1B8A-4AE4-BAE0-4B0EB3F7306B}" type="presOf" srcId="{8E78088A-DC20-43BD-9199-8CFCF8773065}" destId="{DE2BA0EE-931F-456E-B1CC-2429CCE5D088}" srcOrd="0" destOrd="0" presId="urn:microsoft.com/office/officeart/2005/8/layout/hierarchy3"/>
    <dgm:cxn modelId="{302E8108-F982-4C5F-B84E-7808D78C47A7}" srcId="{40EE6D1E-75FE-4B76-B371-F739C670491C}" destId="{FBB4B6F9-8CB1-4662-937C-AA4DDD5B2985}" srcOrd="5" destOrd="0" parTransId="{2FE42638-4DC9-4EB7-A6FE-F398271D8773}" sibTransId="{31AC48F7-7790-4C9C-AB9B-B82E683E14AE}"/>
    <dgm:cxn modelId="{69FD8CD3-7C8F-43E1-97F8-7EC3D836345D}" type="presOf" srcId="{C4E71406-0690-48D4-96BA-11776A2BB6E5}" destId="{4438D102-7558-4F28-852A-96DFB81A97B8}" srcOrd="0" destOrd="0" presId="urn:microsoft.com/office/officeart/2005/8/layout/hierarchy3"/>
    <dgm:cxn modelId="{F8D9694B-7FEC-4B88-9882-51B2CA047DAC}" type="presOf" srcId="{D2ED4CD0-A5BE-4632-8F16-9183ED226228}" destId="{4491664D-595F-4EEE-9DF2-66B688B5B425}" srcOrd="0" destOrd="0" presId="urn:microsoft.com/office/officeart/2005/8/layout/hierarchy3"/>
    <dgm:cxn modelId="{5DBCE5FE-338E-46CF-8FFF-5E60C3976D58}" srcId="{40EE6D1E-75FE-4B76-B371-F739C670491C}" destId="{58596575-C784-4606-8C15-F66D830F3C36}" srcOrd="1" destOrd="0" parTransId="{78E64B6C-F6ED-4C42-9967-F92B3D6D523C}" sibTransId="{86697134-40EA-471D-B843-150B44E3488B}"/>
    <dgm:cxn modelId="{B9BC633F-7B28-4645-8E62-015F5B035A6D}" type="presOf" srcId="{F85D897D-D3C0-40A4-8A4B-01B19DFBCB88}" destId="{2E845673-C879-46AC-BC8F-FB47246321C3}" srcOrd="0" destOrd="0" presId="urn:microsoft.com/office/officeart/2005/8/layout/hierarchy3"/>
    <dgm:cxn modelId="{E09AFA8E-3EE0-47A4-ACE8-8BC4C7E3E7BB}" type="presOf" srcId="{6CAAB658-E09A-47C3-ACC2-EEE0A3D12A1C}" destId="{7AE6D6AF-7DCC-434F-9C1E-E001370361F7}" srcOrd="0" destOrd="0" presId="urn:microsoft.com/office/officeart/2005/8/layout/hierarchy3"/>
    <dgm:cxn modelId="{F48FB10E-8457-4916-BC3C-96E465242A87}" srcId="{6CAAB658-E09A-47C3-ACC2-EEE0A3D12A1C}" destId="{40EE6D1E-75FE-4B76-B371-F739C670491C}" srcOrd="0" destOrd="0" parTransId="{CFBAB380-8E14-4074-A5FA-919467F56489}" sibTransId="{D29888E1-C6B0-41BA-8F4B-488B9E809A04}"/>
    <dgm:cxn modelId="{849FFAE0-7019-4E2C-87C3-BBE60FB7CAED}" type="presParOf" srcId="{7AE6D6AF-7DCC-434F-9C1E-E001370361F7}" destId="{A9BBD2FC-DF82-465E-8D80-26587DFBB783}" srcOrd="0" destOrd="0" presId="urn:microsoft.com/office/officeart/2005/8/layout/hierarchy3"/>
    <dgm:cxn modelId="{E9A223CF-DF09-4FBD-9826-239F0A4690FC}" type="presParOf" srcId="{A9BBD2FC-DF82-465E-8D80-26587DFBB783}" destId="{AD2A74F1-1002-4181-AB5D-7913892E437A}" srcOrd="0" destOrd="0" presId="urn:microsoft.com/office/officeart/2005/8/layout/hierarchy3"/>
    <dgm:cxn modelId="{CA38A325-1B26-48B7-87B7-9B17B2D1A569}" type="presParOf" srcId="{AD2A74F1-1002-4181-AB5D-7913892E437A}" destId="{D1ECB185-7455-4BA9-B59C-709EC62EF34D}" srcOrd="0" destOrd="0" presId="urn:microsoft.com/office/officeart/2005/8/layout/hierarchy3"/>
    <dgm:cxn modelId="{B4E0D2DA-6E90-4EE1-93E3-409AAE2211BC}" type="presParOf" srcId="{AD2A74F1-1002-4181-AB5D-7913892E437A}" destId="{4E99AEBD-D5C7-4BAF-90F4-44DAD5F1FF03}" srcOrd="1" destOrd="0" presId="urn:microsoft.com/office/officeart/2005/8/layout/hierarchy3"/>
    <dgm:cxn modelId="{1DB65676-6B01-4B9C-8AB6-112648EA9BCE}" type="presParOf" srcId="{A9BBD2FC-DF82-465E-8D80-26587DFBB783}" destId="{39793461-12F0-497E-9734-158B7032B99E}" srcOrd="1" destOrd="0" presId="urn:microsoft.com/office/officeart/2005/8/layout/hierarchy3"/>
    <dgm:cxn modelId="{2BF80C67-C5A4-4B3A-BFF5-A24789F88326}" type="presParOf" srcId="{39793461-12F0-497E-9734-158B7032B99E}" destId="{B34A3C18-AB0D-4327-87EE-830156215677}" srcOrd="0" destOrd="0" presId="urn:microsoft.com/office/officeart/2005/8/layout/hierarchy3"/>
    <dgm:cxn modelId="{8D09AEF1-90ED-471D-9D1A-F29E694C51E9}" type="presParOf" srcId="{39793461-12F0-497E-9734-158B7032B99E}" destId="{FB45A2D2-2D0B-4F1D-9F52-0225D6D0BA43}" srcOrd="1" destOrd="0" presId="urn:microsoft.com/office/officeart/2005/8/layout/hierarchy3"/>
    <dgm:cxn modelId="{F1786AA7-73AC-47B0-B6CB-8387A001648C}" type="presParOf" srcId="{39793461-12F0-497E-9734-158B7032B99E}" destId="{99FBDAA4-2A6C-4EE8-A325-72E2B22D29FC}" srcOrd="2" destOrd="0" presId="urn:microsoft.com/office/officeart/2005/8/layout/hierarchy3"/>
    <dgm:cxn modelId="{8C8106EC-8B37-4A9D-AD25-CA30827769A7}" type="presParOf" srcId="{39793461-12F0-497E-9734-158B7032B99E}" destId="{366A22F1-6864-4636-96B6-05EA6F8BD39A}" srcOrd="3" destOrd="0" presId="urn:microsoft.com/office/officeart/2005/8/layout/hierarchy3"/>
    <dgm:cxn modelId="{B1FDFCD5-2F90-47FC-8416-C0319CEAAC25}" type="presParOf" srcId="{39793461-12F0-497E-9734-158B7032B99E}" destId="{DE2BA0EE-931F-456E-B1CC-2429CCE5D088}" srcOrd="4" destOrd="0" presId="urn:microsoft.com/office/officeart/2005/8/layout/hierarchy3"/>
    <dgm:cxn modelId="{49CF4475-EA15-4A96-9B12-19FA0E08393D}" type="presParOf" srcId="{39793461-12F0-497E-9734-158B7032B99E}" destId="{4438D102-7558-4F28-852A-96DFB81A97B8}" srcOrd="5" destOrd="0" presId="urn:microsoft.com/office/officeart/2005/8/layout/hierarchy3"/>
    <dgm:cxn modelId="{1E256EA4-03D2-46D4-8B44-00D2CC583DDC}" type="presParOf" srcId="{39793461-12F0-497E-9734-158B7032B99E}" destId="{2E845673-C879-46AC-BC8F-FB47246321C3}" srcOrd="6" destOrd="0" presId="urn:microsoft.com/office/officeart/2005/8/layout/hierarchy3"/>
    <dgm:cxn modelId="{F6F97618-0C99-407C-83F5-BDADC4DF3FFC}" type="presParOf" srcId="{39793461-12F0-497E-9734-158B7032B99E}" destId="{FEF1964C-27AF-4CD0-B105-2E4E8F85456B}" srcOrd="7" destOrd="0" presId="urn:microsoft.com/office/officeart/2005/8/layout/hierarchy3"/>
    <dgm:cxn modelId="{6D085989-C23A-443D-ADB2-90A59B5EBD5B}" type="presParOf" srcId="{39793461-12F0-497E-9734-158B7032B99E}" destId="{24FD3D54-8F09-47AB-8643-42AA1C9E91FD}" srcOrd="8" destOrd="0" presId="urn:microsoft.com/office/officeart/2005/8/layout/hierarchy3"/>
    <dgm:cxn modelId="{2E1094EC-91C5-48F2-A10E-246C9F040EEE}" type="presParOf" srcId="{39793461-12F0-497E-9734-158B7032B99E}" destId="{4491664D-595F-4EEE-9DF2-66B688B5B425}" srcOrd="9" destOrd="0" presId="urn:microsoft.com/office/officeart/2005/8/layout/hierarchy3"/>
    <dgm:cxn modelId="{DA8E1B26-3B1F-4ABB-A8B7-4F337602B33F}" type="presParOf" srcId="{39793461-12F0-497E-9734-158B7032B99E}" destId="{DE9869ED-F6E5-44E6-A825-CDF0AEA5ABB0}" srcOrd="10" destOrd="0" presId="urn:microsoft.com/office/officeart/2005/8/layout/hierarchy3"/>
    <dgm:cxn modelId="{67B42AD0-45C9-4846-8DAE-1CF34B393B06}" type="presParOf" srcId="{39793461-12F0-497E-9734-158B7032B99E}" destId="{8BCF04B2-0647-4DD4-80F0-D9EFA7EB9E29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AAB658-E09A-47C3-ACC2-EEE0A3D12A1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40EE6D1E-75FE-4B76-B371-F739C670491C}">
      <dgm:prSet phldrT="[Texto]"/>
      <dgm:spPr/>
      <dgm:t>
        <a:bodyPr/>
        <a:lstStyle/>
        <a:p>
          <a:r>
            <a:rPr lang="pt-PT" dirty="0" smtClean="0"/>
            <a:t>Menu Utilizador</a:t>
          </a:r>
          <a:endParaRPr lang="pt-P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FBAB380-8E14-4074-A5FA-919467F56489}" type="parTrans" cxnId="{F48FB10E-8457-4916-BC3C-96E465242A87}">
      <dgm:prSet/>
      <dgm:spPr/>
      <dgm:t>
        <a:bodyPr/>
        <a:lstStyle/>
        <a:p>
          <a:endParaRPr lang="pt-PT"/>
        </a:p>
      </dgm:t>
    </dgm:pt>
    <dgm:pt modelId="{D29888E1-C6B0-41BA-8F4B-488B9E809A04}" type="sibTrans" cxnId="{F48FB10E-8457-4916-BC3C-96E465242A87}">
      <dgm:prSet/>
      <dgm:spPr/>
      <dgm:t>
        <a:bodyPr/>
        <a:lstStyle/>
        <a:p>
          <a:endParaRPr lang="pt-PT"/>
        </a:p>
      </dgm:t>
    </dgm:pt>
    <dgm:pt modelId="{39A79065-AA8B-419C-A187-CCDC98B19D46}">
      <dgm:prSet phldrT="[Texto]"/>
      <dgm:spPr/>
      <dgm:t>
        <a:bodyPr/>
        <a:lstStyle/>
        <a:p>
          <a:r>
            <a:rPr lang="pt-PT" dirty="0" smtClean="0"/>
            <a:t>Início</a:t>
          </a:r>
          <a:endParaRPr lang="pt-P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586C2BDE-DA00-425B-9C74-46DCE2BC9198}" type="parTrans" cxnId="{041A3FE0-A227-4B5C-9D39-75E355831556}">
      <dgm:prSet/>
      <dgm:spPr/>
      <dgm:t>
        <a:bodyPr/>
        <a:lstStyle/>
        <a:p>
          <a:endParaRPr lang="pt-PT"/>
        </a:p>
      </dgm:t>
    </dgm:pt>
    <dgm:pt modelId="{5903D607-53C4-41B9-AAEA-BC266E24093D}" type="sibTrans" cxnId="{041A3FE0-A227-4B5C-9D39-75E355831556}">
      <dgm:prSet/>
      <dgm:spPr/>
      <dgm:t>
        <a:bodyPr/>
        <a:lstStyle/>
        <a:p>
          <a:endParaRPr lang="pt-PT"/>
        </a:p>
      </dgm:t>
    </dgm:pt>
    <dgm:pt modelId="{58596575-C784-4606-8C15-F66D830F3C36}">
      <dgm:prSet phldrT="[Texto]"/>
      <dgm:spPr/>
      <dgm:t>
        <a:bodyPr/>
        <a:lstStyle/>
        <a:p>
          <a:r>
            <a:rPr lang="pt-PT" dirty="0" smtClean="0"/>
            <a:t>Produtos</a:t>
          </a:r>
          <a:endParaRPr lang="pt-P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78E64B6C-F6ED-4C42-9967-F92B3D6D523C}" type="parTrans" cxnId="{5DBCE5FE-338E-46CF-8FFF-5E60C3976D58}">
      <dgm:prSet/>
      <dgm:spPr/>
      <dgm:t>
        <a:bodyPr/>
        <a:lstStyle/>
        <a:p>
          <a:endParaRPr lang="pt-PT"/>
        </a:p>
      </dgm:t>
    </dgm:pt>
    <dgm:pt modelId="{86697134-40EA-471D-B843-150B44E3488B}" type="sibTrans" cxnId="{5DBCE5FE-338E-46CF-8FFF-5E60C3976D58}">
      <dgm:prSet/>
      <dgm:spPr/>
      <dgm:t>
        <a:bodyPr/>
        <a:lstStyle/>
        <a:p>
          <a:endParaRPr lang="pt-PT"/>
        </a:p>
      </dgm:t>
    </dgm:pt>
    <dgm:pt modelId="{C4E71406-0690-48D4-96BA-11776A2BB6E5}">
      <dgm:prSet phldrT="[Texto]"/>
      <dgm:spPr/>
      <dgm:t>
        <a:bodyPr/>
        <a:lstStyle/>
        <a:p>
          <a:r>
            <a:rPr lang="pt-PT" dirty="0" smtClean="0"/>
            <a:t>Encomendas</a:t>
          </a:r>
          <a:endParaRPr lang="pt-P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8E78088A-DC20-43BD-9199-8CFCF8773065}" type="parTrans" cxnId="{0F4F71F8-1C23-4444-9B1D-BE2D75986BB1}">
      <dgm:prSet/>
      <dgm:spPr/>
      <dgm:t>
        <a:bodyPr/>
        <a:lstStyle/>
        <a:p>
          <a:endParaRPr lang="pt-PT"/>
        </a:p>
      </dgm:t>
    </dgm:pt>
    <dgm:pt modelId="{80DB4A43-7CAC-4F85-BE8D-5FB3C0BA04C5}" type="sibTrans" cxnId="{0F4F71F8-1C23-4444-9B1D-BE2D75986BB1}">
      <dgm:prSet/>
      <dgm:spPr/>
      <dgm:t>
        <a:bodyPr/>
        <a:lstStyle/>
        <a:p>
          <a:endParaRPr lang="pt-PT"/>
        </a:p>
      </dgm:t>
    </dgm:pt>
    <dgm:pt modelId="{44526AAA-CA49-4518-A087-32C70C4E120A}">
      <dgm:prSet/>
      <dgm:spPr/>
      <dgm:t>
        <a:bodyPr/>
        <a:lstStyle/>
        <a:p>
          <a:r>
            <a:rPr lang="pt-PT" dirty="0" smtClean="0"/>
            <a:t>Registo</a:t>
          </a:r>
          <a:endParaRPr lang="pt-P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F85D897D-D3C0-40A4-8A4B-01B19DFBCB88}" type="parTrans" cxnId="{C68859B4-7C46-4D1B-A8EF-D232FED662F6}">
      <dgm:prSet/>
      <dgm:spPr/>
      <dgm:t>
        <a:bodyPr/>
        <a:lstStyle/>
        <a:p>
          <a:endParaRPr lang="pt-PT"/>
        </a:p>
      </dgm:t>
    </dgm:pt>
    <dgm:pt modelId="{C2280BC5-3734-4288-BABF-4750791C0C84}" type="sibTrans" cxnId="{C68859B4-7C46-4D1B-A8EF-D232FED662F6}">
      <dgm:prSet/>
      <dgm:spPr/>
      <dgm:t>
        <a:bodyPr/>
        <a:lstStyle/>
        <a:p>
          <a:endParaRPr lang="pt-PT"/>
        </a:p>
      </dgm:t>
    </dgm:pt>
    <dgm:pt modelId="{D2ED4CD0-A5BE-4632-8F16-9183ED226228}">
      <dgm:prSet/>
      <dgm:spPr/>
      <dgm:t>
        <a:bodyPr/>
        <a:lstStyle/>
        <a:p>
          <a:r>
            <a:rPr lang="pt-PT" dirty="0" smtClean="0"/>
            <a:t>Login</a:t>
          </a:r>
          <a:endParaRPr lang="pt-P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70352C88-5AFF-4C1B-932B-660FF289C157}" type="parTrans" cxnId="{E19644CF-041F-47ED-B073-F1088142A139}">
      <dgm:prSet/>
      <dgm:spPr/>
      <dgm:t>
        <a:bodyPr/>
        <a:lstStyle/>
        <a:p>
          <a:endParaRPr lang="pt-PT"/>
        </a:p>
      </dgm:t>
    </dgm:pt>
    <dgm:pt modelId="{A5F519FD-36F8-4F53-BA6C-44A10523C5EC}" type="sibTrans" cxnId="{E19644CF-041F-47ED-B073-F1088142A139}">
      <dgm:prSet/>
      <dgm:spPr/>
      <dgm:t>
        <a:bodyPr/>
        <a:lstStyle/>
        <a:p>
          <a:endParaRPr lang="pt-PT"/>
        </a:p>
      </dgm:t>
    </dgm:pt>
    <dgm:pt modelId="{FBB4B6F9-8CB1-4662-937C-AA4DDD5B2985}">
      <dgm:prSet/>
      <dgm:spPr/>
      <dgm:t>
        <a:bodyPr/>
        <a:lstStyle/>
        <a:p>
          <a:r>
            <a:rPr lang="pt-PT" dirty="0" err="1" smtClean="0"/>
            <a:t>User</a:t>
          </a:r>
          <a:endParaRPr lang="pt-P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2FE42638-4DC9-4EB7-A6FE-F398271D8773}" type="parTrans" cxnId="{302E8108-F982-4C5F-B84E-7808D78C47A7}">
      <dgm:prSet/>
      <dgm:spPr/>
      <dgm:t>
        <a:bodyPr/>
        <a:lstStyle/>
        <a:p>
          <a:endParaRPr lang="pt-PT"/>
        </a:p>
      </dgm:t>
    </dgm:pt>
    <dgm:pt modelId="{31AC48F7-7790-4C9C-AB9B-B82E683E14AE}" type="sibTrans" cxnId="{302E8108-F982-4C5F-B84E-7808D78C47A7}">
      <dgm:prSet/>
      <dgm:spPr/>
      <dgm:t>
        <a:bodyPr/>
        <a:lstStyle/>
        <a:p>
          <a:endParaRPr lang="pt-PT"/>
        </a:p>
      </dgm:t>
    </dgm:pt>
    <dgm:pt modelId="{7AE6D6AF-7DCC-434F-9C1E-E001370361F7}" type="pres">
      <dgm:prSet presAssocID="{6CAAB658-E09A-47C3-ACC2-EEE0A3D12A1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A9BBD2FC-DF82-465E-8D80-26587DFBB783}" type="pres">
      <dgm:prSet presAssocID="{40EE6D1E-75FE-4B76-B371-F739C670491C}" presName="root" presStyleCnt="0"/>
      <dgm:spPr/>
    </dgm:pt>
    <dgm:pt modelId="{AD2A74F1-1002-4181-AB5D-7913892E437A}" type="pres">
      <dgm:prSet presAssocID="{40EE6D1E-75FE-4B76-B371-F739C670491C}" presName="rootComposite" presStyleCnt="0"/>
      <dgm:spPr/>
    </dgm:pt>
    <dgm:pt modelId="{D1ECB185-7455-4BA9-B59C-709EC62EF34D}" type="pres">
      <dgm:prSet presAssocID="{40EE6D1E-75FE-4B76-B371-F739C670491C}" presName="rootText" presStyleLbl="node1" presStyleIdx="0" presStyleCnt="1" custLinFactNeighborX="-62550"/>
      <dgm:spPr/>
      <dgm:t>
        <a:bodyPr/>
        <a:lstStyle/>
        <a:p>
          <a:endParaRPr lang="pt-PT"/>
        </a:p>
      </dgm:t>
    </dgm:pt>
    <dgm:pt modelId="{4E99AEBD-D5C7-4BAF-90F4-44DAD5F1FF03}" type="pres">
      <dgm:prSet presAssocID="{40EE6D1E-75FE-4B76-B371-F739C670491C}" presName="rootConnector" presStyleLbl="node1" presStyleIdx="0" presStyleCnt="1"/>
      <dgm:spPr/>
      <dgm:t>
        <a:bodyPr/>
        <a:lstStyle/>
        <a:p>
          <a:endParaRPr lang="pt-PT"/>
        </a:p>
      </dgm:t>
    </dgm:pt>
    <dgm:pt modelId="{39793461-12F0-497E-9734-158B7032B99E}" type="pres">
      <dgm:prSet presAssocID="{40EE6D1E-75FE-4B76-B371-F739C670491C}" presName="childShape" presStyleCnt="0"/>
      <dgm:spPr/>
    </dgm:pt>
    <dgm:pt modelId="{B34A3C18-AB0D-4327-87EE-830156215677}" type="pres">
      <dgm:prSet presAssocID="{586C2BDE-DA00-425B-9C74-46DCE2BC9198}" presName="Name13" presStyleLbl="parChTrans1D2" presStyleIdx="0" presStyleCnt="6"/>
      <dgm:spPr/>
      <dgm:t>
        <a:bodyPr/>
        <a:lstStyle/>
        <a:p>
          <a:endParaRPr lang="pt-PT"/>
        </a:p>
      </dgm:t>
    </dgm:pt>
    <dgm:pt modelId="{FB45A2D2-2D0B-4F1D-9F52-0225D6D0BA43}" type="pres">
      <dgm:prSet presAssocID="{39A79065-AA8B-419C-A187-CCDC98B19D46}" presName="childText" presStyleLbl="bgAcc1" presStyleIdx="0" presStyleCnt="6" custLinFactNeighborX="-32342" custLinFactNeighborY="557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9FBDAA4-2A6C-4EE8-A325-72E2B22D29FC}" type="pres">
      <dgm:prSet presAssocID="{78E64B6C-F6ED-4C42-9967-F92B3D6D523C}" presName="Name13" presStyleLbl="parChTrans1D2" presStyleIdx="1" presStyleCnt="6"/>
      <dgm:spPr/>
      <dgm:t>
        <a:bodyPr/>
        <a:lstStyle/>
        <a:p>
          <a:endParaRPr lang="pt-PT"/>
        </a:p>
      </dgm:t>
    </dgm:pt>
    <dgm:pt modelId="{366A22F1-6864-4636-96B6-05EA6F8BD39A}" type="pres">
      <dgm:prSet presAssocID="{58596575-C784-4606-8C15-F66D830F3C36}" presName="childText" presStyleLbl="bgAcc1" presStyleIdx="1" presStyleCnt="6" custLinFactNeighborX="-32342" custLinFactNeighborY="557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E2BA0EE-931F-456E-B1CC-2429CCE5D088}" type="pres">
      <dgm:prSet presAssocID="{8E78088A-DC20-43BD-9199-8CFCF8773065}" presName="Name13" presStyleLbl="parChTrans1D2" presStyleIdx="2" presStyleCnt="6"/>
      <dgm:spPr/>
      <dgm:t>
        <a:bodyPr/>
        <a:lstStyle/>
        <a:p>
          <a:endParaRPr lang="pt-PT"/>
        </a:p>
      </dgm:t>
    </dgm:pt>
    <dgm:pt modelId="{4438D102-7558-4F28-852A-96DFB81A97B8}" type="pres">
      <dgm:prSet presAssocID="{C4E71406-0690-48D4-96BA-11776A2BB6E5}" presName="childText" presStyleLbl="bgAcc1" presStyleIdx="2" presStyleCnt="6" custLinFactNeighborX="-32342" custLinFactNeighborY="557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E845673-C879-46AC-BC8F-FB47246321C3}" type="pres">
      <dgm:prSet presAssocID="{F85D897D-D3C0-40A4-8A4B-01B19DFBCB88}" presName="Name13" presStyleLbl="parChTrans1D2" presStyleIdx="3" presStyleCnt="6"/>
      <dgm:spPr/>
      <dgm:t>
        <a:bodyPr/>
        <a:lstStyle/>
        <a:p>
          <a:endParaRPr lang="pt-PT"/>
        </a:p>
      </dgm:t>
    </dgm:pt>
    <dgm:pt modelId="{FEF1964C-27AF-4CD0-B105-2E4E8F85456B}" type="pres">
      <dgm:prSet presAssocID="{44526AAA-CA49-4518-A087-32C70C4E120A}" presName="childText" presStyleLbl="bgAcc1" presStyleIdx="3" presStyleCnt="6" custLinFactNeighborX="-32342" custLinFactNeighborY="557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4FD3D54-8F09-47AB-8643-42AA1C9E91FD}" type="pres">
      <dgm:prSet presAssocID="{70352C88-5AFF-4C1B-932B-660FF289C157}" presName="Name13" presStyleLbl="parChTrans1D2" presStyleIdx="4" presStyleCnt="6"/>
      <dgm:spPr/>
      <dgm:t>
        <a:bodyPr/>
        <a:lstStyle/>
        <a:p>
          <a:endParaRPr lang="pt-PT"/>
        </a:p>
      </dgm:t>
    </dgm:pt>
    <dgm:pt modelId="{4491664D-595F-4EEE-9DF2-66B688B5B425}" type="pres">
      <dgm:prSet presAssocID="{D2ED4CD0-A5BE-4632-8F16-9183ED226228}" presName="childText" presStyleLbl="bgAcc1" presStyleIdx="4" presStyleCnt="6" custLinFactNeighborX="-32342" custLinFactNeighborY="557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E9869ED-F6E5-44E6-A825-CDF0AEA5ABB0}" type="pres">
      <dgm:prSet presAssocID="{2FE42638-4DC9-4EB7-A6FE-F398271D8773}" presName="Name13" presStyleLbl="parChTrans1D2" presStyleIdx="5" presStyleCnt="6"/>
      <dgm:spPr/>
      <dgm:t>
        <a:bodyPr/>
        <a:lstStyle/>
        <a:p>
          <a:endParaRPr lang="pt-PT"/>
        </a:p>
      </dgm:t>
    </dgm:pt>
    <dgm:pt modelId="{8BCF04B2-0647-4DD4-80F0-D9EFA7EB9E29}" type="pres">
      <dgm:prSet presAssocID="{FBB4B6F9-8CB1-4662-937C-AA4DDD5B2985}" presName="childText" presStyleLbl="bgAcc1" presStyleIdx="5" presStyleCnt="6" custLinFactNeighborX="-32342" custLinFactNeighborY="557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D8CDF18C-92EA-4BCA-BC3C-E5DD51723D50}" type="presOf" srcId="{D2ED4CD0-A5BE-4632-8F16-9183ED226228}" destId="{4491664D-595F-4EEE-9DF2-66B688B5B425}" srcOrd="0" destOrd="0" presId="urn:microsoft.com/office/officeart/2005/8/layout/hierarchy3"/>
    <dgm:cxn modelId="{5DBCE5FE-338E-46CF-8FFF-5E60C3976D58}" srcId="{40EE6D1E-75FE-4B76-B371-F739C670491C}" destId="{58596575-C784-4606-8C15-F66D830F3C36}" srcOrd="1" destOrd="0" parTransId="{78E64B6C-F6ED-4C42-9967-F92B3D6D523C}" sibTransId="{86697134-40EA-471D-B843-150B44E3488B}"/>
    <dgm:cxn modelId="{5EFC72E1-E624-41E0-B734-96C06D080EF2}" type="presOf" srcId="{8E78088A-DC20-43BD-9199-8CFCF8773065}" destId="{DE2BA0EE-931F-456E-B1CC-2429CCE5D088}" srcOrd="0" destOrd="0" presId="urn:microsoft.com/office/officeart/2005/8/layout/hierarchy3"/>
    <dgm:cxn modelId="{6E9B017F-EF83-4C10-B2CE-B7B536999238}" type="presOf" srcId="{2FE42638-4DC9-4EB7-A6FE-F398271D8773}" destId="{DE9869ED-F6E5-44E6-A825-CDF0AEA5ABB0}" srcOrd="0" destOrd="0" presId="urn:microsoft.com/office/officeart/2005/8/layout/hierarchy3"/>
    <dgm:cxn modelId="{2DDB3A78-0804-487C-AE45-369041F7F7AD}" type="presOf" srcId="{40EE6D1E-75FE-4B76-B371-F739C670491C}" destId="{4E99AEBD-D5C7-4BAF-90F4-44DAD5F1FF03}" srcOrd="1" destOrd="0" presId="urn:microsoft.com/office/officeart/2005/8/layout/hierarchy3"/>
    <dgm:cxn modelId="{041A3FE0-A227-4B5C-9D39-75E355831556}" srcId="{40EE6D1E-75FE-4B76-B371-F739C670491C}" destId="{39A79065-AA8B-419C-A187-CCDC98B19D46}" srcOrd="0" destOrd="0" parTransId="{586C2BDE-DA00-425B-9C74-46DCE2BC9198}" sibTransId="{5903D607-53C4-41B9-AAEA-BC266E24093D}"/>
    <dgm:cxn modelId="{85667DD3-51EA-4089-87AA-E8B4B0B0D9AE}" type="presOf" srcId="{FBB4B6F9-8CB1-4662-937C-AA4DDD5B2985}" destId="{8BCF04B2-0647-4DD4-80F0-D9EFA7EB9E29}" srcOrd="0" destOrd="0" presId="urn:microsoft.com/office/officeart/2005/8/layout/hierarchy3"/>
    <dgm:cxn modelId="{62F1129E-4E72-475F-BC91-6F4724388215}" type="presOf" srcId="{F85D897D-D3C0-40A4-8A4B-01B19DFBCB88}" destId="{2E845673-C879-46AC-BC8F-FB47246321C3}" srcOrd="0" destOrd="0" presId="urn:microsoft.com/office/officeart/2005/8/layout/hierarchy3"/>
    <dgm:cxn modelId="{302E8108-F982-4C5F-B84E-7808D78C47A7}" srcId="{40EE6D1E-75FE-4B76-B371-F739C670491C}" destId="{FBB4B6F9-8CB1-4662-937C-AA4DDD5B2985}" srcOrd="5" destOrd="0" parTransId="{2FE42638-4DC9-4EB7-A6FE-F398271D8773}" sibTransId="{31AC48F7-7790-4C9C-AB9B-B82E683E14AE}"/>
    <dgm:cxn modelId="{8B5DE929-1647-4253-9959-4D3C5D844CC7}" type="presOf" srcId="{586C2BDE-DA00-425B-9C74-46DCE2BC9198}" destId="{B34A3C18-AB0D-4327-87EE-830156215677}" srcOrd="0" destOrd="0" presId="urn:microsoft.com/office/officeart/2005/8/layout/hierarchy3"/>
    <dgm:cxn modelId="{307D0A17-648E-415B-AE7D-BA84CED0582E}" type="presOf" srcId="{39A79065-AA8B-419C-A187-CCDC98B19D46}" destId="{FB45A2D2-2D0B-4F1D-9F52-0225D6D0BA43}" srcOrd="0" destOrd="0" presId="urn:microsoft.com/office/officeart/2005/8/layout/hierarchy3"/>
    <dgm:cxn modelId="{DAC827D8-5DF5-47FF-9AFF-315E1282DA01}" type="presOf" srcId="{58596575-C784-4606-8C15-F66D830F3C36}" destId="{366A22F1-6864-4636-96B6-05EA6F8BD39A}" srcOrd="0" destOrd="0" presId="urn:microsoft.com/office/officeart/2005/8/layout/hierarchy3"/>
    <dgm:cxn modelId="{F48FB10E-8457-4916-BC3C-96E465242A87}" srcId="{6CAAB658-E09A-47C3-ACC2-EEE0A3D12A1C}" destId="{40EE6D1E-75FE-4B76-B371-F739C670491C}" srcOrd="0" destOrd="0" parTransId="{CFBAB380-8E14-4074-A5FA-919467F56489}" sibTransId="{D29888E1-C6B0-41BA-8F4B-488B9E809A04}"/>
    <dgm:cxn modelId="{86470E8F-86CE-41EA-A051-6DB3B51B4C26}" type="presOf" srcId="{78E64B6C-F6ED-4C42-9967-F92B3D6D523C}" destId="{99FBDAA4-2A6C-4EE8-A325-72E2B22D29FC}" srcOrd="0" destOrd="0" presId="urn:microsoft.com/office/officeart/2005/8/layout/hierarchy3"/>
    <dgm:cxn modelId="{C68859B4-7C46-4D1B-A8EF-D232FED662F6}" srcId="{40EE6D1E-75FE-4B76-B371-F739C670491C}" destId="{44526AAA-CA49-4518-A087-32C70C4E120A}" srcOrd="3" destOrd="0" parTransId="{F85D897D-D3C0-40A4-8A4B-01B19DFBCB88}" sibTransId="{C2280BC5-3734-4288-BABF-4750791C0C84}"/>
    <dgm:cxn modelId="{5B234D37-9F4F-4901-8819-F17E239A7FCD}" type="presOf" srcId="{6CAAB658-E09A-47C3-ACC2-EEE0A3D12A1C}" destId="{7AE6D6AF-7DCC-434F-9C1E-E001370361F7}" srcOrd="0" destOrd="0" presId="urn:microsoft.com/office/officeart/2005/8/layout/hierarchy3"/>
    <dgm:cxn modelId="{E19644CF-041F-47ED-B073-F1088142A139}" srcId="{40EE6D1E-75FE-4B76-B371-F739C670491C}" destId="{D2ED4CD0-A5BE-4632-8F16-9183ED226228}" srcOrd="4" destOrd="0" parTransId="{70352C88-5AFF-4C1B-932B-660FF289C157}" sibTransId="{A5F519FD-36F8-4F53-BA6C-44A10523C5EC}"/>
    <dgm:cxn modelId="{2B30AF20-03C5-45AC-B4EF-0D8273C75D8E}" type="presOf" srcId="{70352C88-5AFF-4C1B-932B-660FF289C157}" destId="{24FD3D54-8F09-47AB-8643-42AA1C9E91FD}" srcOrd="0" destOrd="0" presId="urn:microsoft.com/office/officeart/2005/8/layout/hierarchy3"/>
    <dgm:cxn modelId="{ED6FB8AE-82C6-4577-B296-9580B0AB5AB3}" type="presOf" srcId="{C4E71406-0690-48D4-96BA-11776A2BB6E5}" destId="{4438D102-7558-4F28-852A-96DFB81A97B8}" srcOrd="0" destOrd="0" presId="urn:microsoft.com/office/officeart/2005/8/layout/hierarchy3"/>
    <dgm:cxn modelId="{A2DB95C6-22A9-43A5-83DF-0FDCCECEA6C5}" type="presOf" srcId="{40EE6D1E-75FE-4B76-B371-F739C670491C}" destId="{D1ECB185-7455-4BA9-B59C-709EC62EF34D}" srcOrd="0" destOrd="0" presId="urn:microsoft.com/office/officeart/2005/8/layout/hierarchy3"/>
    <dgm:cxn modelId="{0F4F71F8-1C23-4444-9B1D-BE2D75986BB1}" srcId="{40EE6D1E-75FE-4B76-B371-F739C670491C}" destId="{C4E71406-0690-48D4-96BA-11776A2BB6E5}" srcOrd="2" destOrd="0" parTransId="{8E78088A-DC20-43BD-9199-8CFCF8773065}" sibTransId="{80DB4A43-7CAC-4F85-BE8D-5FB3C0BA04C5}"/>
    <dgm:cxn modelId="{7D086788-3419-4739-8BA4-7421B35D5C58}" type="presOf" srcId="{44526AAA-CA49-4518-A087-32C70C4E120A}" destId="{FEF1964C-27AF-4CD0-B105-2E4E8F85456B}" srcOrd="0" destOrd="0" presId="urn:microsoft.com/office/officeart/2005/8/layout/hierarchy3"/>
    <dgm:cxn modelId="{218C60B1-817A-410E-9839-5E621E6F4F25}" type="presParOf" srcId="{7AE6D6AF-7DCC-434F-9C1E-E001370361F7}" destId="{A9BBD2FC-DF82-465E-8D80-26587DFBB783}" srcOrd="0" destOrd="0" presId="urn:microsoft.com/office/officeart/2005/8/layout/hierarchy3"/>
    <dgm:cxn modelId="{01CB05E2-9808-4AEE-8854-1529F1720372}" type="presParOf" srcId="{A9BBD2FC-DF82-465E-8D80-26587DFBB783}" destId="{AD2A74F1-1002-4181-AB5D-7913892E437A}" srcOrd="0" destOrd="0" presId="urn:microsoft.com/office/officeart/2005/8/layout/hierarchy3"/>
    <dgm:cxn modelId="{245A5DE4-5848-4FC3-87B8-3C5457829764}" type="presParOf" srcId="{AD2A74F1-1002-4181-AB5D-7913892E437A}" destId="{D1ECB185-7455-4BA9-B59C-709EC62EF34D}" srcOrd="0" destOrd="0" presId="urn:microsoft.com/office/officeart/2005/8/layout/hierarchy3"/>
    <dgm:cxn modelId="{69B187B6-6672-4329-9E01-4B0184927B48}" type="presParOf" srcId="{AD2A74F1-1002-4181-AB5D-7913892E437A}" destId="{4E99AEBD-D5C7-4BAF-90F4-44DAD5F1FF03}" srcOrd="1" destOrd="0" presId="urn:microsoft.com/office/officeart/2005/8/layout/hierarchy3"/>
    <dgm:cxn modelId="{273BB509-B66E-4DE6-A017-0AA1F86636C9}" type="presParOf" srcId="{A9BBD2FC-DF82-465E-8D80-26587DFBB783}" destId="{39793461-12F0-497E-9734-158B7032B99E}" srcOrd="1" destOrd="0" presId="urn:microsoft.com/office/officeart/2005/8/layout/hierarchy3"/>
    <dgm:cxn modelId="{5156BB86-5320-4819-818C-0BC137F1B590}" type="presParOf" srcId="{39793461-12F0-497E-9734-158B7032B99E}" destId="{B34A3C18-AB0D-4327-87EE-830156215677}" srcOrd="0" destOrd="0" presId="urn:microsoft.com/office/officeart/2005/8/layout/hierarchy3"/>
    <dgm:cxn modelId="{1A55C09D-0FC5-4834-ACE3-3B88ED87D242}" type="presParOf" srcId="{39793461-12F0-497E-9734-158B7032B99E}" destId="{FB45A2D2-2D0B-4F1D-9F52-0225D6D0BA43}" srcOrd="1" destOrd="0" presId="urn:microsoft.com/office/officeart/2005/8/layout/hierarchy3"/>
    <dgm:cxn modelId="{ADA70486-14EF-4008-8504-8C1F60617AF8}" type="presParOf" srcId="{39793461-12F0-497E-9734-158B7032B99E}" destId="{99FBDAA4-2A6C-4EE8-A325-72E2B22D29FC}" srcOrd="2" destOrd="0" presId="urn:microsoft.com/office/officeart/2005/8/layout/hierarchy3"/>
    <dgm:cxn modelId="{64A411B4-A6DB-41D3-859D-DE72081D5583}" type="presParOf" srcId="{39793461-12F0-497E-9734-158B7032B99E}" destId="{366A22F1-6864-4636-96B6-05EA6F8BD39A}" srcOrd="3" destOrd="0" presId="urn:microsoft.com/office/officeart/2005/8/layout/hierarchy3"/>
    <dgm:cxn modelId="{215BA0D7-E7FE-4666-92B8-88CC623305D1}" type="presParOf" srcId="{39793461-12F0-497E-9734-158B7032B99E}" destId="{DE2BA0EE-931F-456E-B1CC-2429CCE5D088}" srcOrd="4" destOrd="0" presId="urn:microsoft.com/office/officeart/2005/8/layout/hierarchy3"/>
    <dgm:cxn modelId="{EDAE4E86-AC3E-4455-8465-E8C81889F877}" type="presParOf" srcId="{39793461-12F0-497E-9734-158B7032B99E}" destId="{4438D102-7558-4F28-852A-96DFB81A97B8}" srcOrd="5" destOrd="0" presId="urn:microsoft.com/office/officeart/2005/8/layout/hierarchy3"/>
    <dgm:cxn modelId="{5DAA6F84-0AD0-4D46-869C-9A59FB0E7D91}" type="presParOf" srcId="{39793461-12F0-497E-9734-158B7032B99E}" destId="{2E845673-C879-46AC-BC8F-FB47246321C3}" srcOrd="6" destOrd="0" presId="urn:microsoft.com/office/officeart/2005/8/layout/hierarchy3"/>
    <dgm:cxn modelId="{73EE0880-76F8-42ED-9A83-283717E48436}" type="presParOf" srcId="{39793461-12F0-497E-9734-158B7032B99E}" destId="{FEF1964C-27AF-4CD0-B105-2E4E8F85456B}" srcOrd="7" destOrd="0" presId="urn:microsoft.com/office/officeart/2005/8/layout/hierarchy3"/>
    <dgm:cxn modelId="{35C8B422-CE29-4F68-BAE7-361577B7536E}" type="presParOf" srcId="{39793461-12F0-497E-9734-158B7032B99E}" destId="{24FD3D54-8F09-47AB-8643-42AA1C9E91FD}" srcOrd="8" destOrd="0" presId="urn:microsoft.com/office/officeart/2005/8/layout/hierarchy3"/>
    <dgm:cxn modelId="{89E26E2F-21DF-4756-877C-E08EFAD7A4CD}" type="presParOf" srcId="{39793461-12F0-497E-9734-158B7032B99E}" destId="{4491664D-595F-4EEE-9DF2-66B688B5B425}" srcOrd="9" destOrd="0" presId="urn:microsoft.com/office/officeart/2005/8/layout/hierarchy3"/>
    <dgm:cxn modelId="{546D2A50-A2A3-473B-BE65-E2C74C1D4E06}" type="presParOf" srcId="{39793461-12F0-497E-9734-158B7032B99E}" destId="{DE9869ED-F6E5-44E6-A825-CDF0AEA5ABB0}" srcOrd="10" destOrd="0" presId="urn:microsoft.com/office/officeart/2005/8/layout/hierarchy3"/>
    <dgm:cxn modelId="{E3ED23FF-0546-4041-A413-143B3CBD1681}" type="presParOf" srcId="{39793461-12F0-497E-9734-158B7032B99E}" destId="{8BCF04B2-0647-4DD4-80F0-D9EFA7EB9E29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AAB658-E09A-47C3-ACC2-EEE0A3D12A1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40EE6D1E-75FE-4B76-B371-F739C670491C}">
      <dgm:prSet phldrT="[Texto]"/>
      <dgm:spPr/>
      <dgm:t>
        <a:bodyPr/>
        <a:lstStyle/>
        <a:p>
          <a:r>
            <a:rPr lang="pt-PT" dirty="0" smtClean="0"/>
            <a:t>Menu Utilizador</a:t>
          </a:r>
          <a:endParaRPr lang="pt-P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FBAB380-8E14-4074-A5FA-919467F56489}" type="parTrans" cxnId="{F48FB10E-8457-4916-BC3C-96E465242A87}">
      <dgm:prSet/>
      <dgm:spPr/>
      <dgm:t>
        <a:bodyPr/>
        <a:lstStyle/>
        <a:p>
          <a:endParaRPr lang="pt-PT"/>
        </a:p>
      </dgm:t>
    </dgm:pt>
    <dgm:pt modelId="{D29888E1-C6B0-41BA-8F4B-488B9E809A04}" type="sibTrans" cxnId="{F48FB10E-8457-4916-BC3C-96E465242A87}">
      <dgm:prSet/>
      <dgm:spPr/>
      <dgm:t>
        <a:bodyPr/>
        <a:lstStyle/>
        <a:p>
          <a:endParaRPr lang="pt-PT"/>
        </a:p>
      </dgm:t>
    </dgm:pt>
    <dgm:pt modelId="{39A79065-AA8B-419C-A187-CCDC98B19D46}">
      <dgm:prSet phldrT="[Texto]"/>
      <dgm:spPr/>
      <dgm:t>
        <a:bodyPr/>
        <a:lstStyle/>
        <a:p>
          <a:r>
            <a:rPr lang="pt-PT" dirty="0" smtClean="0"/>
            <a:t>Início</a:t>
          </a:r>
          <a:endParaRPr lang="pt-P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586C2BDE-DA00-425B-9C74-46DCE2BC9198}" type="parTrans" cxnId="{041A3FE0-A227-4B5C-9D39-75E355831556}">
      <dgm:prSet/>
      <dgm:spPr/>
      <dgm:t>
        <a:bodyPr/>
        <a:lstStyle/>
        <a:p>
          <a:endParaRPr lang="pt-PT"/>
        </a:p>
      </dgm:t>
    </dgm:pt>
    <dgm:pt modelId="{5903D607-53C4-41B9-AAEA-BC266E24093D}" type="sibTrans" cxnId="{041A3FE0-A227-4B5C-9D39-75E355831556}">
      <dgm:prSet/>
      <dgm:spPr/>
      <dgm:t>
        <a:bodyPr/>
        <a:lstStyle/>
        <a:p>
          <a:endParaRPr lang="pt-PT"/>
        </a:p>
      </dgm:t>
    </dgm:pt>
    <dgm:pt modelId="{58596575-C784-4606-8C15-F66D830F3C36}">
      <dgm:prSet phldrT="[Texto]"/>
      <dgm:spPr/>
      <dgm:t>
        <a:bodyPr/>
        <a:lstStyle/>
        <a:p>
          <a:r>
            <a:rPr lang="pt-PT" dirty="0" smtClean="0"/>
            <a:t>Produtos</a:t>
          </a:r>
          <a:endParaRPr lang="pt-P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78E64B6C-F6ED-4C42-9967-F92B3D6D523C}" type="parTrans" cxnId="{5DBCE5FE-338E-46CF-8FFF-5E60C3976D58}">
      <dgm:prSet/>
      <dgm:spPr/>
      <dgm:t>
        <a:bodyPr/>
        <a:lstStyle/>
        <a:p>
          <a:endParaRPr lang="pt-PT"/>
        </a:p>
      </dgm:t>
    </dgm:pt>
    <dgm:pt modelId="{86697134-40EA-471D-B843-150B44E3488B}" type="sibTrans" cxnId="{5DBCE5FE-338E-46CF-8FFF-5E60C3976D58}">
      <dgm:prSet/>
      <dgm:spPr/>
      <dgm:t>
        <a:bodyPr/>
        <a:lstStyle/>
        <a:p>
          <a:endParaRPr lang="pt-PT"/>
        </a:p>
      </dgm:t>
    </dgm:pt>
    <dgm:pt modelId="{C4E71406-0690-48D4-96BA-11776A2BB6E5}">
      <dgm:prSet phldrT="[Texto]"/>
      <dgm:spPr/>
      <dgm:t>
        <a:bodyPr/>
        <a:lstStyle/>
        <a:p>
          <a:r>
            <a:rPr lang="pt-PT" dirty="0" smtClean="0"/>
            <a:t>Encomendas</a:t>
          </a:r>
          <a:endParaRPr lang="pt-P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8E78088A-DC20-43BD-9199-8CFCF8773065}" type="parTrans" cxnId="{0F4F71F8-1C23-4444-9B1D-BE2D75986BB1}">
      <dgm:prSet/>
      <dgm:spPr/>
      <dgm:t>
        <a:bodyPr/>
        <a:lstStyle/>
        <a:p>
          <a:endParaRPr lang="pt-PT"/>
        </a:p>
      </dgm:t>
    </dgm:pt>
    <dgm:pt modelId="{80DB4A43-7CAC-4F85-BE8D-5FB3C0BA04C5}" type="sibTrans" cxnId="{0F4F71F8-1C23-4444-9B1D-BE2D75986BB1}">
      <dgm:prSet/>
      <dgm:spPr/>
      <dgm:t>
        <a:bodyPr/>
        <a:lstStyle/>
        <a:p>
          <a:endParaRPr lang="pt-PT"/>
        </a:p>
      </dgm:t>
    </dgm:pt>
    <dgm:pt modelId="{44526AAA-CA49-4518-A087-32C70C4E120A}">
      <dgm:prSet/>
      <dgm:spPr/>
      <dgm:t>
        <a:bodyPr/>
        <a:lstStyle/>
        <a:p>
          <a:r>
            <a:rPr lang="pt-PT" dirty="0" smtClean="0"/>
            <a:t>Registo</a:t>
          </a:r>
          <a:endParaRPr lang="pt-P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F85D897D-D3C0-40A4-8A4B-01B19DFBCB88}" type="parTrans" cxnId="{C68859B4-7C46-4D1B-A8EF-D232FED662F6}">
      <dgm:prSet/>
      <dgm:spPr/>
      <dgm:t>
        <a:bodyPr/>
        <a:lstStyle/>
        <a:p>
          <a:endParaRPr lang="pt-PT"/>
        </a:p>
      </dgm:t>
    </dgm:pt>
    <dgm:pt modelId="{C2280BC5-3734-4288-BABF-4750791C0C84}" type="sibTrans" cxnId="{C68859B4-7C46-4D1B-A8EF-D232FED662F6}">
      <dgm:prSet/>
      <dgm:spPr/>
      <dgm:t>
        <a:bodyPr/>
        <a:lstStyle/>
        <a:p>
          <a:endParaRPr lang="pt-PT"/>
        </a:p>
      </dgm:t>
    </dgm:pt>
    <dgm:pt modelId="{D2ED4CD0-A5BE-4632-8F16-9183ED226228}">
      <dgm:prSet/>
      <dgm:spPr/>
      <dgm:t>
        <a:bodyPr/>
        <a:lstStyle/>
        <a:p>
          <a:r>
            <a:rPr lang="pt-PT" dirty="0" smtClean="0"/>
            <a:t>Login</a:t>
          </a:r>
          <a:endParaRPr lang="pt-P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70352C88-5AFF-4C1B-932B-660FF289C157}" type="parTrans" cxnId="{E19644CF-041F-47ED-B073-F1088142A139}">
      <dgm:prSet/>
      <dgm:spPr/>
      <dgm:t>
        <a:bodyPr/>
        <a:lstStyle/>
        <a:p>
          <a:endParaRPr lang="pt-PT"/>
        </a:p>
      </dgm:t>
    </dgm:pt>
    <dgm:pt modelId="{A5F519FD-36F8-4F53-BA6C-44A10523C5EC}" type="sibTrans" cxnId="{E19644CF-041F-47ED-B073-F1088142A139}">
      <dgm:prSet/>
      <dgm:spPr/>
      <dgm:t>
        <a:bodyPr/>
        <a:lstStyle/>
        <a:p>
          <a:endParaRPr lang="pt-PT"/>
        </a:p>
      </dgm:t>
    </dgm:pt>
    <dgm:pt modelId="{FBB4B6F9-8CB1-4662-937C-AA4DDD5B2985}">
      <dgm:prSet/>
      <dgm:spPr/>
      <dgm:t>
        <a:bodyPr/>
        <a:lstStyle/>
        <a:p>
          <a:r>
            <a:rPr lang="pt-PT" dirty="0" err="1" smtClean="0"/>
            <a:t>User</a:t>
          </a:r>
          <a:endParaRPr lang="pt-P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2FE42638-4DC9-4EB7-A6FE-F398271D8773}" type="parTrans" cxnId="{302E8108-F982-4C5F-B84E-7808D78C47A7}">
      <dgm:prSet/>
      <dgm:spPr/>
      <dgm:t>
        <a:bodyPr/>
        <a:lstStyle/>
        <a:p>
          <a:endParaRPr lang="pt-PT"/>
        </a:p>
      </dgm:t>
    </dgm:pt>
    <dgm:pt modelId="{31AC48F7-7790-4C9C-AB9B-B82E683E14AE}" type="sibTrans" cxnId="{302E8108-F982-4C5F-B84E-7808D78C47A7}">
      <dgm:prSet/>
      <dgm:spPr/>
      <dgm:t>
        <a:bodyPr/>
        <a:lstStyle/>
        <a:p>
          <a:endParaRPr lang="pt-PT"/>
        </a:p>
      </dgm:t>
    </dgm:pt>
    <dgm:pt modelId="{7AE6D6AF-7DCC-434F-9C1E-E001370361F7}" type="pres">
      <dgm:prSet presAssocID="{6CAAB658-E09A-47C3-ACC2-EEE0A3D12A1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A9BBD2FC-DF82-465E-8D80-26587DFBB783}" type="pres">
      <dgm:prSet presAssocID="{40EE6D1E-75FE-4B76-B371-F739C670491C}" presName="root" presStyleCnt="0"/>
      <dgm:spPr/>
    </dgm:pt>
    <dgm:pt modelId="{AD2A74F1-1002-4181-AB5D-7913892E437A}" type="pres">
      <dgm:prSet presAssocID="{40EE6D1E-75FE-4B76-B371-F739C670491C}" presName="rootComposite" presStyleCnt="0"/>
      <dgm:spPr/>
    </dgm:pt>
    <dgm:pt modelId="{D1ECB185-7455-4BA9-B59C-709EC62EF34D}" type="pres">
      <dgm:prSet presAssocID="{40EE6D1E-75FE-4B76-B371-F739C670491C}" presName="rootText" presStyleLbl="node1" presStyleIdx="0" presStyleCnt="1" custLinFactNeighborX="-62550"/>
      <dgm:spPr/>
      <dgm:t>
        <a:bodyPr/>
        <a:lstStyle/>
        <a:p>
          <a:endParaRPr lang="pt-PT"/>
        </a:p>
      </dgm:t>
    </dgm:pt>
    <dgm:pt modelId="{4E99AEBD-D5C7-4BAF-90F4-44DAD5F1FF03}" type="pres">
      <dgm:prSet presAssocID="{40EE6D1E-75FE-4B76-B371-F739C670491C}" presName="rootConnector" presStyleLbl="node1" presStyleIdx="0" presStyleCnt="1"/>
      <dgm:spPr/>
      <dgm:t>
        <a:bodyPr/>
        <a:lstStyle/>
        <a:p>
          <a:endParaRPr lang="pt-PT"/>
        </a:p>
      </dgm:t>
    </dgm:pt>
    <dgm:pt modelId="{39793461-12F0-497E-9734-158B7032B99E}" type="pres">
      <dgm:prSet presAssocID="{40EE6D1E-75FE-4B76-B371-F739C670491C}" presName="childShape" presStyleCnt="0"/>
      <dgm:spPr/>
    </dgm:pt>
    <dgm:pt modelId="{B34A3C18-AB0D-4327-87EE-830156215677}" type="pres">
      <dgm:prSet presAssocID="{586C2BDE-DA00-425B-9C74-46DCE2BC9198}" presName="Name13" presStyleLbl="parChTrans1D2" presStyleIdx="0" presStyleCnt="6"/>
      <dgm:spPr/>
      <dgm:t>
        <a:bodyPr/>
        <a:lstStyle/>
        <a:p>
          <a:endParaRPr lang="pt-PT"/>
        </a:p>
      </dgm:t>
    </dgm:pt>
    <dgm:pt modelId="{FB45A2D2-2D0B-4F1D-9F52-0225D6D0BA43}" type="pres">
      <dgm:prSet presAssocID="{39A79065-AA8B-419C-A187-CCDC98B19D46}" presName="childText" presStyleLbl="bgAcc1" presStyleIdx="0" presStyleCnt="6" custLinFactNeighborX="-32342" custLinFactNeighborY="557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9FBDAA4-2A6C-4EE8-A325-72E2B22D29FC}" type="pres">
      <dgm:prSet presAssocID="{78E64B6C-F6ED-4C42-9967-F92B3D6D523C}" presName="Name13" presStyleLbl="parChTrans1D2" presStyleIdx="1" presStyleCnt="6"/>
      <dgm:spPr/>
      <dgm:t>
        <a:bodyPr/>
        <a:lstStyle/>
        <a:p>
          <a:endParaRPr lang="pt-PT"/>
        </a:p>
      </dgm:t>
    </dgm:pt>
    <dgm:pt modelId="{366A22F1-6864-4636-96B6-05EA6F8BD39A}" type="pres">
      <dgm:prSet presAssocID="{58596575-C784-4606-8C15-F66D830F3C36}" presName="childText" presStyleLbl="bgAcc1" presStyleIdx="1" presStyleCnt="6" custLinFactNeighborX="-32342" custLinFactNeighborY="557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E2BA0EE-931F-456E-B1CC-2429CCE5D088}" type="pres">
      <dgm:prSet presAssocID="{8E78088A-DC20-43BD-9199-8CFCF8773065}" presName="Name13" presStyleLbl="parChTrans1D2" presStyleIdx="2" presStyleCnt="6"/>
      <dgm:spPr/>
      <dgm:t>
        <a:bodyPr/>
        <a:lstStyle/>
        <a:p>
          <a:endParaRPr lang="pt-PT"/>
        </a:p>
      </dgm:t>
    </dgm:pt>
    <dgm:pt modelId="{4438D102-7558-4F28-852A-96DFB81A97B8}" type="pres">
      <dgm:prSet presAssocID="{C4E71406-0690-48D4-96BA-11776A2BB6E5}" presName="childText" presStyleLbl="bgAcc1" presStyleIdx="2" presStyleCnt="6" custLinFactNeighborX="-32342" custLinFactNeighborY="557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E845673-C879-46AC-BC8F-FB47246321C3}" type="pres">
      <dgm:prSet presAssocID="{F85D897D-D3C0-40A4-8A4B-01B19DFBCB88}" presName="Name13" presStyleLbl="parChTrans1D2" presStyleIdx="3" presStyleCnt="6"/>
      <dgm:spPr/>
      <dgm:t>
        <a:bodyPr/>
        <a:lstStyle/>
        <a:p>
          <a:endParaRPr lang="pt-PT"/>
        </a:p>
      </dgm:t>
    </dgm:pt>
    <dgm:pt modelId="{FEF1964C-27AF-4CD0-B105-2E4E8F85456B}" type="pres">
      <dgm:prSet presAssocID="{44526AAA-CA49-4518-A087-32C70C4E120A}" presName="childText" presStyleLbl="bgAcc1" presStyleIdx="3" presStyleCnt="6" custLinFactNeighborX="-32342" custLinFactNeighborY="557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4FD3D54-8F09-47AB-8643-42AA1C9E91FD}" type="pres">
      <dgm:prSet presAssocID="{70352C88-5AFF-4C1B-932B-660FF289C157}" presName="Name13" presStyleLbl="parChTrans1D2" presStyleIdx="4" presStyleCnt="6"/>
      <dgm:spPr/>
      <dgm:t>
        <a:bodyPr/>
        <a:lstStyle/>
        <a:p>
          <a:endParaRPr lang="pt-PT"/>
        </a:p>
      </dgm:t>
    </dgm:pt>
    <dgm:pt modelId="{4491664D-595F-4EEE-9DF2-66B688B5B425}" type="pres">
      <dgm:prSet presAssocID="{D2ED4CD0-A5BE-4632-8F16-9183ED226228}" presName="childText" presStyleLbl="bgAcc1" presStyleIdx="4" presStyleCnt="6" custLinFactNeighborX="-32342" custLinFactNeighborY="557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E9869ED-F6E5-44E6-A825-CDF0AEA5ABB0}" type="pres">
      <dgm:prSet presAssocID="{2FE42638-4DC9-4EB7-A6FE-F398271D8773}" presName="Name13" presStyleLbl="parChTrans1D2" presStyleIdx="5" presStyleCnt="6"/>
      <dgm:spPr/>
      <dgm:t>
        <a:bodyPr/>
        <a:lstStyle/>
        <a:p>
          <a:endParaRPr lang="pt-PT"/>
        </a:p>
      </dgm:t>
    </dgm:pt>
    <dgm:pt modelId="{8BCF04B2-0647-4DD4-80F0-D9EFA7EB9E29}" type="pres">
      <dgm:prSet presAssocID="{FBB4B6F9-8CB1-4662-937C-AA4DDD5B2985}" presName="childText" presStyleLbl="bgAcc1" presStyleIdx="5" presStyleCnt="6" custLinFactNeighborX="-32342" custLinFactNeighborY="557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F48FB10E-8457-4916-BC3C-96E465242A87}" srcId="{6CAAB658-E09A-47C3-ACC2-EEE0A3D12A1C}" destId="{40EE6D1E-75FE-4B76-B371-F739C670491C}" srcOrd="0" destOrd="0" parTransId="{CFBAB380-8E14-4074-A5FA-919467F56489}" sibTransId="{D29888E1-C6B0-41BA-8F4B-488B9E809A04}"/>
    <dgm:cxn modelId="{2B750189-0BAA-4653-94E2-9E98F0467D95}" type="presOf" srcId="{40EE6D1E-75FE-4B76-B371-F739C670491C}" destId="{D1ECB185-7455-4BA9-B59C-709EC62EF34D}" srcOrd="0" destOrd="0" presId="urn:microsoft.com/office/officeart/2005/8/layout/hierarchy3"/>
    <dgm:cxn modelId="{18C923BE-4767-424C-A4A6-6FBDF15490A9}" type="presOf" srcId="{8E78088A-DC20-43BD-9199-8CFCF8773065}" destId="{DE2BA0EE-931F-456E-B1CC-2429CCE5D088}" srcOrd="0" destOrd="0" presId="urn:microsoft.com/office/officeart/2005/8/layout/hierarchy3"/>
    <dgm:cxn modelId="{0F4F71F8-1C23-4444-9B1D-BE2D75986BB1}" srcId="{40EE6D1E-75FE-4B76-B371-F739C670491C}" destId="{C4E71406-0690-48D4-96BA-11776A2BB6E5}" srcOrd="2" destOrd="0" parTransId="{8E78088A-DC20-43BD-9199-8CFCF8773065}" sibTransId="{80DB4A43-7CAC-4F85-BE8D-5FB3C0BA04C5}"/>
    <dgm:cxn modelId="{9F1FEBD2-0A20-4B6B-9BDD-A403C7375A4A}" type="presOf" srcId="{FBB4B6F9-8CB1-4662-937C-AA4DDD5B2985}" destId="{8BCF04B2-0647-4DD4-80F0-D9EFA7EB9E29}" srcOrd="0" destOrd="0" presId="urn:microsoft.com/office/officeart/2005/8/layout/hierarchy3"/>
    <dgm:cxn modelId="{C73B9C04-0071-4AA5-B70C-A3408BFF652D}" type="presOf" srcId="{2FE42638-4DC9-4EB7-A6FE-F398271D8773}" destId="{DE9869ED-F6E5-44E6-A825-CDF0AEA5ABB0}" srcOrd="0" destOrd="0" presId="urn:microsoft.com/office/officeart/2005/8/layout/hierarchy3"/>
    <dgm:cxn modelId="{4B2D6F0D-178F-4F86-BA8E-73C3B0AFB5BA}" type="presOf" srcId="{78E64B6C-F6ED-4C42-9967-F92B3D6D523C}" destId="{99FBDAA4-2A6C-4EE8-A325-72E2B22D29FC}" srcOrd="0" destOrd="0" presId="urn:microsoft.com/office/officeart/2005/8/layout/hierarchy3"/>
    <dgm:cxn modelId="{5DBCE5FE-338E-46CF-8FFF-5E60C3976D58}" srcId="{40EE6D1E-75FE-4B76-B371-F739C670491C}" destId="{58596575-C784-4606-8C15-F66D830F3C36}" srcOrd="1" destOrd="0" parTransId="{78E64B6C-F6ED-4C42-9967-F92B3D6D523C}" sibTransId="{86697134-40EA-471D-B843-150B44E3488B}"/>
    <dgm:cxn modelId="{B21BF972-FB87-4BDE-86E4-24DCD11477B4}" type="presOf" srcId="{58596575-C784-4606-8C15-F66D830F3C36}" destId="{366A22F1-6864-4636-96B6-05EA6F8BD39A}" srcOrd="0" destOrd="0" presId="urn:microsoft.com/office/officeart/2005/8/layout/hierarchy3"/>
    <dgm:cxn modelId="{B5CED34E-D711-4F5E-977D-5F737EE7E759}" type="presOf" srcId="{F85D897D-D3C0-40A4-8A4B-01B19DFBCB88}" destId="{2E845673-C879-46AC-BC8F-FB47246321C3}" srcOrd="0" destOrd="0" presId="urn:microsoft.com/office/officeart/2005/8/layout/hierarchy3"/>
    <dgm:cxn modelId="{302E8108-F982-4C5F-B84E-7808D78C47A7}" srcId="{40EE6D1E-75FE-4B76-B371-F739C670491C}" destId="{FBB4B6F9-8CB1-4662-937C-AA4DDD5B2985}" srcOrd="5" destOrd="0" parTransId="{2FE42638-4DC9-4EB7-A6FE-F398271D8773}" sibTransId="{31AC48F7-7790-4C9C-AB9B-B82E683E14AE}"/>
    <dgm:cxn modelId="{79F9B86B-38FE-4641-A961-2B89108E0EE5}" type="presOf" srcId="{40EE6D1E-75FE-4B76-B371-F739C670491C}" destId="{4E99AEBD-D5C7-4BAF-90F4-44DAD5F1FF03}" srcOrd="1" destOrd="0" presId="urn:microsoft.com/office/officeart/2005/8/layout/hierarchy3"/>
    <dgm:cxn modelId="{B3EFC800-0446-41DC-8E4C-26A61DC29E4C}" type="presOf" srcId="{C4E71406-0690-48D4-96BA-11776A2BB6E5}" destId="{4438D102-7558-4F28-852A-96DFB81A97B8}" srcOrd="0" destOrd="0" presId="urn:microsoft.com/office/officeart/2005/8/layout/hierarchy3"/>
    <dgm:cxn modelId="{F9F45661-6E21-45A8-BE8F-460E59F73CC4}" type="presOf" srcId="{39A79065-AA8B-419C-A187-CCDC98B19D46}" destId="{FB45A2D2-2D0B-4F1D-9F52-0225D6D0BA43}" srcOrd="0" destOrd="0" presId="urn:microsoft.com/office/officeart/2005/8/layout/hierarchy3"/>
    <dgm:cxn modelId="{8ABE151D-3840-4461-9B96-C330559819E7}" type="presOf" srcId="{44526AAA-CA49-4518-A087-32C70C4E120A}" destId="{FEF1964C-27AF-4CD0-B105-2E4E8F85456B}" srcOrd="0" destOrd="0" presId="urn:microsoft.com/office/officeart/2005/8/layout/hierarchy3"/>
    <dgm:cxn modelId="{4E54FEE1-26A7-4D2F-802F-D3D33210E5CF}" type="presOf" srcId="{D2ED4CD0-A5BE-4632-8F16-9183ED226228}" destId="{4491664D-595F-4EEE-9DF2-66B688B5B425}" srcOrd="0" destOrd="0" presId="urn:microsoft.com/office/officeart/2005/8/layout/hierarchy3"/>
    <dgm:cxn modelId="{E19644CF-041F-47ED-B073-F1088142A139}" srcId="{40EE6D1E-75FE-4B76-B371-F739C670491C}" destId="{D2ED4CD0-A5BE-4632-8F16-9183ED226228}" srcOrd="4" destOrd="0" parTransId="{70352C88-5AFF-4C1B-932B-660FF289C157}" sibTransId="{A5F519FD-36F8-4F53-BA6C-44A10523C5EC}"/>
    <dgm:cxn modelId="{D053C0C8-0EF3-4FA2-95C3-78E33287A9D2}" type="presOf" srcId="{6CAAB658-E09A-47C3-ACC2-EEE0A3D12A1C}" destId="{7AE6D6AF-7DCC-434F-9C1E-E001370361F7}" srcOrd="0" destOrd="0" presId="urn:microsoft.com/office/officeart/2005/8/layout/hierarchy3"/>
    <dgm:cxn modelId="{3CEDB813-9599-4EC5-88AB-515FE67C53EA}" type="presOf" srcId="{70352C88-5AFF-4C1B-932B-660FF289C157}" destId="{24FD3D54-8F09-47AB-8643-42AA1C9E91FD}" srcOrd="0" destOrd="0" presId="urn:microsoft.com/office/officeart/2005/8/layout/hierarchy3"/>
    <dgm:cxn modelId="{C68859B4-7C46-4D1B-A8EF-D232FED662F6}" srcId="{40EE6D1E-75FE-4B76-B371-F739C670491C}" destId="{44526AAA-CA49-4518-A087-32C70C4E120A}" srcOrd="3" destOrd="0" parTransId="{F85D897D-D3C0-40A4-8A4B-01B19DFBCB88}" sibTransId="{C2280BC5-3734-4288-BABF-4750791C0C84}"/>
    <dgm:cxn modelId="{1732C29A-CDFD-4D91-B2CC-7545FBD4F71D}" type="presOf" srcId="{586C2BDE-DA00-425B-9C74-46DCE2BC9198}" destId="{B34A3C18-AB0D-4327-87EE-830156215677}" srcOrd="0" destOrd="0" presId="urn:microsoft.com/office/officeart/2005/8/layout/hierarchy3"/>
    <dgm:cxn modelId="{041A3FE0-A227-4B5C-9D39-75E355831556}" srcId="{40EE6D1E-75FE-4B76-B371-F739C670491C}" destId="{39A79065-AA8B-419C-A187-CCDC98B19D46}" srcOrd="0" destOrd="0" parTransId="{586C2BDE-DA00-425B-9C74-46DCE2BC9198}" sibTransId="{5903D607-53C4-41B9-AAEA-BC266E24093D}"/>
    <dgm:cxn modelId="{9A732F3C-0849-4055-A2FA-87F64712829A}" type="presParOf" srcId="{7AE6D6AF-7DCC-434F-9C1E-E001370361F7}" destId="{A9BBD2FC-DF82-465E-8D80-26587DFBB783}" srcOrd="0" destOrd="0" presId="urn:microsoft.com/office/officeart/2005/8/layout/hierarchy3"/>
    <dgm:cxn modelId="{98D23EB5-6BEE-49DC-A910-44AEBC76BB88}" type="presParOf" srcId="{A9BBD2FC-DF82-465E-8D80-26587DFBB783}" destId="{AD2A74F1-1002-4181-AB5D-7913892E437A}" srcOrd="0" destOrd="0" presId="urn:microsoft.com/office/officeart/2005/8/layout/hierarchy3"/>
    <dgm:cxn modelId="{FE391CDE-B693-4E56-9F13-E7E5DCD00B48}" type="presParOf" srcId="{AD2A74F1-1002-4181-AB5D-7913892E437A}" destId="{D1ECB185-7455-4BA9-B59C-709EC62EF34D}" srcOrd="0" destOrd="0" presId="urn:microsoft.com/office/officeart/2005/8/layout/hierarchy3"/>
    <dgm:cxn modelId="{B13919E0-4684-4013-9FFE-2C0BDADD9F71}" type="presParOf" srcId="{AD2A74F1-1002-4181-AB5D-7913892E437A}" destId="{4E99AEBD-D5C7-4BAF-90F4-44DAD5F1FF03}" srcOrd="1" destOrd="0" presId="urn:microsoft.com/office/officeart/2005/8/layout/hierarchy3"/>
    <dgm:cxn modelId="{343A9153-4220-48F3-97F9-BFF21AB99E05}" type="presParOf" srcId="{A9BBD2FC-DF82-465E-8D80-26587DFBB783}" destId="{39793461-12F0-497E-9734-158B7032B99E}" srcOrd="1" destOrd="0" presId="urn:microsoft.com/office/officeart/2005/8/layout/hierarchy3"/>
    <dgm:cxn modelId="{57B5BA50-A1B6-4FD7-9D4C-69BBBD782DE8}" type="presParOf" srcId="{39793461-12F0-497E-9734-158B7032B99E}" destId="{B34A3C18-AB0D-4327-87EE-830156215677}" srcOrd="0" destOrd="0" presId="urn:microsoft.com/office/officeart/2005/8/layout/hierarchy3"/>
    <dgm:cxn modelId="{53DD4B1C-9655-4B7C-8905-3676AFB5E755}" type="presParOf" srcId="{39793461-12F0-497E-9734-158B7032B99E}" destId="{FB45A2D2-2D0B-4F1D-9F52-0225D6D0BA43}" srcOrd="1" destOrd="0" presId="urn:microsoft.com/office/officeart/2005/8/layout/hierarchy3"/>
    <dgm:cxn modelId="{76B0E039-0436-4C2E-984A-868A182D3F87}" type="presParOf" srcId="{39793461-12F0-497E-9734-158B7032B99E}" destId="{99FBDAA4-2A6C-4EE8-A325-72E2B22D29FC}" srcOrd="2" destOrd="0" presId="urn:microsoft.com/office/officeart/2005/8/layout/hierarchy3"/>
    <dgm:cxn modelId="{E1A54C30-88DA-4B0E-B2B0-C21CAE6150F6}" type="presParOf" srcId="{39793461-12F0-497E-9734-158B7032B99E}" destId="{366A22F1-6864-4636-96B6-05EA6F8BD39A}" srcOrd="3" destOrd="0" presId="urn:microsoft.com/office/officeart/2005/8/layout/hierarchy3"/>
    <dgm:cxn modelId="{8E35C0A4-83C4-4660-80C2-16E26EC9A788}" type="presParOf" srcId="{39793461-12F0-497E-9734-158B7032B99E}" destId="{DE2BA0EE-931F-456E-B1CC-2429CCE5D088}" srcOrd="4" destOrd="0" presId="urn:microsoft.com/office/officeart/2005/8/layout/hierarchy3"/>
    <dgm:cxn modelId="{49B71930-F874-4F3E-A0EB-8CC02F0F282C}" type="presParOf" srcId="{39793461-12F0-497E-9734-158B7032B99E}" destId="{4438D102-7558-4F28-852A-96DFB81A97B8}" srcOrd="5" destOrd="0" presId="urn:microsoft.com/office/officeart/2005/8/layout/hierarchy3"/>
    <dgm:cxn modelId="{52B6B7E5-3F91-45EF-935B-B9E8C8F6DD13}" type="presParOf" srcId="{39793461-12F0-497E-9734-158B7032B99E}" destId="{2E845673-C879-46AC-BC8F-FB47246321C3}" srcOrd="6" destOrd="0" presId="urn:microsoft.com/office/officeart/2005/8/layout/hierarchy3"/>
    <dgm:cxn modelId="{C9E5DC51-5C05-45A0-9EC2-767393F81C04}" type="presParOf" srcId="{39793461-12F0-497E-9734-158B7032B99E}" destId="{FEF1964C-27AF-4CD0-B105-2E4E8F85456B}" srcOrd="7" destOrd="0" presId="urn:microsoft.com/office/officeart/2005/8/layout/hierarchy3"/>
    <dgm:cxn modelId="{E7304D23-9D00-4389-9537-B326678BD605}" type="presParOf" srcId="{39793461-12F0-497E-9734-158B7032B99E}" destId="{24FD3D54-8F09-47AB-8643-42AA1C9E91FD}" srcOrd="8" destOrd="0" presId="urn:microsoft.com/office/officeart/2005/8/layout/hierarchy3"/>
    <dgm:cxn modelId="{9E4D3220-A046-4547-9042-6766482B8DC0}" type="presParOf" srcId="{39793461-12F0-497E-9734-158B7032B99E}" destId="{4491664D-595F-4EEE-9DF2-66B688B5B425}" srcOrd="9" destOrd="0" presId="urn:microsoft.com/office/officeart/2005/8/layout/hierarchy3"/>
    <dgm:cxn modelId="{F77923FA-F640-4D48-B719-5A9B596D3EA0}" type="presParOf" srcId="{39793461-12F0-497E-9734-158B7032B99E}" destId="{DE9869ED-F6E5-44E6-A825-CDF0AEA5ABB0}" srcOrd="10" destOrd="0" presId="urn:microsoft.com/office/officeart/2005/8/layout/hierarchy3"/>
    <dgm:cxn modelId="{4C525078-A539-45F4-BC99-E85D667078CF}" type="presParOf" srcId="{39793461-12F0-497E-9734-158B7032B99E}" destId="{8BCF04B2-0647-4DD4-80F0-D9EFA7EB9E29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C83755-F4F2-4DCC-9821-942578EC0251}" type="doc">
      <dgm:prSet loTypeId="urn:microsoft.com/office/officeart/2005/8/layout/hierarchy3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PT"/>
        </a:p>
      </dgm:t>
    </dgm:pt>
    <dgm:pt modelId="{AFFF11DE-C9C2-487E-91A1-5B004EE94F60}">
      <dgm:prSet phldrT="[Texto]"/>
      <dgm:spPr/>
      <dgm:t>
        <a:bodyPr/>
        <a:lstStyle/>
        <a:p>
          <a:r>
            <a:rPr lang="pt-PT" dirty="0" smtClean="0"/>
            <a:t>Menu Gestor</a:t>
          </a:r>
          <a:endParaRPr lang="pt-P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D8C871BF-4D48-42F4-9B42-6680E78A39E4}" type="parTrans" cxnId="{54A0D370-0309-417D-857D-57F58ED6F576}">
      <dgm:prSet/>
      <dgm:spPr/>
      <dgm:t>
        <a:bodyPr/>
        <a:lstStyle/>
        <a:p>
          <a:endParaRPr lang="pt-PT"/>
        </a:p>
      </dgm:t>
    </dgm:pt>
    <dgm:pt modelId="{3FB78D20-9AAA-4DD3-9DA3-DB8435D55A9B}" type="sibTrans" cxnId="{54A0D370-0309-417D-857D-57F58ED6F576}">
      <dgm:prSet/>
      <dgm:spPr/>
      <dgm:t>
        <a:bodyPr/>
        <a:lstStyle/>
        <a:p>
          <a:endParaRPr lang="pt-PT"/>
        </a:p>
      </dgm:t>
    </dgm:pt>
    <dgm:pt modelId="{C5C6FD22-D258-4225-80F1-6D9B55D8A932}">
      <dgm:prSet phldrT="[Texto]"/>
      <dgm:spPr/>
      <dgm:t>
        <a:bodyPr/>
        <a:lstStyle/>
        <a:p>
          <a:r>
            <a:rPr lang="pt-PT" dirty="0" smtClean="0"/>
            <a:t>Produtos</a:t>
          </a:r>
          <a:endParaRPr lang="pt-P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0CCD968-2482-40E0-BD4D-164D08F635E5}" type="parTrans" cxnId="{AC186493-53F4-477C-B93D-632AADF4AE28}">
      <dgm:prSet/>
      <dgm:spPr/>
      <dgm:t>
        <a:bodyPr/>
        <a:lstStyle/>
        <a:p>
          <a:endParaRPr lang="pt-PT"/>
        </a:p>
      </dgm:t>
    </dgm:pt>
    <dgm:pt modelId="{6029D7A9-80F8-41EA-BB05-57293CC5FA2D}" type="sibTrans" cxnId="{AC186493-53F4-477C-B93D-632AADF4AE28}">
      <dgm:prSet/>
      <dgm:spPr/>
      <dgm:t>
        <a:bodyPr/>
        <a:lstStyle/>
        <a:p>
          <a:endParaRPr lang="pt-PT"/>
        </a:p>
      </dgm:t>
    </dgm:pt>
    <dgm:pt modelId="{806DE74E-29B5-492D-BA0B-2369B07FB59F}">
      <dgm:prSet phldrT="[Texto]"/>
      <dgm:spPr/>
      <dgm:t>
        <a:bodyPr/>
        <a:lstStyle/>
        <a:p>
          <a:r>
            <a:rPr lang="pt-PT" dirty="0" smtClean="0"/>
            <a:t>Encomendas</a:t>
          </a:r>
          <a:endParaRPr lang="pt-P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24AFF20-5103-4189-BAC0-F76E58B112A1}" type="parTrans" cxnId="{B99624EF-84EA-40D1-8924-23B620D298B8}">
      <dgm:prSet/>
      <dgm:spPr/>
      <dgm:t>
        <a:bodyPr/>
        <a:lstStyle/>
        <a:p>
          <a:endParaRPr lang="pt-PT"/>
        </a:p>
      </dgm:t>
    </dgm:pt>
    <dgm:pt modelId="{65DB496D-521D-41AB-AD6F-EF12E2C66CD9}" type="sibTrans" cxnId="{B99624EF-84EA-40D1-8924-23B620D298B8}">
      <dgm:prSet/>
      <dgm:spPr/>
      <dgm:t>
        <a:bodyPr/>
        <a:lstStyle/>
        <a:p>
          <a:endParaRPr lang="pt-PT"/>
        </a:p>
      </dgm:t>
    </dgm:pt>
    <dgm:pt modelId="{6C2C1F2C-5415-48A4-B647-15BDAE0D3F9B}" type="pres">
      <dgm:prSet presAssocID="{D1C83755-F4F2-4DCC-9821-942578EC025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E4ACB886-3A31-4786-8684-99F52FE3767F}" type="pres">
      <dgm:prSet presAssocID="{AFFF11DE-C9C2-487E-91A1-5B004EE94F60}" presName="root" presStyleCnt="0"/>
      <dgm:spPr/>
    </dgm:pt>
    <dgm:pt modelId="{C72CA4C2-6F2E-457C-8BB0-AC3565CEACD0}" type="pres">
      <dgm:prSet presAssocID="{AFFF11DE-C9C2-487E-91A1-5B004EE94F60}" presName="rootComposite" presStyleCnt="0"/>
      <dgm:spPr/>
    </dgm:pt>
    <dgm:pt modelId="{4565A251-FDDE-4E55-AA86-54890F320B61}" type="pres">
      <dgm:prSet presAssocID="{AFFF11DE-C9C2-487E-91A1-5B004EE94F60}" presName="rootText" presStyleLbl="node1" presStyleIdx="0" presStyleCnt="1" custLinFactY="-24625" custLinFactNeighborY="-100000"/>
      <dgm:spPr/>
      <dgm:t>
        <a:bodyPr/>
        <a:lstStyle/>
        <a:p>
          <a:endParaRPr lang="pt-PT"/>
        </a:p>
      </dgm:t>
    </dgm:pt>
    <dgm:pt modelId="{7D3D2629-49F5-48DF-87C8-AA395C7DA71A}" type="pres">
      <dgm:prSet presAssocID="{AFFF11DE-C9C2-487E-91A1-5B004EE94F60}" presName="rootConnector" presStyleLbl="node1" presStyleIdx="0" presStyleCnt="1"/>
      <dgm:spPr/>
      <dgm:t>
        <a:bodyPr/>
        <a:lstStyle/>
        <a:p>
          <a:endParaRPr lang="pt-PT"/>
        </a:p>
      </dgm:t>
    </dgm:pt>
    <dgm:pt modelId="{9732A23C-69D2-445F-9B28-B967BCC3092F}" type="pres">
      <dgm:prSet presAssocID="{AFFF11DE-C9C2-487E-91A1-5B004EE94F60}" presName="childShape" presStyleCnt="0"/>
      <dgm:spPr/>
    </dgm:pt>
    <dgm:pt modelId="{C7DFDF72-9E7E-4954-8F2F-470F87276368}" type="pres">
      <dgm:prSet presAssocID="{60CCD968-2482-40E0-BD4D-164D08F635E5}" presName="Name13" presStyleLbl="parChTrans1D2" presStyleIdx="0" presStyleCnt="2"/>
      <dgm:spPr/>
      <dgm:t>
        <a:bodyPr/>
        <a:lstStyle/>
        <a:p>
          <a:endParaRPr lang="pt-PT"/>
        </a:p>
      </dgm:t>
    </dgm:pt>
    <dgm:pt modelId="{688AE4E2-18BA-4C15-B89A-055F95170A17}" type="pres">
      <dgm:prSet presAssocID="{C5C6FD22-D258-4225-80F1-6D9B55D8A932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C80BDC9-ECE0-48E6-BE2E-792A163A96D3}" type="pres">
      <dgm:prSet presAssocID="{F24AFF20-5103-4189-BAC0-F76E58B112A1}" presName="Name13" presStyleLbl="parChTrans1D2" presStyleIdx="1" presStyleCnt="2"/>
      <dgm:spPr/>
      <dgm:t>
        <a:bodyPr/>
        <a:lstStyle/>
        <a:p>
          <a:endParaRPr lang="pt-PT"/>
        </a:p>
      </dgm:t>
    </dgm:pt>
    <dgm:pt modelId="{11023935-FF21-4F8A-AAF1-EB00C116432C}" type="pres">
      <dgm:prSet presAssocID="{806DE74E-29B5-492D-BA0B-2369B07FB59F}" presName="childText" presStyleLbl="bgAcc1" presStyleIdx="1" presStyleCnt="2" custLinFactY="200000" custLinFactNeighborY="22335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AC186493-53F4-477C-B93D-632AADF4AE28}" srcId="{AFFF11DE-C9C2-487E-91A1-5B004EE94F60}" destId="{C5C6FD22-D258-4225-80F1-6D9B55D8A932}" srcOrd="0" destOrd="0" parTransId="{60CCD968-2482-40E0-BD4D-164D08F635E5}" sibTransId="{6029D7A9-80F8-41EA-BB05-57293CC5FA2D}"/>
    <dgm:cxn modelId="{54A0D370-0309-417D-857D-57F58ED6F576}" srcId="{D1C83755-F4F2-4DCC-9821-942578EC0251}" destId="{AFFF11DE-C9C2-487E-91A1-5B004EE94F60}" srcOrd="0" destOrd="0" parTransId="{D8C871BF-4D48-42F4-9B42-6680E78A39E4}" sibTransId="{3FB78D20-9AAA-4DD3-9DA3-DB8435D55A9B}"/>
    <dgm:cxn modelId="{28BE0FA2-771D-4780-A250-F86647D733AD}" type="presOf" srcId="{AFFF11DE-C9C2-487E-91A1-5B004EE94F60}" destId="{7D3D2629-49F5-48DF-87C8-AA395C7DA71A}" srcOrd="1" destOrd="0" presId="urn:microsoft.com/office/officeart/2005/8/layout/hierarchy3"/>
    <dgm:cxn modelId="{C3398B52-2388-4360-91C5-A9807386183C}" type="presOf" srcId="{60CCD968-2482-40E0-BD4D-164D08F635E5}" destId="{C7DFDF72-9E7E-4954-8F2F-470F87276368}" srcOrd="0" destOrd="0" presId="urn:microsoft.com/office/officeart/2005/8/layout/hierarchy3"/>
    <dgm:cxn modelId="{71BB50CF-9A28-43B6-B61C-48357940601C}" type="presOf" srcId="{806DE74E-29B5-492D-BA0B-2369B07FB59F}" destId="{11023935-FF21-4F8A-AAF1-EB00C116432C}" srcOrd="0" destOrd="0" presId="urn:microsoft.com/office/officeart/2005/8/layout/hierarchy3"/>
    <dgm:cxn modelId="{78A5B8D9-422B-40DD-A40B-1347CA4E00A5}" type="presOf" srcId="{D1C83755-F4F2-4DCC-9821-942578EC0251}" destId="{6C2C1F2C-5415-48A4-B647-15BDAE0D3F9B}" srcOrd="0" destOrd="0" presId="urn:microsoft.com/office/officeart/2005/8/layout/hierarchy3"/>
    <dgm:cxn modelId="{5390321D-7B39-450C-8C19-7C403E5DBF11}" type="presOf" srcId="{C5C6FD22-D258-4225-80F1-6D9B55D8A932}" destId="{688AE4E2-18BA-4C15-B89A-055F95170A17}" srcOrd="0" destOrd="0" presId="urn:microsoft.com/office/officeart/2005/8/layout/hierarchy3"/>
    <dgm:cxn modelId="{80EA9F7C-6276-4C6D-BB39-1FB354C1408A}" type="presOf" srcId="{F24AFF20-5103-4189-BAC0-F76E58B112A1}" destId="{6C80BDC9-ECE0-48E6-BE2E-792A163A96D3}" srcOrd="0" destOrd="0" presId="urn:microsoft.com/office/officeart/2005/8/layout/hierarchy3"/>
    <dgm:cxn modelId="{B99624EF-84EA-40D1-8924-23B620D298B8}" srcId="{AFFF11DE-C9C2-487E-91A1-5B004EE94F60}" destId="{806DE74E-29B5-492D-BA0B-2369B07FB59F}" srcOrd="1" destOrd="0" parTransId="{F24AFF20-5103-4189-BAC0-F76E58B112A1}" sibTransId="{65DB496D-521D-41AB-AD6F-EF12E2C66CD9}"/>
    <dgm:cxn modelId="{E9F9E211-9337-41D9-8173-5D10D190AC4A}" type="presOf" srcId="{AFFF11DE-C9C2-487E-91A1-5B004EE94F60}" destId="{4565A251-FDDE-4E55-AA86-54890F320B61}" srcOrd="0" destOrd="0" presId="urn:microsoft.com/office/officeart/2005/8/layout/hierarchy3"/>
    <dgm:cxn modelId="{D9930708-E76E-4F9F-9560-BBEB28A36E3A}" type="presParOf" srcId="{6C2C1F2C-5415-48A4-B647-15BDAE0D3F9B}" destId="{E4ACB886-3A31-4786-8684-99F52FE3767F}" srcOrd="0" destOrd="0" presId="urn:microsoft.com/office/officeart/2005/8/layout/hierarchy3"/>
    <dgm:cxn modelId="{8CC720C5-4D50-4A3C-A5A4-34EBD4C18D24}" type="presParOf" srcId="{E4ACB886-3A31-4786-8684-99F52FE3767F}" destId="{C72CA4C2-6F2E-457C-8BB0-AC3565CEACD0}" srcOrd="0" destOrd="0" presId="urn:microsoft.com/office/officeart/2005/8/layout/hierarchy3"/>
    <dgm:cxn modelId="{1A89B896-ACEE-414C-9703-52573F45C8B4}" type="presParOf" srcId="{C72CA4C2-6F2E-457C-8BB0-AC3565CEACD0}" destId="{4565A251-FDDE-4E55-AA86-54890F320B61}" srcOrd="0" destOrd="0" presId="urn:microsoft.com/office/officeart/2005/8/layout/hierarchy3"/>
    <dgm:cxn modelId="{1BB0A041-BA1C-492B-A424-CBA3C4E71BBE}" type="presParOf" srcId="{C72CA4C2-6F2E-457C-8BB0-AC3565CEACD0}" destId="{7D3D2629-49F5-48DF-87C8-AA395C7DA71A}" srcOrd="1" destOrd="0" presId="urn:microsoft.com/office/officeart/2005/8/layout/hierarchy3"/>
    <dgm:cxn modelId="{F82503C9-3AC7-440C-B924-4CF16FFB7C8E}" type="presParOf" srcId="{E4ACB886-3A31-4786-8684-99F52FE3767F}" destId="{9732A23C-69D2-445F-9B28-B967BCC3092F}" srcOrd="1" destOrd="0" presId="urn:microsoft.com/office/officeart/2005/8/layout/hierarchy3"/>
    <dgm:cxn modelId="{089A556A-A5AD-41E5-A152-F7D620BBA6AF}" type="presParOf" srcId="{9732A23C-69D2-445F-9B28-B967BCC3092F}" destId="{C7DFDF72-9E7E-4954-8F2F-470F87276368}" srcOrd="0" destOrd="0" presId="urn:microsoft.com/office/officeart/2005/8/layout/hierarchy3"/>
    <dgm:cxn modelId="{2381843B-EEC0-40D1-91B3-31C980EE54E1}" type="presParOf" srcId="{9732A23C-69D2-445F-9B28-B967BCC3092F}" destId="{688AE4E2-18BA-4C15-B89A-055F95170A17}" srcOrd="1" destOrd="0" presId="urn:microsoft.com/office/officeart/2005/8/layout/hierarchy3"/>
    <dgm:cxn modelId="{72710768-6888-4D81-8DDD-81663EC14BE9}" type="presParOf" srcId="{9732A23C-69D2-445F-9B28-B967BCC3092F}" destId="{6C80BDC9-ECE0-48E6-BE2E-792A163A96D3}" srcOrd="2" destOrd="0" presId="urn:microsoft.com/office/officeart/2005/8/layout/hierarchy3"/>
    <dgm:cxn modelId="{00A12FDD-707F-4D9F-AD64-A7054D1DC45C}" type="presParOf" srcId="{9732A23C-69D2-445F-9B28-B967BCC3092F}" destId="{11023935-FF21-4F8A-AAF1-EB00C116432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CB185-7455-4BA9-B59C-709EC62EF34D}">
      <dsp:nvSpPr>
        <dsp:cNvPr id="0" name=""/>
        <dsp:cNvSpPr/>
      </dsp:nvSpPr>
      <dsp:spPr>
        <a:xfrm>
          <a:off x="0" y="2904"/>
          <a:ext cx="1043395" cy="5216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Menu Utilizador</a:t>
          </a:r>
          <a:endParaRPr lang="pt-PT" sz="1600" kern="1200" dirty="0"/>
        </a:p>
      </dsp:txBody>
      <dsp:txXfrm>
        <a:off x="15280" y="18184"/>
        <a:ext cx="1012835" cy="491137"/>
      </dsp:txXfrm>
    </dsp:sp>
    <dsp:sp modelId="{B34A3C18-AB0D-4327-87EE-830156215677}">
      <dsp:nvSpPr>
        <dsp:cNvPr id="0" name=""/>
        <dsp:cNvSpPr/>
      </dsp:nvSpPr>
      <dsp:spPr>
        <a:xfrm>
          <a:off x="104339" y="524602"/>
          <a:ext cx="148700" cy="394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179"/>
              </a:lnTo>
              <a:lnTo>
                <a:pt x="148700" y="3941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5A2D2-2D0B-4F1D-9F52-0225D6D0BA43}">
      <dsp:nvSpPr>
        <dsp:cNvPr id="0" name=""/>
        <dsp:cNvSpPr/>
      </dsp:nvSpPr>
      <dsp:spPr>
        <a:xfrm>
          <a:off x="253040" y="657932"/>
          <a:ext cx="834716" cy="5216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kern="1200" dirty="0" smtClean="0"/>
            <a:t>Início</a:t>
          </a:r>
          <a:endParaRPr lang="pt-PT" sz="1100" kern="1200" dirty="0"/>
        </a:p>
      </dsp:txBody>
      <dsp:txXfrm>
        <a:off x="268320" y="673212"/>
        <a:ext cx="804156" cy="491137"/>
      </dsp:txXfrm>
    </dsp:sp>
    <dsp:sp modelId="{99FBDAA4-2A6C-4EE8-A325-72E2B22D29FC}">
      <dsp:nvSpPr>
        <dsp:cNvPr id="0" name=""/>
        <dsp:cNvSpPr/>
      </dsp:nvSpPr>
      <dsp:spPr>
        <a:xfrm>
          <a:off x="104339" y="524602"/>
          <a:ext cx="148700" cy="1046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6301"/>
              </a:lnTo>
              <a:lnTo>
                <a:pt x="148700" y="10463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A22F1-6864-4636-96B6-05EA6F8BD39A}">
      <dsp:nvSpPr>
        <dsp:cNvPr id="0" name=""/>
        <dsp:cNvSpPr/>
      </dsp:nvSpPr>
      <dsp:spPr>
        <a:xfrm>
          <a:off x="253040" y="1310054"/>
          <a:ext cx="834716" cy="5216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kern="1200" dirty="0" smtClean="0"/>
            <a:t>Produtos</a:t>
          </a:r>
          <a:endParaRPr lang="pt-PT" sz="1100" kern="1200" dirty="0"/>
        </a:p>
      </dsp:txBody>
      <dsp:txXfrm>
        <a:off x="268320" y="1325334"/>
        <a:ext cx="804156" cy="491137"/>
      </dsp:txXfrm>
    </dsp:sp>
    <dsp:sp modelId="{DE2BA0EE-931F-456E-B1CC-2429CCE5D088}">
      <dsp:nvSpPr>
        <dsp:cNvPr id="0" name=""/>
        <dsp:cNvSpPr/>
      </dsp:nvSpPr>
      <dsp:spPr>
        <a:xfrm>
          <a:off x="104339" y="524602"/>
          <a:ext cx="148700" cy="1698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8424"/>
              </a:lnTo>
              <a:lnTo>
                <a:pt x="148700" y="16984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8D102-7558-4F28-852A-96DFB81A97B8}">
      <dsp:nvSpPr>
        <dsp:cNvPr id="0" name=""/>
        <dsp:cNvSpPr/>
      </dsp:nvSpPr>
      <dsp:spPr>
        <a:xfrm>
          <a:off x="253040" y="1962177"/>
          <a:ext cx="834716" cy="5216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kern="1200" dirty="0" smtClean="0"/>
            <a:t>Encomendas</a:t>
          </a:r>
          <a:endParaRPr lang="pt-PT" sz="1100" kern="1200" dirty="0"/>
        </a:p>
      </dsp:txBody>
      <dsp:txXfrm>
        <a:off x="268320" y="1977457"/>
        <a:ext cx="804156" cy="491137"/>
      </dsp:txXfrm>
    </dsp:sp>
    <dsp:sp modelId="{2E845673-C879-46AC-BC8F-FB47246321C3}">
      <dsp:nvSpPr>
        <dsp:cNvPr id="0" name=""/>
        <dsp:cNvSpPr/>
      </dsp:nvSpPr>
      <dsp:spPr>
        <a:xfrm>
          <a:off x="104339" y="524602"/>
          <a:ext cx="148700" cy="2350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0546"/>
              </a:lnTo>
              <a:lnTo>
                <a:pt x="148700" y="23505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1964C-27AF-4CD0-B105-2E4E8F85456B}">
      <dsp:nvSpPr>
        <dsp:cNvPr id="0" name=""/>
        <dsp:cNvSpPr/>
      </dsp:nvSpPr>
      <dsp:spPr>
        <a:xfrm>
          <a:off x="253040" y="2614299"/>
          <a:ext cx="834716" cy="5216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kern="1200" dirty="0" smtClean="0"/>
            <a:t>Registo</a:t>
          </a:r>
          <a:endParaRPr lang="pt-PT" sz="1100" kern="1200" dirty="0"/>
        </a:p>
      </dsp:txBody>
      <dsp:txXfrm>
        <a:off x="268320" y="2629579"/>
        <a:ext cx="804156" cy="491137"/>
      </dsp:txXfrm>
    </dsp:sp>
    <dsp:sp modelId="{24FD3D54-8F09-47AB-8643-42AA1C9E91FD}">
      <dsp:nvSpPr>
        <dsp:cNvPr id="0" name=""/>
        <dsp:cNvSpPr/>
      </dsp:nvSpPr>
      <dsp:spPr>
        <a:xfrm>
          <a:off x="104339" y="524602"/>
          <a:ext cx="148700" cy="3002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2669"/>
              </a:lnTo>
              <a:lnTo>
                <a:pt x="148700" y="30026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1664D-595F-4EEE-9DF2-66B688B5B425}">
      <dsp:nvSpPr>
        <dsp:cNvPr id="0" name=""/>
        <dsp:cNvSpPr/>
      </dsp:nvSpPr>
      <dsp:spPr>
        <a:xfrm>
          <a:off x="253040" y="3266422"/>
          <a:ext cx="834716" cy="5216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kern="1200" dirty="0" smtClean="0"/>
            <a:t>Login</a:t>
          </a:r>
          <a:endParaRPr lang="pt-PT" sz="1100" kern="1200" dirty="0"/>
        </a:p>
      </dsp:txBody>
      <dsp:txXfrm>
        <a:off x="268320" y="3281702"/>
        <a:ext cx="804156" cy="491137"/>
      </dsp:txXfrm>
    </dsp:sp>
    <dsp:sp modelId="{DE9869ED-F6E5-44E6-A825-CDF0AEA5ABB0}">
      <dsp:nvSpPr>
        <dsp:cNvPr id="0" name=""/>
        <dsp:cNvSpPr/>
      </dsp:nvSpPr>
      <dsp:spPr>
        <a:xfrm>
          <a:off x="104339" y="524602"/>
          <a:ext cx="148700" cy="3654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4789"/>
              </a:lnTo>
              <a:lnTo>
                <a:pt x="148700" y="36547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F04B2-0647-4DD4-80F0-D9EFA7EB9E29}">
      <dsp:nvSpPr>
        <dsp:cNvPr id="0" name=""/>
        <dsp:cNvSpPr/>
      </dsp:nvSpPr>
      <dsp:spPr>
        <a:xfrm>
          <a:off x="253040" y="3918543"/>
          <a:ext cx="834716" cy="5216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kern="1200" dirty="0" err="1" smtClean="0"/>
            <a:t>User</a:t>
          </a:r>
          <a:endParaRPr lang="pt-PT" sz="1100" kern="1200" dirty="0"/>
        </a:p>
      </dsp:txBody>
      <dsp:txXfrm>
        <a:off x="268320" y="3933823"/>
        <a:ext cx="804156" cy="491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CB185-7455-4BA9-B59C-709EC62EF34D}">
      <dsp:nvSpPr>
        <dsp:cNvPr id="0" name=""/>
        <dsp:cNvSpPr/>
      </dsp:nvSpPr>
      <dsp:spPr>
        <a:xfrm>
          <a:off x="0" y="2904"/>
          <a:ext cx="1043395" cy="5216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Menu Utilizador</a:t>
          </a:r>
          <a:endParaRPr lang="pt-PT" sz="1600" kern="1200" dirty="0"/>
        </a:p>
      </dsp:txBody>
      <dsp:txXfrm>
        <a:off x="15280" y="18184"/>
        <a:ext cx="1012835" cy="491137"/>
      </dsp:txXfrm>
    </dsp:sp>
    <dsp:sp modelId="{B34A3C18-AB0D-4327-87EE-830156215677}">
      <dsp:nvSpPr>
        <dsp:cNvPr id="0" name=""/>
        <dsp:cNvSpPr/>
      </dsp:nvSpPr>
      <dsp:spPr>
        <a:xfrm>
          <a:off x="104339" y="524602"/>
          <a:ext cx="148700" cy="394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179"/>
              </a:lnTo>
              <a:lnTo>
                <a:pt x="148700" y="3941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5A2D2-2D0B-4F1D-9F52-0225D6D0BA43}">
      <dsp:nvSpPr>
        <dsp:cNvPr id="0" name=""/>
        <dsp:cNvSpPr/>
      </dsp:nvSpPr>
      <dsp:spPr>
        <a:xfrm>
          <a:off x="253040" y="657932"/>
          <a:ext cx="834716" cy="5216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kern="1200" dirty="0" smtClean="0"/>
            <a:t>Início</a:t>
          </a:r>
          <a:endParaRPr lang="pt-PT" sz="1100" kern="1200" dirty="0"/>
        </a:p>
      </dsp:txBody>
      <dsp:txXfrm>
        <a:off x="268320" y="673212"/>
        <a:ext cx="804156" cy="491137"/>
      </dsp:txXfrm>
    </dsp:sp>
    <dsp:sp modelId="{99FBDAA4-2A6C-4EE8-A325-72E2B22D29FC}">
      <dsp:nvSpPr>
        <dsp:cNvPr id="0" name=""/>
        <dsp:cNvSpPr/>
      </dsp:nvSpPr>
      <dsp:spPr>
        <a:xfrm>
          <a:off x="104339" y="524602"/>
          <a:ext cx="148700" cy="1046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6301"/>
              </a:lnTo>
              <a:lnTo>
                <a:pt x="148700" y="10463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A22F1-6864-4636-96B6-05EA6F8BD39A}">
      <dsp:nvSpPr>
        <dsp:cNvPr id="0" name=""/>
        <dsp:cNvSpPr/>
      </dsp:nvSpPr>
      <dsp:spPr>
        <a:xfrm>
          <a:off x="253040" y="1310054"/>
          <a:ext cx="834716" cy="5216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kern="1200" dirty="0" smtClean="0"/>
            <a:t>Produtos</a:t>
          </a:r>
          <a:endParaRPr lang="pt-PT" sz="1100" kern="1200" dirty="0"/>
        </a:p>
      </dsp:txBody>
      <dsp:txXfrm>
        <a:off x="268320" y="1325334"/>
        <a:ext cx="804156" cy="491137"/>
      </dsp:txXfrm>
    </dsp:sp>
    <dsp:sp modelId="{DE2BA0EE-931F-456E-B1CC-2429CCE5D088}">
      <dsp:nvSpPr>
        <dsp:cNvPr id="0" name=""/>
        <dsp:cNvSpPr/>
      </dsp:nvSpPr>
      <dsp:spPr>
        <a:xfrm>
          <a:off x="104339" y="524602"/>
          <a:ext cx="148700" cy="1698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8424"/>
              </a:lnTo>
              <a:lnTo>
                <a:pt x="148700" y="16984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8D102-7558-4F28-852A-96DFB81A97B8}">
      <dsp:nvSpPr>
        <dsp:cNvPr id="0" name=""/>
        <dsp:cNvSpPr/>
      </dsp:nvSpPr>
      <dsp:spPr>
        <a:xfrm>
          <a:off x="253040" y="1962177"/>
          <a:ext cx="834716" cy="5216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kern="1200" dirty="0" smtClean="0"/>
            <a:t>Encomendas</a:t>
          </a:r>
          <a:endParaRPr lang="pt-PT" sz="1100" kern="1200" dirty="0"/>
        </a:p>
      </dsp:txBody>
      <dsp:txXfrm>
        <a:off x="268320" y="1977457"/>
        <a:ext cx="804156" cy="491137"/>
      </dsp:txXfrm>
    </dsp:sp>
    <dsp:sp modelId="{2E845673-C879-46AC-BC8F-FB47246321C3}">
      <dsp:nvSpPr>
        <dsp:cNvPr id="0" name=""/>
        <dsp:cNvSpPr/>
      </dsp:nvSpPr>
      <dsp:spPr>
        <a:xfrm>
          <a:off x="104339" y="524602"/>
          <a:ext cx="148700" cy="2350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0546"/>
              </a:lnTo>
              <a:lnTo>
                <a:pt x="148700" y="23505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1964C-27AF-4CD0-B105-2E4E8F85456B}">
      <dsp:nvSpPr>
        <dsp:cNvPr id="0" name=""/>
        <dsp:cNvSpPr/>
      </dsp:nvSpPr>
      <dsp:spPr>
        <a:xfrm>
          <a:off x="253040" y="2614299"/>
          <a:ext cx="834716" cy="5216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kern="1200" dirty="0" smtClean="0"/>
            <a:t>Registo</a:t>
          </a:r>
          <a:endParaRPr lang="pt-PT" sz="1100" kern="1200" dirty="0"/>
        </a:p>
      </dsp:txBody>
      <dsp:txXfrm>
        <a:off x="268320" y="2629579"/>
        <a:ext cx="804156" cy="491137"/>
      </dsp:txXfrm>
    </dsp:sp>
    <dsp:sp modelId="{24FD3D54-8F09-47AB-8643-42AA1C9E91FD}">
      <dsp:nvSpPr>
        <dsp:cNvPr id="0" name=""/>
        <dsp:cNvSpPr/>
      </dsp:nvSpPr>
      <dsp:spPr>
        <a:xfrm>
          <a:off x="104339" y="524602"/>
          <a:ext cx="148700" cy="3002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2669"/>
              </a:lnTo>
              <a:lnTo>
                <a:pt x="148700" y="30026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1664D-595F-4EEE-9DF2-66B688B5B425}">
      <dsp:nvSpPr>
        <dsp:cNvPr id="0" name=""/>
        <dsp:cNvSpPr/>
      </dsp:nvSpPr>
      <dsp:spPr>
        <a:xfrm>
          <a:off x="253040" y="3266422"/>
          <a:ext cx="834716" cy="5216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kern="1200" dirty="0" smtClean="0"/>
            <a:t>Login</a:t>
          </a:r>
          <a:endParaRPr lang="pt-PT" sz="1100" kern="1200" dirty="0"/>
        </a:p>
      </dsp:txBody>
      <dsp:txXfrm>
        <a:off x="268320" y="3281702"/>
        <a:ext cx="804156" cy="491137"/>
      </dsp:txXfrm>
    </dsp:sp>
    <dsp:sp modelId="{DE9869ED-F6E5-44E6-A825-CDF0AEA5ABB0}">
      <dsp:nvSpPr>
        <dsp:cNvPr id="0" name=""/>
        <dsp:cNvSpPr/>
      </dsp:nvSpPr>
      <dsp:spPr>
        <a:xfrm>
          <a:off x="104339" y="524602"/>
          <a:ext cx="148700" cy="3654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4789"/>
              </a:lnTo>
              <a:lnTo>
                <a:pt x="148700" y="36547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F04B2-0647-4DD4-80F0-D9EFA7EB9E29}">
      <dsp:nvSpPr>
        <dsp:cNvPr id="0" name=""/>
        <dsp:cNvSpPr/>
      </dsp:nvSpPr>
      <dsp:spPr>
        <a:xfrm>
          <a:off x="253040" y="3918543"/>
          <a:ext cx="834716" cy="5216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kern="1200" dirty="0" err="1" smtClean="0"/>
            <a:t>User</a:t>
          </a:r>
          <a:endParaRPr lang="pt-PT" sz="1100" kern="1200" dirty="0"/>
        </a:p>
      </dsp:txBody>
      <dsp:txXfrm>
        <a:off x="268320" y="3933823"/>
        <a:ext cx="804156" cy="4911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CB185-7455-4BA9-B59C-709EC62EF34D}">
      <dsp:nvSpPr>
        <dsp:cNvPr id="0" name=""/>
        <dsp:cNvSpPr/>
      </dsp:nvSpPr>
      <dsp:spPr>
        <a:xfrm>
          <a:off x="0" y="2904"/>
          <a:ext cx="1043395" cy="5216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Menu Utilizador</a:t>
          </a:r>
          <a:endParaRPr lang="pt-PT" sz="1600" kern="1200" dirty="0"/>
        </a:p>
      </dsp:txBody>
      <dsp:txXfrm>
        <a:off x="15280" y="18184"/>
        <a:ext cx="1012835" cy="491137"/>
      </dsp:txXfrm>
    </dsp:sp>
    <dsp:sp modelId="{B34A3C18-AB0D-4327-87EE-830156215677}">
      <dsp:nvSpPr>
        <dsp:cNvPr id="0" name=""/>
        <dsp:cNvSpPr/>
      </dsp:nvSpPr>
      <dsp:spPr>
        <a:xfrm>
          <a:off x="104339" y="524602"/>
          <a:ext cx="148700" cy="394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179"/>
              </a:lnTo>
              <a:lnTo>
                <a:pt x="148700" y="3941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5A2D2-2D0B-4F1D-9F52-0225D6D0BA43}">
      <dsp:nvSpPr>
        <dsp:cNvPr id="0" name=""/>
        <dsp:cNvSpPr/>
      </dsp:nvSpPr>
      <dsp:spPr>
        <a:xfrm>
          <a:off x="253040" y="657932"/>
          <a:ext cx="834716" cy="5216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kern="1200" dirty="0" smtClean="0"/>
            <a:t>Início</a:t>
          </a:r>
          <a:endParaRPr lang="pt-PT" sz="1100" kern="1200" dirty="0"/>
        </a:p>
      </dsp:txBody>
      <dsp:txXfrm>
        <a:off x="268320" y="673212"/>
        <a:ext cx="804156" cy="491137"/>
      </dsp:txXfrm>
    </dsp:sp>
    <dsp:sp modelId="{99FBDAA4-2A6C-4EE8-A325-72E2B22D29FC}">
      <dsp:nvSpPr>
        <dsp:cNvPr id="0" name=""/>
        <dsp:cNvSpPr/>
      </dsp:nvSpPr>
      <dsp:spPr>
        <a:xfrm>
          <a:off x="104339" y="524602"/>
          <a:ext cx="148700" cy="1046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6301"/>
              </a:lnTo>
              <a:lnTo>
                <a:pt x="148700" y="10463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A22F1-6864-4636-96B6-05EA6F8BD39A}">
      <dsp:nvSpPr>
        <dsp:cNvPr id="0" name=""/>
        <dsp:cNvSpPr/>
      </dsp:nvSpPr>
      <dsp:spPr>
        <a:xfrm>
          <a:off x="253040" y="1310054"/>
          <a:ext cx="834716" cy="5216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kern="1200" dirty="0" smtClean="0"/>
            <a:t>Produtos</a:t>
          </a:r>
          <a:endParaRPr lang="pt-PT" sz="1100" kern="1200" dirty="0"/>
        </a:p>
      </dsp:txBody>
      <dsp:txXfrm>
        <a:off x="268320" y="1325334"/>
        <a:ext cx="804156" cy="491137"/>
      </dsp:txXfrm>
    </dsp:sp>
    <dsp:sp modelId="{DE2BA0EE-931F-456E-B1CC-2429CCE5D088}">
      <dsp:nvSpPr>
        <dsp:cNvPr id="0" name=""/>
        <dsp:cNvSpPr/>
      </dsp:nvSpPr>
      <dsp:spPr>
        <a:xfrm>
          <a:off x="104339" y="524602"/>
          <a:ext cx="148700" cy="1698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8424"/>
              </a:lnTo>
              <a:lnTo>
                <a:pt x="148700" y="16984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8D102-7558-4F28-852A-96DFB81A97B8}">
      <dsp:nvSpPr>
        <dsp:cNvPr id="0" name=""/>
        <dsp:cNvSpPr/>
      </dsp:nvSpPr>
      <dsp:spPr>
        <a:xfrm>
          <a:off x="253040" y="1962177"/>
          <a:ext cx="834716" cy="5216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kern="1200" dirty="0" smtClean="0"/>
            <a:t>Encomendas</a:t>
          </a:r>
          <a:endParaRPr lang="pt-PT" sz="1100" kern="1200" dirty="0"/>
        </a:p>
      </dsp:txBody>
      <dsp:txXfrm>
        <a:off x="268320" y="1977457"/>
        <a:ext cx="804156" cy="491137"/>
      </dsp:txXfrm>
    </dsp:sp>
    <dsp:sp modelId="{2E845673-C879-46AC-BC8F-FB47246321C3}">
      <dsp:nvSpPr>
        <dsp:cNvPr id="0" name=""/>
        <dsp:cNvSpPr/>
      </dsp:nvSpPr>
      <dsp:spPr>
        <a:xfrm>
          <a:off x="104339" y="524602"/>
          <a:ext cx="148700" cy="2350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0546"/>
              </a:lnTo>
              <a:lnTo>
                <a:pt x="148700" y="23505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1964C-27AF-4CD0-B105-2E4E8F85456B}">
      <dsp:nvSpPr>
        <dsp:cNvPr id="0" name=""/>
        <dsp:cNvSpPr/>
      </dsp:nvSpPr>
      <dsp:spPr>
        <a:xfrm>
          <a:off x="253040" y="2614299"/>
          <a:ext cx="834716" cy="5216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kern="1200" dirty="0" smtClean="0"/>
            <a:t>Registo</a:t>
          </a:r>
          <a:endParaRPr lang="pt-PT" sz="1100" kern="1200" dirty="0"/>
        </a:p>
      </dsp:txBody>
      <dsp:txXfrm>
        <a:off x="268320" y="2629579"/>
        <a:ext cx="804156" cy="491137"/>
      </dsp:txXfrm>
    </dsp:sp>
    <dsp:sp modelId="{24FD3D54-8F09-47AB-8643-42AA1C9E91FD}">
      <dsp:nvSpPr>
        <dsp:cNvPr id="0" name=""/>
        <dsp:cNvSpPr/>
      </dsp:nvSpPr>
      <dsp:spPr>
        <a:xfrm>
          <a:off x="104339" y="524602"/>
          <a:ext cx="148700" cy="3002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2669"/>
              </a:lnTo>
              <a:lnTo>
                <a:pt x="148700" y="30026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1664D-595F-4EEE-9DF2-66B688B5B425}">
      <dsp:nvSpPr>
        <dsp:cNvPr id="0" name=""/>
        <dsp:cNvSpPr/>
      </dsp:nvSpPr>
      <dsp:spPr>
        <a:xfrm>
          <a:off x="253040" y="3266422"/>
          <a:ext cx="834716" cy="5216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kern="1200" dirty="0" smtClean="0"/>
            <a:t>Login</a:t>
          </a:r>
          <a:endParaRPr lang="pt-PT" sz="1100" kern="1200" dirty="0"/>
        </a:p>
      </dsp:txBody>
      <dsp:txXfrm>
        <a:off x="268320" y="3281702"/>
        <a:ext cx="804156" cy="491137"/>
      </dsp:txXfrm>
    </dsp:sp>
    <dsp:sp modelId="{DE9869ED-F6E5-44E6-A825-CDF0AEA5ABB0}">
      <dsp:nvSpPr>
        <dsp:cNvPr id="0" name=""/>
        <dsp:cNvSpPr/>
      </dsp:nvSpPr>
      <dsp:spPr>
        <a:xfrm>
          <a:off x="104339" y="524602"/>
          <a:ext cx="148700" cy="3654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4789"/>
              </a:lnTo>
              <a:lnTo>
                <a:pt x="148700" y="36547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F04B2-0647-4DD4-80F0-D9EFA7EB9E29}">
      <dsp:nvSpPr>
        <dsp:cNvPr id="0" name=""/>
        <dsp:cNvSpPr/>
      </dsp:nvSpPr>
      <dsp:spPr>
        <a:xfrm>
          <a:off x="253040" y="3918543"/>
          <a:ext cx="834716" cy="5216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kern="1200" dirty="0" err="1" smtClean="0"/>
            <a:t>User</a:t>
          </a:r>
          <a:endParaRPr lang="pt-PT" sz="1100" kern="1200" dirty="0"/>
        </a:p>
      </dsp:txBody>
      <dsp:txXfrm>
        <a:off x="268320" y="3933823"/>
        <a:ext cx="804156" cy="491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5A251-FDDE-4E55-AA86-54890F320B61}">
      <dsp:nvSpPr>
        <dsp:cNvPr id="0" name=""/>
        <dsp:cNvSpPr/>
      </dsp:nvSpPr>
      <dsp:spPr>
        <a:xfrm>
          <a:off x="0" y="1550540"/>
          <a:ext cx="1059180" cy="5295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Menu Gestor</a:t>
          </a:r>
          <a:endParaRPr lang="pt-PT" sz="1600" kern="1200" dirty="0"/>
        </a:p>
      </dsp:txBody>
      <dsp:txXfrm>
        <a:off x="15511" y="1566051"/>
        <a:ext cx="1028158" cy="498568"/>
      </dsp:txXfrm>
    </dsp:sp>
    <dsp:sp modelId="{C7DFDF72-9E7E-4954-8F2F-470F87276368}">
      <dsp:nvSpPr>
        <dsp:cNvPr id="0" name=""/>
        <dsp:cNvSpPr/>
      </dsp:nvSpPr>
      <dsp:spPr>
        <a:xfrm>
          <a:off x="105917" y="2080130"/>
          <a:ext cx="105918" cy="1057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7194"/>
              </a:lnTo>
              <a:lnTo>
                <a:pt x="105918" y="105719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AE4E2-18BA-4C15-B89A-055F95170A17}">
      <dsp:nvSpPr>
        <dsp:cNvPr id="0" name=""/>
        <dsp:cNvSpPr/>
      </dsp:nvSpPr>
      <dsp:spPr>
        <a:xfrm>
          <a:off x="211835" y="2872529"/>
          <a:ext cx="847344" cy="5295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kern="1200" dirty="0" smtClean="0"/>
            <a:t>Produtos</a:t>
          </a:r>
          <a:endParaRPr lang="pt-PT" sz="1100" kern="1200" dirty="0"/>
        </a:p>
      </dsp:txBody>
      <dsp:txXfrm>
        <a:off x="227346" y="2888040"/>
        <a:ext cx="816322" cy="498568"/>
      </dsp:txXfrm>
    </dsp:sp>
    <dsp:sp modelId="{6C80BDC9-ECE0-48E6-BE2E-792A163A96D3}">
      <dsp:nvSpPr>
        <dsp:cNvPr id="0" name=""/>
        <dsp:cNvSpPr/>
      </dsp:nvSpPr>
      <dsp:spPr>
        <a:xfrm>
          <a:off x="105917" y="2080130"/>
          <a:ext cx="105918" cy="3929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9724"/>
              </a:lnTo>
              <a:lnTo>
                <a:pt x="105918" y="392972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23935-FF21-4F8A-AAF1-EB00C116432C}">
      <dsp:nvSpPr>
        <dsp:cNvPr id="0" name=""/>
        <dsp:cNvSpPr/>
      </dsp:nvSpPr>
      <dsp:spPr>
        <a:xfrm>
          <a:off x="211835" y="5745059"/>
          <a:ext cx="847344" cy="5295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kern="1200" dirty="0" smtClean="0"/>
            <a:t>Encomendas</a:t>
          </a:r>
          <a:endParaRPr lang="pt-PT" sz="1100" kern="1200" dirty="0"/>
        </a:p>
      </dsp:txBody>
      <dsp:txXfrm>
        <a:off x="227346" y="5760570"/>
        <a:ext cx="816322" cy="498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610A4-DE63-3E48-B974-FB93AE8FF93D}" type="datetimeFigureOut">
              <a:rPr lang="en-US" smtClean="0"/>
              <a:t>10/25/2015</a:t>
            </a:fld>
            <a:endParaRPr lang="pt-P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B8271-509A-174B-A96E-B51A602E63A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3027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B8271-509A-174B-A96E-B51A602E63A9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51417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B8271-509A-174B-A96E-B51A602E63A9}" type="slidenum">
              <a:rPr lang="pt-PT" smtClean="0"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63393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B8271-509A-174B-A96E-B51A602E63A9}" type="slidenum">
              <a:rPr lang="pt-PT" smtClean="0"/>
              <a:t>27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63393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B8271-509A-174B-A96E-B51A602E63A9}" type="slidenum">
              <a:rPr lang="pt-PT" smtClean="0"/>
              <a:t>33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4389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BED321-78F4-4649-8049-6CEDE3699678}" type="datetimeFigureOut">
              <a:rPr lang="en-US" smtClean="0"/>
              <a:t>10/25/2015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F55EC9-F777-8A4D-BF36-0E04E5298CF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7637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41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BED321-78F4-4649-8049-6CEDE3699678}" type="datetimeFigureOut">
              <a:rPr lang="en-US" smtClean="0"/>
              <a:t>10/25/2015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F55EC9-F777-8A4D-BF36-0E04E5298CF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4281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BED321-78F4-4649-8049-6CEDE3699678}" type="datetimeFigureOut">
              <a:rPr lang="en-US" smtClean="0"/>
              <a:t>10/25/2015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F55EC9-F777-8A4D-BF36-0E04E5298CF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6301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41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BED321-78F4-4649-8049-6CEDE3699678}" type="datetimeFigureOut">
              <a:rPr lang="en-US" smtClean="0"/>
              <a:t>10/25/2015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F55EC9-F777-8A4D-BF36-0E04E5298CF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5150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BED321-78F4-4649-8049-6CEDE3699678}" type="datetimeFigureOut">
              <a:rPr lang="en-US" smtClean="0"/>
              <a:t>10/25/2015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F55EC9-F777-8A4D-BF36-0E04E5298CF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0742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41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BED321-78F4-4649-8049-6CEDE3699678}" type="datetimeFigureOut">
              <a:rPr lang="en-US" smtClean="0"/>
              <a:t>10/25/2015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F55EC9-F777-8A4D-BF36-0E04E5298CF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8666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414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BED321-78F4-4649-8049-6CEDE3699678}" type="datetimeFigureOut">
              <a:rPr lang="en-US" smtClean="0"/>
              <a:t>10/25/2015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F55EC9-F777-8A4D-BF36-0E04E5298CF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6505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41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BED321-78F4-4649-8049-6CEDE3699678}" type="datetimeFigureOut">
              <a:rPr lang="en-US" smtClean="0"/>
              <a:t>10/25/2015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F55EC9-F777-8A4D-BF36-0E04E5298CF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3028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BED321-78F4-4649-8049-6CEDE3699678}" type="datetimeFigureOut">
              <a:rPr lang="en-US" smtClean="0"/>
              <a:t>10/25/2015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F55EC9-F777-8A4D-BF36-0E04E5298CF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1036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BED321-78F4-4649-8049-6CEDE3699678}" type="datetimeFigureOut">
              <a:rPr lang="en-US" smtClean="0"/>
              <a:t>10/25/2015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F55EC9-F777-8A4D-BF36-0E04E5298CF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458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BED321-78F4-4649-8049-6CEDE3699678}" type="datetimeFigureOut">
              <a:rPr lang="en-US" smtClean="0"/>
              <a:t>10/25/2015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F55EC9-F777-8A4D-BF36-0E04E5298CF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379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9935"/>
            <a:ext cx="9144000" cy="365125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smtClean="0"/>
              <a:t>Faculdade de Engenharia da Universidade do Porto | Guilherme Lawless | João Novais|2015/2016</a:t>
            </a:r>
            <a:endParaRPr lang="pt-PT" dirty="0"/>
          </a:p>
        </p:txBody>
      </p:sp>
      <p:pic>
        <p:nvPicPr>
          <p:cNvPr id="15" name="Picture 14" descr="vip_men_fragance2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3" y="5330560"/>
            <a:ext cx="1283608" cy="106475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638648" cy="1133328"/>
          </a:xfrm>
          <a:prstGeom prst="rect">
            <a:avLst/>
          </a:prstGeom>
          <a:solidFill>
            <a:srgbClr val="4A85C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45" name="Imagem 44"/>
          <p:cNvPicPr>
            <a:picLocks noChangeAspect="1"/>
          </p:cNvPicPr>
          <p:nvPr userDrawn="1"/>
        </p:nvPicPr>
        <p:blipFill rotWithShape="1">
          <a:blip r:embed="rId14"/>
          <a:srcRect l="17500" t="4720" r="16059" b="23170"/>
          <a:stretch/>
        </p:blipFill>
        <p:spPr>
          <a:xfrm>
            <a:off x="110428" y="-45660"/>
            <a:ext cx="1417792" cy="12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5" Type="http://schemas.openxmlformats.org/officeDocument/2006/relationships/slide" Target="slide19.xml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3.xml"/><Relationship Id="rId7" Type="http://schemas.openxmlformats.org/officeDocument/2006/relationships/slide" Target="slide2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21.xml"/><Relationship Id="rId4" Type="http://schemas.openxmlformats.org/officeDocument/2006/relationships/slide" Target="slide10.xml"/><Relationship Id="rId9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6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19.xml"/><Relationship Id="rId4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22.xml"/><Relationship Id="rId4" Type="http://schemas.openxmlformats.org/officeDocument/2006/relationships/slide" Target="slide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22.xml"/><Relationship Id="rId4" Type="http://schemas.openxmlformats.org/officeDocument/2006/relationships/slide" Target="slide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8.xml"/><Relationship Id="rId7" Type="http://schemas.openxmlformats.org/officeDocument/2006/relationships/slide" Target="slide16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6.xml"/><Relationship Id="rId4" Type="http://schemas.openxmlformats.org/officeDocument/2006/relationships/slide" Target="slide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6.xml"/><Relationship Id="rId4" Type="http://schemas.openxmlformats.org/officeDocument/2006/relationships/slide" Target="slide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slide" Target="slide10.xml"/><Relationship Id="rId7" Type="http://schemas.openxmlformats.org/officeDocument/2006/relationships/image" Target="../media/image3.jpg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22.xml"/><Relationship Id="rId4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5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6.xml"/><Relationship Id="rId4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3.xml"/><Relationship Id="rId7" Type="http://schemas.openxmlformats.org/officeDocument/2006/relationships/slide" Target="slide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10.xml"/><Relationship Id="rId4" Type="http://schemas.openxmlformats.org/officeDocument/2006/relationships/slide" Target="slide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0.xml"/><Relationship Id="rId7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22.xml"/><Relationship Id="rId4" Type="http://schemas.openxmlformats.org/officeDocument/2006/relationships/slide" Target="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6.xml"/><Relationship Id="rId4" Type="http://schemas.openxmlformats.org/officeDocument/2006/relationships/slide" Target="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slide" Target="slide23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6.xml"/><Relationship Id="rId4" Type="http://schemas.openxmlformats.org/officeDocument/2006/relationships/slide" Target="slide2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27.xml"/><Relationship Id="rId7" Type="http://schemas.openxmlformats.org/officeDocument/2006/relationships/slide" Target="slide6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11" Type="http://schemas.openxmlformats.org/officeDocument/2006/relationships/slide" Target="slide31.xml"/><Relationship Id="rId5" Type="http://schemas.openxmlformats.org/officeDocument/2006/relationships/slide" Target="slide28.xml"/><Relationship Id="rId10" Type="http://schemas.openxmlformats.org/officeDocument/2006/relationships/slide" Target="slide32.xml"/><Relationship Id="rId4" Type="http://schemas.openxmlformats.org/officeDocument/2006/relationships/slide" Target="slide26.xml"/><Relationship Id="rId9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3" Type="http://schemas.openxmlformats.org/officeDocument/2006/relationships/image" Target="../media/image5.png"/><Relationship Id="rId7" Type="http://schemas.openxmlformats.org/officeDocument/2006/relationships/slide" Target="slide2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slide" Target="slide31.xml"/><Relationship Id="rId4" Type="http://schemas.openxmlformats.org/officeDocument/2006/relationships/slide" Target="slide33.xml"/><Relationship Id="rId9" Type="http://schemas.openxmlformats.org/officeDocument/2006/relationships/slide" Target="slide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36.xml"/><Relationship Id="rId4" Type="http://schemas.openxmlformats.org/officeDocument/2006/relationships/slide" Target="slide3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8.xml"/><Relationship Id="rId4" Type="http://schemas.openxmlformats.org/officeDocument/2006/relationships/slide" Target="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slide" Target="slide5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8.xml"/><Relationship Id="rId4" Type="http://schemas.openxmlformats.org/officeDocument/2006/relationships/slide" Target="slide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8.xml"/><Relationship Id="rId4" Type="http://schemas.openxmlformats.org/officeDocument/2006/relationships/slide" Target="slide2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6.xml"/><Relationship Id="rId7" Type="http://schemas.openxmlformats.org/officeDocument/2006/relationships/slide" Target="slide35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6.xml"/><Relationship Id="rId4" Type="http://schemas.openxmlformats.org/officeDocument/2006/relationships/slide" Target="slide3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2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6.xml"/><Relationship Id="rId4" Type="http://schemas.openxmlformats.org/officeDocument/2006/relationships/slide" Target="slide3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slide" Target="slide28.xml"/><Relationship Id="rId4" Type="http://schemas.openxmlformats.org/officeDocument/2006/relationships/slide" Target="slide2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8.xml"/><Relationship Id="rId4" Type="http://schemas.openxmlformats.org/officeDocument/2006/relationships/slide" Target="slide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8.xml"/><Relationship Id="rId4" Type="http://schemas.openxmlformats.org/officeDocument/2006/relationships/slide" Target="slide2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7" Type="http://schemas.openxmlformats.org/officeDocument/2006/relationships/slide" Target="slide6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slide" Target="slide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slide" Target="slide5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" Target="slide6.xml"/><Relationship Id="rId7" Type="http://schemas.openxmlformats.org/officeDocument/2006/relationships/slide" Target="slide19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5" Type="http://schemas.openxmlformats.org/officeDocument/2006/relationships/slide" Target="slide9.xml"/><Relationship Id="rId10" Type="http://schemas.openxmlformats.org/officeDocument/2006/relationships/slide" Target="slide37.xml"/><Relationship Id="rId4" Type="http://schemas.openxmlformats.org/officeDocument/2006/relationships/slide" Target="slide7.xml"/><Relationship Id="rId9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16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6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6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418917"/>
              </p:ext>
            </p:extLst>
          </p:nvPr>
        </p:nvGraphicFramePr>
        <p:xfrm>
          <a:off x="425896" y="2583157"/>
          <a:ext cx="8292208" cy="23400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36000"/>
                <a:gridCol w="1394460"/>
                <a:gridCol w="1281748"/>
                <a:gridCol w="936000"/>
                <a:gridCol w="936000"/>
                <a:gridCol w="936000"/>
                <a:gridCol w="1872000"/>
              </a:tblGrid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Marca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id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nome</a:t>
                      </a:r>
                      <a:r>
                        <a:rPr lang="pt-PT" sz="1100" dirty="0">
                          <a:effectLst/>
                        </a:rPr>
                        <a:t> 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22860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pt-PT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Produto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id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codigo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stock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#id_marca -&gt; Marca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Encomenda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id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numero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estado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#id_cliente -&gt;</a:t>
                      </a:r>
                      <a:r>
                        <a:rPr lang="en-US" sz="1100" dirty="0" smtClean="0">
                          <a:effectLst/>
                        </a:rPr>
                        <a:t>Cliente</a:t>
                      </a:r>
                      <a:r>
                        <a:rPr lang="pt-PT" sz="1100" dirty="0">
                          <a:effectLst/>
                        </a:rPr>
                        <a:t> 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Cliente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id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username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password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nome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morada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 dirty="0" smtClean="0">
                          <a:effectLst/>
                        </a:rPr>
                        <a:t>telefone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EncPerf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#id_enc-&gt;Encomenda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#id_prod-&gt;Perfume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quantidade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indent="22860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pt-PT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1645919" y="263617"/>
            <a:ext cx="7498081" cy="77823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dirty="0" smtClean="0"/>
              <a:t>Modelo Relacional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291573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609" y="1405995"/>
            <a:ext cx="727286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endParaRPr lang="pt-PT" sz="2400" dirty="0" smtClean="0"/>
          </a:p>
          <a:p>
            <a:pPr>
              <a:lnSpc>
                <a:spcPct val="50000"/>
              </a:lnSpc>
            </a:pPr>
            <a:endParaRPr lang="pt-PT" sz="2400" dirty="0"/>
          </a:p>
          <a:p>
            <a:pPr>
              <a:lnSpc>
                <a:spcPct val="50000"/>
              </a:lnSpc>
            </a:pPr>
            <a:endParaRPr lang="pt-PT" sz="2400" dirty="0" smtClean="0"/>
          </a:p>
          <a:p>
            <a:pPr>
              <a:lnSpc>
                <a:spcPct val="50000"/>
              </a:lnSpc>
            </a:pPr>
            <a:endParaRPr lang="pt-PT" sz="2400" dirty="0"/>
          </a:p>
          <a:p>
            <a:pPr>
              <a:lnSpc>
                <a:spcPct val="50000"/>
              </a:lnSpc>
            </a:pPr>
            <a:endParaRPr lang="pt-PT" sz="2400" dirty="0" smtClean="0"/>
          </a:p>
          <a:p>
            <a:pPr>
              <a:lnSpc>
                <a:spcPct val="50000"/>
              </a:lnSpc>
            </a:pPr>
            <a:endParaRPr lang="pt-PT" sz="2400" dirty="0"/>
          </a:p>
          <a:p>
            <a:pPr>
              <a:lnSpc>
                <a:spcPct val="50000"/>
              </a:lnSpc>
            </a:pPr>
            <a:endParaRPr lang="pt-PT" sz="2400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801380" y="5004852"/>
            <a:ext cx="2157668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Ao clicar numa marca (por exemplo Hugo Boss)</a:t>
            </a:r>
            <a:endParaRPr lang="pt-PT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103444"/>
              </p:ext>
            </p:extLst>
          </p:nvPr>
        </p:nvGraphicFramePr>
        <p:xfrm>
          <a:off x="1466669" y="2465596"/>
          <a:ext cx="6096000" cy="1981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 smtClean="0"/>
                        <a:t>Marca</a:t>
                      </a:r>
                      <a:endParaRPr lang="pt-PT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 smtClean="0"/>
                        <a:t>Nº de modelos</a:t>
                      </a:r>
                      <a:endParaRPr lang="pt-PT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/>
                        <a:t>Chanel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/>
                        <a:t>2</a:t>
                      </a:r>
                      <a:endParaRPr lang="pt-PT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000" u="sng" dirty="0" smtClean="0">
                          <a:hlinkClick r:id="rId2" action="ppaction://hlinksldjump"/>
                        </a:rPr>
                        <a:t>Hugo Boss</a:t>
                      </a:r>
                      <a:endParaRPr lang="pt-PT" sz="2000" u="sng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/>
                        <a:t>2</a:t>
                      </a:r>
                      <a:endParaRPr lang="pt-PT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/>
                        <a:t>Diesel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/>
                        <a:t>3</a:t>
                      </a:r>
                      <a:endParaRPr lang="pt-PT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/>
                        <a:t>Paco Rabanne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/>
                        <a:t>1</a:t>
                      </a:r>
                      <a:endParaRPr lang="pt-PT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Freeform 11"/>
          <p:cNvSpPr/>
          <p:nvPr/>
        </p:nvSpPr>
        <p:spPr>
          <a:xfrm>
            <a:off x="169399" y="3462071"/>
            <a:ext cx="1297270" cy="2131668"/>
          </a:xfrm>
          <a:custGeom>
            <a:avLst/>
            <a:gdLst>
              <a:gd name="connsiteX0" fmla="*/ 1221668 w 1221668"/>
              <a:gd name="connsiteY0" fmla="*/ 0 h 2131668"/>
              <a:gd name="connsiteX1" fmla="*/ 12045 w 1221668"/>
              <a:gd name="connsiteY1" fmla="*/ 952448 h 2131668"/>
              <a:gd name="connsiteX2" fmla="*/ 586616 w 1221668"/>
              <a:gd name="connsiteY2" fmla="*/ 2131668 h 2131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1668" h="2131668">
                <a:moveTo>
                  <a:pt x="1221668" y="0"/>
                </a:moveTo>
                <a:cubicBezTo>
                  <a:pt x="669777" y="298585"/>
                  <a:pt x="117887" y="597170"/>
                  <a:pt x="12045" y="952448"/>
                </a:cubicBezTo>
                <a:cubicBezTo>
                  <a:pt x="-93797" y="1307726"/>
                  <a:pt x="531175" y="1914974"/>
                  <a:pt x="586616" y="213166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4" name="Rectangle 13">
            <a:hlinkClick r:id="rId3" action="ppaction://hlinksldjump"/>
          </p:cNvPr>
          <p:cNvSpPr/>
          <p:nvPr/>
        </p:nvSpPr>
        <p:spPr>
          <a:xfrm>
            <a:off x="3402066" y="0"/>
            <a:ext cx="1723710" cy="756000"/>
          </a:xfrm>
          <a:prstGeom prst="rect">
            <a:avLst/>
          </a:prstGeom>
          <a:solidFill>
            <a:srgbClr val="4B87CB">
              <a:alpha val="6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bg1"/>
                </a:solidFill>
              </a:rPr>
              <a:t>Produtos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514089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bg1"/>
                </a:solidFill>
              </a:rPr>
              <a:t>Encomendas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hlinkClick r:id="rId5" action="ppaction://hlinksldjump"/>
          </p:cNvPr>
          <p:cNvSpPr/>
          <p:nvPr/>
        </p:nvSpPr>
        <p:spPr>
          <a:xfrm>
            <a:off x="1662594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bg1"/>
                </a:solidFill>
              </a:rPr>
              <a:t>Início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56026" y="1082829"/>
            <a:ext cx="2194641" cy="64633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Pode fazer LogOut a qualquer momento</a:t>
            </a:r>
            <a:endParaRPr lang="pt-PT" dirty="0"/>
          </a:p>
        </p:txBody>
      </p:sp>
      <p:cxnSp>
        <p:nvCxnSpPr>
          <p:cNvPr id="6" name="Elbow Connector 5"/>
          <p:cNvCxnSpPr>
            <a:stCxn id="3" idx="3"/>
          </p:cNvCxnSpPr>
          <p:nvPr/>
        </p:nvCxnSpPr>
        <p:spPr>
          <a:xfrm flipV="1">
            <a:off x="7450667" y="756001"/>
            <a:ext cx="561196" cy="64999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79726" y="0"/>
            <a:ext cx="2264274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bg1"/>
                </a:solidFill>
              </a:rPr>
              <a:t>Username: </a:t>
            </a:r>
            <a:r>
              <a:rPr lang="pt-PT" sz="1600" dirty="0" smtClean="0">
                <a:solidFill>
                  <a:schemeClr val="bg1"/>
                </a:solidFill>
                <a:hlinkClick r:id="rId6" action="ppaction://hlinksldjump"/>
              </a:rPr>
              <a:t>António</a:t>
            </a:r>
            <a:endParaRPr lang="pt-PT" sz="1600" dirty="0" smtClean="0">
              <a:solidFill>
                <a:schemeClr val="bg1"/>
              </a:solidFill>
            </a:endParaRPr>
          </a:p>
          <a:p>
            <a:pPr algn="ctr"/>
            <a:r>
              <a:rPr lang="pt-PT" sz="1200" u="sng" dirty="0" smtClean="0">
                <a:solidFill>
                  <a:schemeClr val="bg1"/>
                </a:solidFill>
                <a:hlinkClick r:id="rId7" action="ppaction://hlinksldjump"/>
              </a:rPr>
              <a:t>Log Out</a:t>
            </a:r>
            <a:endParaRPr lang="pt-PT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9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3609" y="1405995"/>
            <a:ext cx="7272863" cy="2554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2B4B70"/>
                </a:solidFill>
              </a:rPr>
              <a:t>Marca Hugo Boss</a:t>
            </a:r>
          </a:p>
          <a:p>
            <a:endParaRPr lang="pt-PT" sz="2400" dirty="0" smtClean="0"/>
          </a:p>
          <a:p>
            <a:r>
              <a:rPr lang="pt-PT" sz="2400" dirty="0" smtClean="0"/>
              <a:t> </a:t>
            </a:r>
          </a:p>
          <a:p>
            <a:pPr>
              <a:lnSpc>
                <a:spcPct val="50000"/>
              </a:lnSpc>
            </a:pPr>
            <a:endParaRPr lang="pt-PT" sz="2400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776626"/>
              </p:ext>
            </p:extLst>
          </p:nvPr>
        </p:nvGraphicFramePr>
        <p:xfrm>
          <a:off x="453609" y="2304093"/>
          <a:ext cx="6096000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92378"/>
                <a:gridCol w="1532309"/>
                <a:gridCol w="1500823"/>
                <a:gridCol w="1270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 smtClean="0"/>
                        <a:t>Nome</a:t>
                      </a:r>
                      <a:endParaRPr lang="pt-PT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 smtClean="0"/>
                        <a:t>Código</a:t>
                      </a:r>
                      <a:endParaRPr lang="pt-PT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 smtClean="0"/>
                        <a:t>Preço</a:t>
                      </a:r>
                      <a:endParaRPr lang="pt-PT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 smtClean="0"/>
                        <a:t>Stock</a:t>
                      </a:r>
                      <a:endParaRPr lang="pt-PT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smtClean="0"/>
                        <a:t>In</a:t>
                      </a:r>
                      <a:r>
                        <a:rPr lang="pt-PT" sz="1800" baseline="0" dirty="0" smtClean="0"/>
                        <a:t> motion</a:t>
                      </a:r>
                      <a:endParaRPr lang="pt-P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HB001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17,50€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Deep Red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HB002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49,99€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13268"/>
              </p:ext>
            </p:extLst>
          </p:nvPr>
        </p:nvGraphicFramePr>
        <p:xfrm>
          <a:off x="6846346" y="2304093"/>
          <a:ext cx="13337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 smtClean="0"/>
                        <a:t>Comprar</a:t>
                      </a:r>
                      <a:endParaRPr lang="pt-PT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quantidade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quantidade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>
            <a:hlinkClick r:id="rId3" action="ppaction://hlinksldjump"/>
          </p:cNvPr>
          <p:cNvSpPr/>
          <p:nvPr/>
        </p:nvSpPr>
        <p:spPr>
          <a:xfrm>
            <a:off x="6549609" y="4399401"/>
            <a:ext cx="1890037" cy="725674"/>
          </a:xfrm>
          <a:prstGeom prst="roundRect">
            <a:avLst/>
          </a:prstGeom>
          <a:gradFill>
            <a:gsLst>
              <a:gs pos="0">
                <a:srgbClr val="59799E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Adicionar à Encomenda</a:t>
            </a:r>
            <a:endParaRPr lang="pt-PT" dirty="0"/>
          </a:p>
        </p:txBody>
      </p:sp>
      <p:sp>
        <p:nvSpPr>
          <p:cNvPr id="10" name="TextBox 9"/>
          <p:cNvSpPr txBox="1"/>
          <p:nvPr/>
        </p:nvSpPr>
        <p:spPr>
          <a:xfrm>
            <a:off x="6195542" y="1147470"/>
            <a:ext cx="1829556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Utilizador insere a quantidade que deseja comprar</a:t>
            </a:r>
            <a:endParaRPr lang="pt-PT" dirty="0"/>
          </a:p>
        </p:txBody>
      </p:sp>
      <p:cxnSp>
        <p:nvCxnSpPr>
          <p:cNvPr id="12" name="Elbow Connector 11"/>
          <p:cNvCxnSpPr>
            <a:stCxn id="10" idx="0"/>
            <a:endCxn id="8" idx="3"/>
          </p:cNvCxnSpPr>
          <p:nvPr/>
        </p:nvCxnSpPr>
        <p:spPr>
          <a:xfrm rot="16200000" flipH="1">
            <a:off x="6788759" y="1469030"/>
            <a:ext cx="1712883" cy="1069762"/>
          </a:xfrm>
          <a:prstGeom prst="bentConnector4">
            <a:avLst>
              <a:gd name="adj1" fmla="val -13346"/>
              <a:gd name="adj2" fmla="val 12136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80420" y="5518150"/>
            <a:ext cx="2230244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Depois de inserir as quantidades, prime o botão para adicionar à encomenda</a:t>
            </a:r>
            <a:endParaRPr lang="pt-PT" dirty="0"/>
          </a:p>
        </p:txBody>
      </p:sp>
      <p:cxnSp>
        <p:nvCxnSpPr>
          <p:cNvPr id="15" name="Elbow Connector 14"/>
          <p:cNvCxnSpPr>
            <a:stCxn id="13" idx="0"/>
            <a:endCxn id="9" idx="2"/>
          </p:cNvCxnSpPr>
          <p:nvPr/>
        </p:nvCxnSpPr>
        <p:spPr>
          <a:xfrm rot="5400000" flipH="1" flipV="1">
            <a:off x="6648548" y="4672070"/>
            <a:ext cx="393075" cy="129908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hlinkClick r:id="rId4" action="ppaction://hlinksldjump"/>
          </p:cNvPr>
          <p:cNvSpPr/>
          <p:nvPr/>
        </p:nvSpPr>
        <p:spPr>
          <a:xfrm>
            <a:off x="4306766" y="4399006"/>
            <a:ext cx="1888776" cy="725674"/>
          </a:xfrm>
          <a:prstGeom prst="roundRect">
            <a:avLst/>
          </a:prstGeom>
          <a:gradFill>
            <a:gsLst>
              <a:gs pos="0">
                <a:srgbClr val="59799E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Retroceder</a:t>
            </a:r>
            <a:endParaRPr lang="pt-PT" dirty="0"/>
          </a:p>
        </p:txBody>
      </p:sp>
      <p:sp>
        <p:nvSpPr>
          <p:cNvPr id="17" name="TextBox 16"/>
          <p:cNvSpPr txBox="1"/>
          <p:nvPr/>
        </p:nvSpPr>
        <p:spPr>
          <a:xfrm>
            <a:off x="551892" y="5518149"/>
            <a:ext cx="2827496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Pode também cancelar, navegando para a página dos Produtos ao premir o botão</a:t>
            </a:r>
            <a:endParaRPr lang="pt-PT" dirty="0"/>
          </a:p>
        </p:txBody>
      </p:sp>
      <p:cxnSp>
        <p:nvCxnSpPr>
          <p:cNvPr id="19" name="Elbow Connector 18"/>
          <p:cNvCxnSpPr>
            <a:stCxn id="17" idx="0"/>
            <a:endCxn id="16" idx="2"/>
          </p:cNvCxnSpPr>
          <p:nvPr/>
        </p:nvCxnSpPr>
        <p:spPr>
          <a:xfrm rot="5400000" flipH="1" flipV="1">
            <a:off x="3411663" y="3678658"/>
            <a:ext cx="393469" cy="328551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1892" y="3898985"/>
            <a:ext cx="2827496" cy="64633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Se quantidade &gt; Stock vai para </a:t>
            </a:r>
            <a:r>
              <a:rPr lang="pt-PT" i="1" u="sng" dirty="0" smtClean="0">
                <a:hlinkClick r:id="rId5" action="ppaction://hlinksldjump"/>
              </a:rPr>
              <a:t>esta</a:t>
            </a:r>
            <a:r>
              <a:rPr lang="pt-PT" dirty="0" smtClean="0"/>
              <a:t> página</a:t>
            </a:r>
            <a:endParaRPr lang="pt-PT" dirty="0"/>
          </a:p>
        </p:txBody>
      </p:sp>
      <p:sp>
        <p:nvSpPr>
          <p:cNvPr id="20" name="Rectangle 19">
            <a:hlinkClick r:id="rId4" action="ppaction://hlinksldjump"/>
          </p:cNvPr>
          <p:cNvSpPr/>
          <p:nvPr/>
        </p:nvSpPr>
        <p:spPr>
          <a:xfrm>
            <a:off x="3402066" y="0"/>
            <a:ext cx="1723710" cy="756000"/>
          </a:xfrm>
          <a:prstGeom prst="rect">
            <a:avLst/>
          </a:prstGeom>
          <a:solidFill>
            <a:srgbClr val="4B87CB">
              <a:alpha val="6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bg1"/>
                </a:solidFill>
              </a:rPr>
              <a:t>Produtos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hlinkClick r:id="rId6" action="ppaction://hlinksldjump"/>
          </p:cNvPr>
          <p:cNvSpPr/>
          <p:nvPr/>
        </p:nvSpPr>
        <p:spPr>
          <a:xfrm>
            <a:off x="1662594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bg1"/>
                </a:solidFill>
              </a:rPr>
              <a:t>Início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79726" y="0"/>
            <a:ext cx="2264274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bg1"/>
                </a:solidFill>
              </a:rPr>
              <a:t>Username: </a:t>
            </a:r>
            <a:r>
              <a:rPr lang="pt-PT" sz="1600" dirty="0" smtClean="0">
                <a:solidFill>
                  <a:schemeClr val="bg1"/>
                </a:solidFill>
                <a:hlinkClick r:id="rId7" action="ppaction://hlinksldjump"/>
              </a:rPr>
              <a:t>António</a:t>
            </a:r>
            <a:endParaRPr lang="pt-PT" sz="1600" dirty="0" smtClean="0">
              <a:solidFill>
                <a:schemeClr val="bg1"/>
              </a:solidFill>
            </a:endParaRPr>
          </a:p>
          <a:p>
            <a:pPr algn="ctr"/>
            <a:r>
              <a:rPr lang="pt-PT" sz="1200" u="sng" dirty="0" smtClean="0">
                <a:solidFill>
                  <a:schemeClr val="bg1"/>
                </a:solidFill>
                <a:hlinkClick r:id="rId8" action="ppaction://hlinksldjump"/>
              </a:rPr>
              <a:t>Log Out</a:t>
            </a:r>
            <a:endParaRPr lang="pt-PT" sz="1200" u="sng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hlinkClick r:id="rId9" action="ppaction://hlinksldjump"/>
          </p:cNvPr>
          <p:cNvSpPr/>
          <p:nvPr/>
        </p:nvSpPr>
        <p:spPr>
          <a:xfrm>
            <a:off x="514089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bg1"/>
                </a:solidFill>
              </a:rPr>
              <a:t>Encomendas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1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609" y="1405995"/>
            <a:ext cx="7272863" cy="264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2B4B70"/>
                </a:solidFill>
              </a:rPr>
              <a:t>Encomendas</a:t>
            </a:r>
          </a:p>
          <a:p>
            <a:endParaRPr lang="pt-PT" sz="2400" dirty="0"/>
          </a:p>
          <a:p>
            <a:endParaRPr lang="pt-PT" sz="2400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3609" y="2264399"/>
          <a:ext cx="6939655" cy="1483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75118"/>
                <a:gridCol w="1994927"/>
                <a:gridCol w="25696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Nrm</a:t>
                      </a:r>
                      <a:r>
                        <a:rPr lang="pt-PT" baseline="0" dirty="0" smtClean="0"/>
                        <a:t> da Encomenda</a:t>
                      </a:r>
                      <a:endParaRPr lang="pt-P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Data de Entrega</a:t>
                      </a:r>
                      <a:endParaRPr lang="pt-P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Estado</a:t>
                      </a:r>
                      <a:endParaRPr lang="pt-PT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02-09-2015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Entregue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20-11-2015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Pendente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......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......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......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71270" y="4076620"/>
            <a:ext cx="3311779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Pode ver mais detalhes da Encomenda carregando neste botão</a:t>
            </a:r>
            <a:endParaRPr lang="pt-PT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520412" y="2264399"/>
          <a:ext cx="10083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3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 smtClean="0"/>
                        <a:t>Ver Mais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dirty="0" smtClean="0">
                          <a:solidFill>
                            <a:srgbClr val="1C9D2F"/>
                          </a:solidFill>
                        </a:rPr>
                        <a:t>+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dirty="0" smtClean="0">
                          <a:solidFill>
                            <a:srgbClr val="1C9D2F"/>
                          </a:solidFill>
                          <a:hlinkClick r:id="rId2" action="ppaction://hlinksldjump"/>
                        </a:rPr>
                        <a:t>+</a:t>
                      </a:r>
                      <a:endParaRPr lang="pt-PT" sz="1800" b="1" dirty="0" smtClean="0">
                        <a:solidFill>
                          <a:srgbClr val="1C9D2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dirty="0" smtClean="0">
                          <a:solidFill>
                            <a:srgbClr val="1C9D2F"/>
                          </a:solidFill>
                        </a:rPr>
                        <a:t>+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>
            <a:hlinkClick r:id="rId3" action="ppaction://hlinksldjump"/>
          </p:cNvPr>
          <p:cNvSpPr/>
          <p:nvPr/>
        </p:nvSpPr>
        <p:spPr>
          <a:xfrm>
            <a:off x="340206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Produtos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hlinkClick r:id="rId4" action="ppaction://hlinksldjump"/>
          </p:cNvPr>
          <p:cNvSpPr/>
          <p:nvPr/>
        </p:nvSpPr>
        <p:spPr>
          <a:xfrm>
            <a:off x="5140896" y="0"/>
            <a:ext cx="1723710" cy="756000"/>
          </a:xfrm>
          <a:prstGeom prst="rect">
            <a:avLst/>
          </a:prstGeom>
          <a:solidFill>
            <a:srgbClr val="4B87CB">
              <a:alpha val="6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Encomendas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hlinkClick r:id="rId5" action="ppaction://hlinksldjump"/>
          </p:cNvPr>
          <p:cNvSpPr/>
          <p:nvPr/>
        </p:nvSpPr>
        <p:spPr>
          <a:xfrm>
            <a:off x="166323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Início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79726" y="0"/>
            <a:ext cx="2264274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rgbClr val="FFFFFF"/>
                </a:solidFill>
              </a:rPr>
              <a:t>Username: </a:t>
            </a:r>
            <a:r>
              <a:rPr lang="pt-PT" sz="1600" dirty="0" smtClean="0">
                <a:solidFill>
                  <a:srgbClr val="FFFFFF"/>
                </a:solidFill>
                <a:hlinkClick r:id="rId6" action="ppaction://hlinksldjump"/>
              </a:rPr>
              <a:t>António</a:t>
            </a:r>
            <a:endParaRPr lang="pt-PT" sz="1600" dirty="0" smtClean="0">
              <a:solidFill>
                <a:srgbClr val="FFFFFF"/>
              </a:solidFill>
            </a:endParaRPr>
          </a:p>
          <a:p>
            <a:pPr algn="ctr"/>
            <a:r>
              <a:rPr lang="pt-PT" sz="1200" u="sng" dirty="0" smtClean="0">
                <a:solidFill>
                  <a:srgbClr val="FFFFFF"/>
                </a:solidFill>
                <a:hlinkClick r:id="rId7" action="ppaction://hlinksldjump"/>
              </a:rPr>
              <a:t>Log Out</a:t>
            </a:r>
            <a:endParaRPr lang="pt-PT" sz="1200" u="sng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/>
          <p:cNvCxnSpPr>
            <a:stCxn id="8" idx="3"/>
          </p:cNvCxnSpPr>
          <p:nvPr/>
        </p:nvCxnSpPr>
        <p:spPr>
          <a:xfrm>
            <a:off x="5283049" y="4538285"/>
            <a:ext cx="3513026" cy="14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528792" y="3188354"/>
            <a:ext cx="2672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796075" y="3188354"/>
            <a:ext cx="0" cy="1364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14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609" y="1405995"/>
            <a:ext cx="7272863" cy="264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2B4B70"/>
                </a:solidFill>
              </a:rPr>
              <a:t>Produtos para Encomenda número 2</a:t>
            </a:r>
          </a:p>
          <a:p>
            <a:endParaRPr lang="pt-PT" sz="2400" dirty="0"/>
          </a:p>
          <a:p>
            <a:endParaRPr lang="pt-PT" sz="2400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289947"/>
              </p:ext>
            </p:extLst>
          </p:nvPr>
        </p:nvGraphicFramePr>
        <p:xfrm>
          <a:off x="453609" y="2264399"/>
          <a:ext cx="6096000" cy="1483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 smtClean="0"/>
                        <a:t>Marca</a:t>
                      </a:r>
                      <a:endParaRPr lang="pt-P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 smtClean="0"/>
                        <a:t>Código</a:t>
                      </a:r>
                      <a:r>
                        <a:rPr lang="pt-PT" b="0" baseline="0" dirty="0" smtClean="0"/>
                        <a:t> </a:t>
                      </a:r>
                      <a:endParaRPr lang="pt-P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 smtClean="0"/>
                        <a:t>Preço</a:t>
                      </a:r>
                      <a:endParaRPr lang="pt-P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 smtClean="0"/>
                        <a:t>Quantidade</a:t>
                      </a:r>
                      <a:endParaRPr lang="pt-PT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Diesel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D001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14,00€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Hugo Boss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HB002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49,99€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......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......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......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.....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01037" y="5526268"/>
            <a:ext cx="2147082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Para finalizar encomenda carrega no botão</a:t>
            </a:r>
            <a:endParaRPr lang="pt-PT" dirty="0"/>
          </a:p>
        </p:txBody>
      </p:sp>
      <p:cxnSp>
        <p:nvCxnSpPr>
          <p:cNvPr id="10" name="Elbow Connector 9"/>
          <p:cNvCxnSpPr>
            <a:stCxn id="8" idx="3"/>
            <a:endCxn id="13" idx="2"/>
          </p:cNvCxnSpPr>
          <p:nvPr/>
        </p:nvCxnSpPr>
        <p:spPr>
          <a:xfrm flipV="1">
            <a:off x="6048119" y="5125075"/>
            <a:ext cx="1446509" cy="86285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hlinkClick r:id="rId2" action="ppaction://hlinksldjump"/>
          </p:cNvPr>
          <p:cNvSpPr/>
          <p:nvPr/>
        </p:nvSpPr>
        <p:spPr>
          <a:xfrm>
            <a:off x="6549609" y="4399401"/>
            <a:ext cx="1890037" cy="725674"/>
          </a:xfrm>
          <a:prstGeom prst="roundRect">
            <a:avLst/>
          </a:prstGeom>
          <a:gradFill>
            <a:gsLst>
              <a:gs pos="0">
                <a:srgbClr val="59799E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Finalizar Encomenda</a:t>
            </a:r>
            <a:endParaRPr lang="pt-PT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560743"/>
              </p:ext>
            </p:extLst>
          </p:nvPr>
        </p:nvGraphicFramePr>
        <p:xfrm>
          <a:off x="6888241" y="2264399"/>
          <a:ext cx="9440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 smtClean="0"/>
                        <a:t>Eliminar</a:t>
                      </a:r>
                      <a:r>
                        <a:rPr lang="pt-PT" dirty="0" smtClean="0"/>
                        <a:t> 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 smtClean="0">
                          <a:solidFill>
                            <a:srgbClr val="D00036"/>
                          </a:solidFill>
                        </a:rPr>
                        <a:t>X</a:t>
                      </a:r>
                      <a:endParaRPr lang="pt-PT" sz="1800" b="1" dirty="0">
                        <a:solidFill>
                          <a:srgbClr val="D0003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 smtClean="0">
                          <a:solidFill>
                            <a:srgbClr val="D00036"/>
                          </a:solidFill>
                        </a:rPr>
                        <a:t>X</a:t>
                      </a:r>
                      <a:endParaRPr lang="pt-PT" sz="1800" b="1" dirty="0">
                        <a:solidFill>
                          <a:srgbClr val="D0003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 smtClean="0">
                          <a:solidFill>
                            <a:srgbClr val="D00036"/>
                          </a:solidFill>
                        </a:rPr>
                        <a:t>X</a:t>
                      </a:r>
                      <a:endParaRPr lang="pt-PT" sz="1800" b="1" dirty="0">
                        <a:solidFill>
                          <a:srgbClr val="D0003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01397"/>
              </p:ext>
            </p:extLst>
          </p:nvPr>
        </p:nvGraphicFramePr>
        <p:xfrm>
          <a:off x="453609" y="4621182"/>
          <a:ext cx="24494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106"/>
                <a:gridCol w="1179383"/>
              </a:tblGrid>
              <a:tr h="370840">
                <a:tc>
                  <a:txBody>
                    <a:bodyPr/>
                    <a:lstStyle/>
                    <a:p>
                      <a:r>
                        <a:rPr lang="pt-PT" b="0" dirty="0" smtClean="0"/>
                        <a:t>Preço Total</a:t>
                      </a:r>
                      <a:endParaRPr lang="pt-P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 63,99€</a:t>
                      </a:r>
                      <a:endParaRPr lang="pt-PT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>
            <a:hlinkClick r:id="rId3" action="ppaction://hlinksldjump"/>
          </p:cNvPr>
          <p:cNvSpPr/>
          <p:nvPr/>
        </p:nvSpPr>
        <p:spPr>
          <a:xfrm>
            <a:off x="340206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Produtos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hlinkClick r:id="rId4" action="ppaction://hlinksldjump"/>
          </p:cNvPr>
          <p:cNvSpPr/>
          <p:nvPr/>
        </p:nvSpPr>
        <p:spPr>
          <a:xfrm>
            <a:off x="5140896" y="0"/>
            <a:ext cx="1723710" cy="756000"/>
          </a:xfrm>
          <a:prstGeom prst="rect">
            <a:avLst/>
          </a:prstGeom>
          <a:solidFill>
            <a:srgbClr val="4B87CB">
              <a:alpha val="6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Encomendas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hlinkClick r:id="rId5" action="ppaction://hlinksldjump"/>
          </p:cNvPr>
          <p:cNvSpPr/>
          <p:nvPr/>
        </p:nvSpPr>
        <p:spPr>
          <a:xfrm>
            <a:off x="166323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Início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79726" y="0"/>
            <a:ext cx="2264274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rgbClr val="FFFFFF"/>
                </a:solidFill>
              </a:rPr>
              <a:t>Username: </a:t>
            </a:r>
            <a:r>
              <a:rPr lang="pt-PT" sz="1600" dirty="0" smtClean="0">
                <a:solidFill>
                  <a:srgbClr val="FFFFFF"/>
                </a:solidFill>
                <a:hlinkClick r:id="rId6" action="ppaction://hlinksldjump"/>
              </a:rPr>
              <a:t>António</a:t>
            </a:r>
            <a:endParaRPr lang="pt-PT" sz="1600" dirty="0" smtClean="0">
              <a:solidFill>
                <a:srgbClr val="FFFFFF"/>
              </a:solidFill>
            </a:endParaRPr>
          </a:p>
          <a:p>
            <a:pPr algn="ctr"/>
            <a:r>
              <a:rPr lang="pt-PT" sz="1200" u="sng" dirty="0" smtClean="0">
                <a:solidFill>
                  <a:srgbClr val="FFFFFF"/>
                </a:solidFill>
                <a:hlinkClick r:id="rId7" action="ppaction://hlinksldjump"/>
              </a:rPr>
              <a:t>Log Out</a:t>
            </a:r>
            <a:endParaRPr lang="pt-PT" sz="1200" u="sng" dirty="0">
              <a:solidFill>
                <a:srgbClr val="FFFFFF"/>
              </a:solidFill>
            </a:endParaRPr>
          </a:p>
        </p:txBody>
      </p:sp>
      <p:sp>
        <p:nvSpPr>
          <p:cNvPr id="19" name="Rounded Rectangle 18">
            <a:hlinkClick r:id="rId5" action="ppaction://hlinksldjump"/>
          </p:cNvPr>
          <p:cNvSpPr/>
          <p:nvPr/>
        </p:nvSpPr>
        <p:spPr>
          <a:xfrm>
            <a:off x="4306766" y="4399006"/>
            <a:ext cx="1888776" cy="725674"/>
          </a:xfrm>
          <a:prstGeom prst="roundRect">
            <a:avLst/>
          </a:prstGeom>
          <a:gradFill>
            <a:gsLst>
              <a:gs pos="0">
                <a:srgbClr val="59799E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Cancelar Encomenda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1291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3609" y="3235299"/>
            <a:ext cx="7272863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pt-PT" sz="2800" dirty="0" smtClean="0">
                <a:solidFill>
                  <a:srgbClr val="2B4B70"/>
                </a:solidFill>
              </a:rPr>
              <a:t>A sua encomenda foi cancelada.</a:t>
            </a:r>
            <a:endParaRPr lang="pt-PT" sz="2800" dirty="0">
              <a:solidFill>
                <a:srgbClr val="2B4B70"/>
              </a:solidFill>
            </a:endParaRPr>
          </a:p>
          <a:p>
            <a:pPr algn="r">
              <a:lnSpc>
                <a:spcPct val="140000"/>
              </a:lnSpc>
            </a:pPr>
            <a:r>
              <a:rPr lang="pt-PT" sz="2800" dirty="0" smtClean="0">
                <a:solidFill>
                  <a:srgbClr val="2B4B70"/>
                </a:solidFill>
              </a:rPr>
              <a:t>Obrigado e volte sempre.</a:t>
            </a:r>
          </a:p>
          <a:p>
            <a:pPr>
              <a:lnSpc>
                <a:spcPct val="140000"/>
              </a:lnSpc>
            </a:pPr>
            <a:endParaRPr lang="pt-PT" sz="2800" dirty="0" smtClean="0">
              <a:solidFill>
                <a:srgbClr val="2B4B70"/>
              </a:solidFill>
            </a:endParaRPr>
          </a:p>
        </p:txBody>
      </p:sp>
      <p:sp>
        <p:nvSpPr>
          <p:cNvPr id="11" name="Rectangle 10">
            <a:hlinkClick r:id="rId2" action="ppaction://hlinksldjump"/>
          </p:cNvPr>
          <p:cNvSpPr/>
          <p:nvPr/>
        </p:nvSpPr>
        <p:spPr>
          <a:xfrm>
            <a:off x="340206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Produtos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5140896" y="0"/>
            <a:ext cx="1723710" cy="756000"/>
          </a:xfrm>
          <a:prstGeom prst="rect">
            <a:avLst/>
          </a:prstGeom>
          <a:solidFill>
            <a:srgbClr val="4B87CB">
              <a:alpha val="6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Encomendas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166323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Início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79726" y="0"/>
            <a:ext cx="2264274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rgbClr val="FFFFFF"/>
                </a:solidFill>
              </a:rPr>
              <a:t>Username: </a:t>
            </a:r>
            <a:r>
              <a:rPr lang="pt-PT" sz="1600" dirty="0" smtClean="0">
                <a:solidFill>
                  <a:srgbClr val="FFFFFF"/>
                </a:solidFill>
                <a:hlinkClick r:id="rId5" action="ppaction://hlinksldjump"/>
              </a:rPr>
              <a:t>António</a:t>
            </a:r>
            <a:endParaRPr lang="pt-PT" sz="1600" dirty="0" smtClean="0">
              <a:solidFill>
                <a:srgbClr val="FFFFFF"/>
              </a:solidFill>
            </a:endParaRPr>
          </a:p>
          <a:p>
            <a:pPr algn="ctr"/>
            <a:r>
              <a:rPr lang="pt-PT" sz="1200" u="sng" dirty="0" smtClean="0">
                <a:solidFill>
                  <a:srgbClr val="FFFFFF"/>
                </a:solidFill>
                <a:hlinkClick r:id="rId6" action="ppaction://hlinksldjump"/>
              </a:rPr>
              <a:t>Log Out</a:t>
            </a:r>
            <a:endParaRPr lang="pt-PT" sz="12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45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3609" y="3235299"/>
            <a:ext cx="7272863" cy="3079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pt-PT" sz="2800" dirty="0" smtClean="0">
                <a:solidFill>
                  <a:srgbClr val="2B4B70"/>
                </a:solidFill>
              </a:rPr>
              <a:t>A sua encomenda foi realizada com sucesso.</a:t>
            </a:r>
          </a:p>
          <a:p>
            <a:pPr>
              <a:lnSpc>
                <a:spcPct val="140000"/>
              </a:lnSpc>
            </a:pPr>
            <a:r>
              <a:rPr lang="pt-PT" sz="2800" dirty="0" smtClean="0">
                <a:solidFill>
                  <a:srgbClr val="2B4B70"/>
                </a:solidFill>
              </a:rPr>
              <a:t>Será entregue dentro de 8 dias úteis.</a:t>
            </a:r>
          </a:p>
          <a:p>
            <a:pPr>
              <a:lnSpc>
                <a:spcPct val="140000"/>
              </a:lnSpc>
            </a:pPr>
            <a:endParaRPr lang="pt-PT" sz="2800" dirty="0">
              <a:solidFill>
                <a:srgbClr val="2B4B70"/>
              </a:solidFill>
            </a:endParaRPr>
          </a:p>
          <a:p>
            <a:pPr algn="r">
              <a:lnSpc>
                <a:spcPct val="140000"/>
              </a:lnSpc>
            </a:pPr>
            <a:r>
              <a:rPr lang="pt-PT" sz="2800" dirty="0" smtClean="0">
                <a:solidFill>
                  <a:srgbClr val="2B4B70"/>
                </a:solidFill>
              </a:rPr>
              <a:t>Obrigado e volte sempre.</a:t>
            </a:r>
          </a:p>
          <a:p>
            <a:pPr>
              <a:lnSpc>
                <a:spcPct val="140000"/>
              </a:lnSpc>
            </a:pPr>
            <a:endParaRPr lang="pt-PT" sz="2800" dirty="0" smtClean="0">
              <a:solidFill>
                <a:srgbClr val="2B4B70"/>
              </a:solidFill>
            </a:endParaRPr>
          </a:p>
        </p:txBody>
      </p:sp>
      <p:sp>
        <p:nvSpPr>
          <p:cNvPr id="11" name="Rectangle 10">
            <a:hlinkClick r:id="rId2" action="ppaction://hlinksldjump"/>
          </p:cNvPr>
          <p:cNvSpPr/>
          <p:nvPr/>
        </p:nvSpPr>
        <p:spPr>
          <a:xfrm>
            <a:off x="340206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Produtos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5140896" y="0"/>
            <a:ext cx="1723710" cy="756000"/>
          </a:xfrm>
          <a:prstGeom prst="rect">
            <a:avLst/>
          </a:prstGeom>
          <a:solidFill>
            <a:srgbClr val="4B87CB">
              <a:alpha val="6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Encomendas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166323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Início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79726" y="0"/>
            <a:ext cx="2264274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rgbClr val="FFFFFF"/>
                </a:solidFill>
              </a:rPr>
              <a:t>Username: </a:t>
            </a:r>
            <a:r>
              <a:rPr lang="pt-PT" sz="1600" dirty="0" smtClean="0">
                <a:solidFill>
                  <a:srgbClr val="FFFFFF"/>
                </a:solidFill>
                <a:hlinkClick r:id="rId5" action="ppaction://hlinksldjump"/>
              </a:rPr>
              <a:t>António</a:t>
            </a:r>
            <a:endParaRPr lang="pt-PT" sz="1600" dirty="0" smtClean="0">
              <a:solidFill>
                <a:srgbClr val="FFFFFF"/>
              </a:solidFill>
            </a:endParaRPr>
          </a:p>
          <a:p>
            <a:pPr algn="ctr"/>
            <a:r>
              <a:rPr lang="pt-PT" sz="1200" u="sng" dirty="0" smtClean="0">
                <a:solidFill>
                  <a:srgbClr val="FFFFFF"/>
                </a:solidFill>
                <a:hlinkClick r:id="rId6" action="ppaction://hlinksldjump"/>
              </a:rPr>
              <a:t>Log Out</a:t>
            </a:r>
            <a:endParaRPr lang="pt-PT" sz="12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609" y="1405995"/>
            <a:ext cx="727286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2B4B70"/>
                </a:solidFill>
              </a:rPr>
              <a:t>Registo de Novo </a:t>
            </a:r>
            <a:r>
              <a:rPr lang="pt-PT" sz="2800" dirty="0">
                <a:solidFill>
                  <a:srgbClr val="2B4B70"/>
                </a:solidFill>
              </a:rPr>
              <a:t>U</a:t>
            </a:r>
            <a:r>
              <a:rPr lang="pt-PT" sz="2800" dirty="0" smtClean="0">
                <a:solidFill>
                  <a:srgbClr val="2B4B70"/>
                </a:solidFill>
              </a:rPr>
              <a:t>tilizador</a:t>
            </a:r>
          </a:p>
          <a:p>
            <a:endParaRPr lang="pt-PT" sz="2400" dirty="0">
              <a:solidFill>
                <a:srgbClr val="2B4B70"/>
              </a:solidFill>
            </a:endParaRPr>
          </a:p>
          <a:p>
            <a:pPr>
              <a:lnSpc>
                <a:spcPct val="130000"/>
              </a:lnSpc>
            </a:pPr>
            <a:r>
              <a:rPr lang="pt-PT" sz="2400" dirty="0" smtClean="0">
                <a:solidFill>
                  <a:srgbClr val="2B4B70"/>
                </a:solidFill>
              </a:rPr>
              <a:t>Nome:</a:t>
            </a:r>
          </a:p>
          <a:p>
            <a:pPr>
              <a:lnSpc>
                <a:spcPct val="130000"/>
              </a:lnSpc>
            </a:pPr>
            <a:r>
              <a:rPr lang="pt-PT" sz="2400" dirty="0" smtClean="0">
                <a:solidFill>
                  <a:srgbClr val="2B4B70"/>
                </a:solidFill>
              </a:rPr>
              <a:t>Morada:</a:t>
            </a:r>
            <a:br>
              <a:rPr lang="pt-PT" sz="2400" dirty="0" smtClean="0">
                <a:solidFill>
                  <a:srgbClr val="2B4B70"/>
                </a:solidFill>
              </a:rPr>
            </a:br>
            <a:r>
              <a:rPr lang="pt-PT" sz="2400" dirty="0" smtClean="0">
                <a:solidFill>
                  <a:srgbClr val="2B4B70"/>
                </a:solidFill>
              </a:rPr>
              <a:t>Telefone:</a:t>
            </a:r>
          </a:p>
          <a:p>
            <a:pPr>
              <a:lnSpc>
                <a:spcPct val="130000"/>
              </a:lnSpc>
            </a:pPr>
            <a:r>
              <a:rPr lang="pt-PT" sz="2400" dirty="0" smtClean="0">
                <a:solidFill>
                  <a:srgbClr val="2B4B70"/>
                </a:solidFill>
              </a:rPr>
              <a:t>Username: </a:t>
            </a:r>
            <a:endParaRPr lang="pt-PT" sz="2400" dirty="0">
              <a:solidFill>
                <a:srgbClr val="2B4B70"/>
              </a:solidFill>
            </a:endParaRPr>
          </a:p>
          <a:p>
            <a:pPr>
              <a:lnSpc>
                <a:spcPct val="130000"/>
              </a:lnSpc>
            </a:pPr>
            <a:r>
              <a:rPr lang="pt-PT" sz="2400" dirty="0" smtClean="0">
                <a:solidFill>
                  <a:srgbClr val="2B4B70"/>
                </a:solidFill>
              </a:rPr>
              <a:t>Password: </a:t>
            </a:r>
          </a:p>
          <a:p>
            <a:endParaRPr lang="pt-PT" dirty="0" smtClean="0">
              <a:solidFill>
                <a:srgbClr val="2B4B70"/>
              </a:solidFill>
            </a:endParaRPr>
          </a:p>
          <a:p>
            <a:endParaRPr lang="pt-PT" dirty="0" smtClean="0">
              <a:solidFill>
                <a:srgbClr val="2B4B70"/>
              </a:solidFill>
            </a:endParaRPr>
          </a:p>
          <a:p>
            <a:endParaRPr lang="pt-PT" dirty="0" smtClean="0">
              <a:solidFill>
                <a:srgbClr val="2B4B70"/>
              </a:solidFill>
            </a:endParaRPr>
          </a:p>
          <a:p>
            <a:endParaRPr lang="pt-PT" dirty="0" smtClean="0">
              <a:solidFill>
                <a:srgbClr val="2B4B70"/>
              </a:solidFill>
            </a:endParaRPr>
          </a:p>
          <a:p>
            <a:endParaRPr lang="pt-PT" dirty="0">
              <a:solidFill>
                <a:srgbClr val="2B4B7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11000" y="4281546"/>
            <a:ext cx="1742556" cy="38072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ounded Rectangle 7">
            <a:hlinkClick r:id="rId2" action="ppaction://hlinksldjump"/>
          </p:cNvPr>
          <p:cNvSpPr/>
          <p:nvPr/>
        </p:nvSpPr>
        <p:spPr>
          <a:xfrm>
            <a:off x="6549609" y="4399401"/>
            <a:ext cx="1890037" cy="725674"/>
          </a:xfrm>
          <a:prstGeom prst="roundRect">
            <a:avLst/>
          </a:prstGeom>
          <a:gradFill>
            <a:gsLst>
              <a:gs pos="0">
                <a:srgbClr val="59799E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Registar</a:t>
            </a:r>
            <a:endParaRPr lang="pt-PT" dirty="0"/>
          </a:p>
        </p:txBody>
      </p:sp>
      <p:sp>
        <p:nvSpPr>
          <p:cNvPr id="9" name="TextBox 8"/>
          <p:cNvSpPr txBox="1"/>
          <p:nvPr/>
        </p:nvSpPr>
        <p:spPr>
          <a:xfrm>
            <a:off x="1073541" y="5053147"/>
            <a:ext cx="4006879" cy="64633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Ao premir o botão, se o Username já existir, vai para </a:t>
            </a:r>
            <a:r>
              <a:rPr lang="pt-PT" dirty="0" smtClean="0">
                <a:hlinkClick r:id="rId3" action="ppaction://hlinksldjump"/>
              </a:rPr>
              <a:t>esta</a:t>
            </a:r>
            <a:r>
              <a:rPr lang="pt-PT" dirty="0">
                <a:hlinkClick r:id="rId3" action="ppaction://hlinksldjump"/>
              </a:rPr>
              <a:t> </a:t>
            </a:r>
            <a:r>
              <a:rPr lang="pt-PT" dirty="0" smtClean="0"/>
              <a:t>página. </a:t>
            </a:r>
            <a:endParaRPr lang="pt-PT" dirty="0"/>
          </a:p>
        </p:txBody>
      </p:sp>
      <p:cxnSp>
        <p:nvCxnSpPr>
          <p:cNvPr id="11" name="Elbow Connector 10"/>
          <p:cNvCxnSpPr>
            <a:stCxn id="9" idx="3"/>
            <a:endCxn id="8" idx="2"/>
          </p:cNvCxnSpPr>
          <p:nvPr/>
        </p:nvCxnSpPr>
        <p:spPr>
          <a:xfrm flipV="1">
            <a:off x="5080420" y="5125075"/>
            <a:ext cx="2414208" cy="25123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166323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Início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340206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Produtos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514089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Encomendas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79726" y="0"/>
            <a:ext cx="2264274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 smtClean="0">
                <a:solidFill>
                  <a:srgbClr val="FFFFFF"/>
                </a:solidFill>
              </a:rPr>
              <a:t>Username:</a:t>
            </a:r>
          </a:p>
          <a:p>
            <a:r>
              <a:rPr lang="pt-PT" sz="1400" dirty="0" smtClean="0">
                <a:solidFill>
                  <a:srgbClr val="FFFFFF"/>
                </a:solidFill>
              </a:rPr>
              <a:t>Password:</a:t>
            </a:r>
          </a:p>
          <a:p>
            <a:r>
              <a:rPr lang="pt-PT" sz="1200" u="sng" dirty="0" smtClean="0">
                <a:solidFill>
                  <a:srgbClr val="FFFFFF"/>
                </a:solidFill>
                <a:hlinkClick r:id="rId7" action="ppaction://hlinksldjump"/>
              </a:rPr>
              <a:t>Registar</a:t>
            </a:r>
            <a:r>
              <a:rPr lang="pt-PT" sz="1200" dirty="0" smtClean="0">
                <a:solidFill>
                  <a:srgbClr val="FFFFFF"/>
                </a:solidFill>
                <a:hlinkClick r:id="rId7" action="ppaction://hlinksldjump"/>
              </a:rPr>
              <a:t> </a:t>
            </a:r>
            <a:r>
              <a:rPr lang="pt-PT" sz="1200" dirty="0" smtClean="0">
                <a:solidFill>
                  <a:srgbClr val="FFFFFF"/>
                </a:solidFill>
              </a:rPr>
              <a:t>                          </a:t>
            </a:r>
            <a:r>
              <a:rPr lang="pt-PT" sz="1200" u="sng" dirty="0" smtClean="0">
                <a:solidFill>
                  <a:srgbClr val="FFFFFF"/>
                </a:solidFill>
                <a:hlinkClick r:id="rId8" action="ppaction://hlinksldjump"/>
              </a:rPr>
              <a:t>Submeter</a:t>
            </a:r>
            <a:endParaRPr lang="pt-PT" sz="1200" u="sng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33573" y="136063"/>
            <a:ext cx="1087402" cy="144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1" name="Rectangle 20"/>
          <p:cNvSpPr/>
          <p:nvPr/>
        </p:nvSpPr>
        <p:spPr>
          <a:xfrm>
            <a:off x="7833573" y="330227"/>
            <a:ext cx="1087402" cy="144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7" name="Rectangle 16"/>
          <p:cNvSpPr/>
          <p:nvPr/>
        </p:nvSpPr>
        <p:spPr>
          <a:xfrm>
            <a:off x="2011000" y="3784835"/>
            <a:ext cx="1742556" cy="38072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8" name="Rectangle 17"/>
          <p:cNvSpPr/>
          <p:nvPr/>
        </p:nvSpPr>
        <p:spPr>
          <a:xfrm>
            <a:off x="2011000" y="3290946"/>
            <a:ext cx="1742556" cy="38072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9" name="Rectangle 18"/>
          <p:cNvSpPr/>
          <p:nvPr/>
        </p:nvSpPr>
        <p:spPr>
          <a:xfrm>
            <a:off x="2011000" y="2808179"/>
            <a:ext cx="1742556" cy="38072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3" name="Rectangle 22"/>
          <p:cNvSpPr/>
          <p:nvPr/>
        </p:nvSpPr>
        <p:spPr>
          <a:xfrm>
            <a:off x="2011000" y="2320102"/>
            <a:ext cx="1742556" cy="38072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290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609" y="3235299"/>
            <a:ext cx="7272863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pt-PT" sz="2800" dirty="0" smtClean="0">
                <a:solidFill>
                  <a:srgbClr val="2B4B70"/>
                </a:solidFill>
              </a:rPr>
              <a:t>O seu registo foi elaborado com sucesso!</a:t>
            </a:r>
            <a:endParaRPr lang="pt-PT" sz="2400" dirty="0" smtClean="0">
              <a:solidFill>
                <a:srgbClr val="2B4B70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3402066" y="0"/>
            <a:ext cx="1723710" cy="756000"/>
          </a:xfrm>
          <a:prstGeom prst="rect">
            <a:avLst/>
          </a:prstGeom>
          <a:solidFill>
            <a:srgbClr val="4B87CB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Produtos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1663236" y="0"/>
            <a:ext cx="1723710" cy="756000"/>
          </a:xfrm>
          <a:prstGeom prst="rect">
            <a:avLst/>
          </a:prstGeom>
          <a:solidFill>
            <a:srgbClr val="4B87CB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Início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79726" y="0"/>
            <a:ext cx="2264274" cy="756000"/>
          </a:xfrm>
          <a:prstGeom prst="rect">
            <a:avLst/>
          </a:prstGeom>
          <a:solidFill>
            <a:srgbClr val="4B87CB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rgbClr val="FFFFFF"/>
                </a:solidFill>
              </a:rPr>
              <a:t>Username: </a:t>
            </a:r>
            <a:r>
              <a:rPr lang="pt-PT" sz="1600" dirty="0" smtClean="0">
                <a:solidFill>
                  <a:srgbClr val="FFFFFF"/>
                </a:solidFill>
                <a:hlinkClick r:id="rId4" action="ppaction://hlinksldjump"/>
              </a:rPr>
              <a:t>António</a:t>
            </a:r>
            <a:endParaRPr lang="pt-PT" sz="1600" dirty="0" smtClean="0">
              <a:solidFill>
                <a:srgbClr val="FFFFFF"/>
              </a:solidFill>
            </a:endParaRPr>
          </a:p>
          <a:p>
            <a:pPr algn="ctr"/>
            <a:r>
              <a:rPr lang="pt-PT" sz="1200" u="sng" dirty="0" smtClean="0">
                <a:solidFill>
                  <a:srgbClr val="FFFFFF"/>
                </a:solidFill>
                <a:hlinkClick r:id="rId5" action="ppaction://hlinksldjump"/>
              </a:rPr>
              <a:t>Log Out</a:t>
            </a:r>
            <a:endParaRPr lang="pt-PT" sz="1200" u="sng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hlinkClick r:id="rId6" action="ppaction://hlinksldjump"/>
          </p:cNvPr>
          <p:cNvSpPr/>
          <p:nvPr/>
        </p:nvSpPr>
        <p:spPr>
          <a:xfrm>
            <a:off x="514089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bg1"/>
                </a:solidFill>
              </a:rPr>
              <a:t>Encomendas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2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609" y="3235299"/>
            <a:ext cx="7272863" cy="2476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pt-PT" sz="2800" dirty="0" smtClean="0">
                <a:solidFill>
                  <a:srgbClr val="2B4B70"/>
                </a:solidFill>
              </a:rPr>
              <a:t>O Username que utilizou já existe, por favor tente outro.</a:t>
            </a:r>
          </a:p>
          <a:p>
            <a:pPr>
              <a:lnSpc>
                <a:spcPct val="140000"/>
              </a:lnSpc>
            </a:pPr>
            <a:endParaRPr lang="pt-PT" sz="2800" dirty="0" smtClean="0">
              <a:solidFill>
                <a:srgbClr val="2B4B70"/>
              </a:solidFill>
            </a:endParaRPr>
          </a:p>
          <a:p>
            <a:pPr algn="r">
              <a:lnSpc>
                <a:spcPct val="140000"/>
              </a:lnSpc>
            </a:pPr>
            <a:r>
              <a:rPr lang="pt-PT" sz="2800" dirty="0" smtClean="0">
                <a:solidFill>
                  <a:srgbClr val="2B4B70"/>
                </a:solidFill>
              </a:rPr>
              <a:t>Obrigado.</a:t>
            </a:r>
            <a:endParaRPr lang="pt-PT" sz="2400" dirty="0" smtClean="0">
              <a:solidFill>
                <a:srgbClr val="2B4B70"/>
              </a:solidFill>
            </a:endParaRPr>
          </a:p>
        </p:txBody>
      </p:sp>
      <p:sp>
        <p:nvSpPr>
          <p:cNvPr id="16" name="Rectangle 15">
            <a:hlinkClick r:id="rId2" action="ppaction://hlinksldjump"/>
          </p:cNvPr>
          <p:cNvSpPr/>
          <p:nvPr/>
        </p:nvSpPr>
        <p:spPr>
          <a:xfrm>
            <a:off x="166323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Início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hlinkClick r:id="rId3" action="ppaction://hlinksldjump"/>
          </p:cNvPr>
          <p:cNvSpPr/>
          <p:nvPr/>
        </p:nvSpPr>
        <p:spPr>
          <a:xfrm>
            <a:off x="340206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Produtos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hlinkClick r:id="rId4" action="ppaction://hlinksldjump"/>
          </p:cNvPr>
          <p:cNvSpPr/>
          <p:nvPr/>
        </p:nvSpPr>
        <p:spPr>
          <a:xfrm>
            <a:off x="514089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Encomendas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79726" y="0"/>
            <a:ext cx="2264274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 smtClean="0">
                <a:solidFill>
                  <a:srgbClr val="FFFFFF"/>
                </a:solidFill>
              </a:rPr>
              <a:t>Username:</a:t>
            </a:r>
          </a:p>
          <a:p>
            <a:r>
              <a:rPr lang="pt-PT" sz="1400" dirty="0" smtClean="0">
                <a:solidFill>
                  <a:srgbClr val="FFFFFF"/>
                </a:solidFill>
              </a:rPr>
              <a:t>Password:</a:t>
            </a:r>
          </a:p>
          <a:p>
            <a:r>
              <a:rPr lang="pt-PT" sz="1200" u="sng" dirty="0" smtClean="0">
                <a:solidFill>
                  <a:srgbClr val="FFFFFF"/>
                </a:solidFill>
                <a:hlinkClick r:id="rId5" action="ppaction://hlinksldjump"/>
              </a:rPr>
              <a:t>Registar</a:t>
            </a:r>
            <a:r>
              <a:rPr lang="pt-PT" sz="1200" dirty="0" smtClean="0">
                <a:solidFill>
                  <a:srgbClr val="FFFFFF"/>
                </a:solidFill>
              </a:rPr>
              <a:t>                           </a:t>
            </a:r>
            <a:r>
              <a:rPr lang="pt-PT" sz="1200" u="sng" dirty="0" smtClean="0">
                <a:solidFill>
                  <a:srgbClr val="FFFFFF"/>
                </a:solidFill>
                <a:hlinkClick r:id="rId6" action="ppaction://hlinksldjump"/>
              </a:rPr>
              <a:t>Submeter</a:t>
            </a:r>
            <a:endParaRPr lang="pt-PT" sz="1200" u="sng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33573" y="136063"/>
            <a:ext cx="1087402" cy="144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1" name="Rectangle 20"/>
          <p:cNvSpPr/>
          <p:nvPr/>
        </p:nvSpPr>
        <p:spPr>
          <a:xfrm>
            <a:off x="7833573" y="330227"/>
            <a:ext cx="1087402" cy="144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Rounded Rectangle 8">
            <a:hlinkClick r:id="rId5" action="ppaction://hlinksldjump"/>
          </p:cNvPr>
          <p:cNvSpPr/>
          <p:nvPr/>
        </p:nvSpPr>
        <p:spPr>
          <a:xfrm>
            <a:off x="453609" y="5125075"/>
            <a:ext cx="1890037" cy="725674"/>
          </a:xfrm>
          <a:prstGeom prst="roundRect">
            <a:avLst/>
          </a:prstGeom>
          <a:gradFill>
            <a:gsLst>
              <a:gs pos="0">
                <a:srgbClr val="59799E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Retroceder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688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hlinkClick r:id="rId2" action="ppaction://hlinksldjump"/>
          </p:cNvPr>
          <p:cNvSpPr/>
          <p:nvPr/>
        </p:nvSpPr>
        <p:spPr>
          <a:xfrm>
            <a:off x="1663236" y="0"/>
            <a:ext cx="1723710" cy="756000"/>
          </a:xfrm>
          <a:prstGeom prst="rect">
            <a:avLst/>
          </a:prstGeom>
          <a:solidFill>
            <a:srgbClr val="4B87CB">
              <a:alpha val="63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Início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25" name="Rectangle 24">
            <a:hlinkClick r:id="rId3" action="ppaction://hlinksldjump"/>
          </p:cNvPr>
          <p:cNvSpPr/>
          <p:nvPr/>
        </p:nvSpPr>
        <p:spPr>
          <a:xfrm>
            <a:off x="3402066" y="0"/>
            <a:ext cx="1723710" cy="756000"/>
          </a:xfrm>
          <a:prstGeom prst="rect">
            <a:avLst/>
          </a:prstGeom>
          <a:solidFill>
            <a:srgbClr val="4B87CB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Produtos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26" name="Rectangle 25">
            <a:hlinkClick r:id="rId4" action="ppaction://hlinksldjump"/>
          </p:cNvPr>
          <p:cNvSpPr/>
          <p:nvPr/>
        </p:nvSpPr>
        <p:spPr>
          <a:xfrm>
            <a:off x="5140896" y="0"/>
            <a:ext cx="1723710" cy="756000"/>
          </a:xfrm>
          <a:prstGeom prst="rect">
            <a:avLst/>
          </a:prstGeom>
          <a:solidFill>
            <a:srgbClr val="4B87CB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Encomendas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79726" y="0"/>
            <a:ext cx="2264274" cy="756000"/>
          </a:xfrm>
          <a:prstGeom prst="rect">
            <a:avLst/>
          </a:prstGeom>
          <a:solidFill>
            <a:srgbClr val="4B87CB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rgbClr val="FFFFFF"/>
                </a:solidFill>
              </a:rPr>
              <a:t>Username: </a:t>
            </a:r>
            <a:r>
              <a:rPr lang="pt-PT" sz="1600" dirty="0" smtClean="0">
                <a:solidFill>
                  <a:srgbClr val="FFFFFF"/>
                </a:solidFill>
                <a:hlinkClick r:id="rId5" action="ppaction://hlinksldjump"/>
              </a:rPr>
              <a:t>António</a:t>
            </a:r>
            <a:endParaRPr lang="pt-PT" sz="1600" dirty="0" smtClean="0">
              <a:solidFill>
                <a:srgbClr val="FFFFFF"/>
              </a:solidFill>
            </a:endParaRPr>
          </a:p>
          <a:p>
            <a:pPr algn="ctr"/>
            <a:r>
              <a:rPr lang="pt-PT" sz="1200" u="sng" dirty="0" smtClean="0">
                <a:solidFill>
                  <a:srgbClr val="FFFFFF"/>
                </a:solidFill>
                <a:hlinkClick r:id="rId6" action="ppaction://hlinksldjump"/>
              </a:rPr>
              <a:t>Log Out</a:t>
            </a:r>
            <a:endParaRPr lang="pt-PT" sz="1200" u="sng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68580" y="977667"/>
            <a:ext cx="5147696" cy="64633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Pode ver e editar os campos do utilizador, carregando sobre o nome do Username</a:t>
            </a:r>
            <a:endParaRPr lang="pt-P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408611" y="423378"/>
            <a:ext cx="0" cy="8774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2" idx="3"/>
          </p:cNvCxnSpPr>
          <p:nvPr/>
        </p:nvCxnSpPr>
        <p:spPr>
          <a:xfrm flipH="1">
            <a:off x="7016276" y="1300833"/>
            <a:ext cx="13923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3609" y="1692403"/>
            <a:ext cx="83615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rgbClr val="2B4B70"/>
                </a:solidFill>
              </a:rPr>
              <a:t>Seja Bem vindo à nossa Perfumaria,</a:t>
            </a:r>
          </a:p>
          <a:p>
            <a:pPr algn="just"/>
            <a:endParaRPr lang="pt-PT" dirty="0" smtClean="0">
              <a:solidFill>
                <a:srgbClr val="2B4B70"/>
              </a:solidFill>
            </a:endParaRPr>
          </a:p>
          <a:p>
            <a:pPr algn="just"/>
            <a:r>
              <a:rPr lang="pt-PT" dirty="0" smtClean="0">
                <a:solidFill>
                  <a:srgbClr val="2B4B70"/>
                </a:solidFill>
              </a:rPr>
              <a:t>Somos 2 estudantes de Engenharia Eletrotécnica da Faculdade de Engenharia da Universidade do Porto e desenvolvemos este negócio de Perfumes no âmbito da Unidade Curricular de Sistemas de Informação.</a:t>
            </a:r>
          </a:p>
          <a:p>
            <a:pPr algn="just"/>
            <a:endParaRPr lang="pt-PT" dirty="0" smtClean="0">
              <a:solidFill>
                <a:srgbClr val="2B4B70"/>
              </a:solidFill>
            </a:endParaRPr>
          </a:p>
          <a:p>
            <a:r>
              <a:rPr lang="pt-PT" dirty="0" smtClean="0">
                <a:solidFill>
                  <a:srgbClr val="2B4B70"/>
                </a:solidFill>
              </a:rPr>
              <a:t>	</a:t>
            </a:r>
            <a:r>
              <a:rPr lang="pt-PT" b="1" dirty="0" smtClean="0">
                <a:solidFill>
                  <a:srgbClr val="2B4B70"/>
                </a:solidFill>
              </a:rPr>
              <a:t>Guilherme Lawless								João Pedro Novais</a:t>
            </a:r>
          </a:p>
          <a:p>
            <a:r>
              <a:rPr lang="pt-PT" dirty="0" smtClean="0">
                <a:solidFill>
                  <a:srgbClr val="2B4B70"/>
                </a:solidFill>
              </a:rPr>
              <a:t>	ee11196@fe.up.pt								ee11123@fe.up.pt																	</a:t>
            </a:r>
          </a:p>
          <a:p>
            <a:endParaRPr lang="pt-PT" dirty="0">
              <a:solidFill>
                <a:srgbClr val="2B4B70"/>
              </a:solidFill>
            </a:endParaRPr>
          </a:p>
          <a:p>
            <a:endParaRPr lang="pt-PT" dirty="0" smtClean="0">
              <a:solidFill>
                <a:srgbClr val="2B4B70"/>
              </a:solidFill>
            </a:endParaRPr>
          </a:p>
          <a:p>
            <a:endParaRPr lang="pt-PT" dirty="0">
              <a:solidFill>
                <a:srgbClr val="2B4B70"/>
              </a:solidFill>
            </a:endParaRPr>
          </a:p>
          <a:p>
            <a:endParaRPr lang="pt-PT" dirty="0" smtClean="0">
              <a:solidFill>
                <a:srgbClr val="2B4B70"/>
              </a:solidFill>
            </a:endParaRPr>
          </a:p>
          <a:p>
            <a:endParaRPr lang="pt-PT" dirty="0">
              <a:solidFill>
                <a:srgbClr val="2B4B70"/>
              </a:solidFill>
            </a:endParaRPr>
          </a:p>
          <a:p>
            <a:endParaRPr lang="pt-PT" dirty="0" smtClean="0">
              <a:solidFill>
                <a:srgbClr val="2B4B70"/>
              </a:solidFill>
            </a:endParaRPr>
          </a:p>
          <a:p>
            <a:endParaRPr lang="pt-PT" dirty="0" smtClean="0">
              <a:solidFill>
                <a:srgbClr val="2B4B70"/>
              </a:solidFill>
            </a:endParaRPr>
          </a:p>
          <a:p>
            <a:r>
              <a:rPr lang="pt-PT" dirty="0" smtClean="0">
                <a:solidFill>
                  <a:srgbClr val="2B4B70"/>
                </a:solidFill>
              </a:rPr>
              <a:t>Agradecemos a sua visita.</a:t>
            </a:r>
            <a:endParaRPr lang="pt-PT" dirty="0">
              <a:solidFill>
                <a:srgbClr val="2B4B70"/>
              </a:solidFill>
            </a:endParaRPr>
          </a:p>
        </p:txBody>
      </p:sp>
      <p:pic>
        <p:nvPicPr>
          <p:cNvPr id="24" name="Picture 23" descr="law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3" y="4064122"/>
            <a:ext cx="1532819" cy="1685746"/>
          </a:xfrm>
          <a:prstGeom prst="rect">
            <a:avLst/>
          </a:prstGeom>
          <a:ln>
            <a:solidFill>
              <a:srgbClr val="2B4B70"/>
            </a:solidFill>
          </a:ln>
        </p:spPr>
      </p:pic>
      <p:pic>
        <p:nvPicPr>
          <p:cNvPr id="27" name="Picture 26" descr="novais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91" y="4064122"/>
            <a:ext cx="1532153" cy="1685746"/>
          </a:xfrm>
          <a:prstGeom prst="rect">
            <a:avLst/>
          </a:prstGeom>
          <a:ln>
            <a:solidFill>
              <a:srgbClr val="2B4B70"/>
            </a:solidFill>
          </a:ln>
        </p:spPr>
      </p:pic>
    </p:spTree>
    <p:extLst>
      <p:ext uri="{BB962C8B-B14F-4D97-AF65-F5344CB8AC3E}">
        <p14:creationId xmlns:p14="http://schemas.microsoft.com/office/powerpoint/2010/main" val="424679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 txBox="1">
            <a:spLocks/>
          </p:cNvSpPr>
          <p:nvPr/>
        </p:nvSpPr>
        <p:spPr>
          <a:xfrm>
            <a:off x="1645919" y="263617"/>
            <a:ext cx="7498081" cy="77823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dirty="0" smtClean="0"/>
              <a:t>Diagrama de desenho da aplicação</a:t>
            </a:r>
            <a:endParaRPr lang="pt-PT" sz="3600" dirty="0"/>
          </a:p>
        </p:txBody>
      </p:sp>
      <p:graphicFrame>
        <p:nvGraphicFramePr>
          <p:cNvPr id="18" name="Diagrama 17"/>
          <p:cNvGraphicFramePr/>
          <p:nvPr>
            <p:extLst>
              <p:ext uri="{D42A27DB-BD31-4B8C-83A1-F6EECF244321}">
                <p14:modId xmlns:p14="http://schemas.microsoft.com/office/powerpoint/2010/main" val="902122753"/>
              </p:ext>
            </p:extLst>
          </p:nvPr>
        </p:nvGraphicFramePr>
        <p:xfrm>
          <a:off x="121920" y="1490296"/>
          <a:ext cx="1672046" cy="4440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Retângulo 19"/>
          <p:cNvSpPr/>
          <p:nvPr/>
        </p:nvSpPr>
        <p:spPr>
          <a:xfrm>
            <a:off x="2381798" y="2849787"/>
            <a:ext cx="709744" cy="41801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listMarcas</a:t>
            </a:r>
            <a:endParaRPr lang="pt-PT" sz="1000" dirty="0"/>
          </a:p>
        </p:txBody>
      </p:sp>
      <p:sp>
        <p:nvSpPr>
          <p:cNvPr id="21" name="Retângulo 20"/>
          <p:cNvSpPr/>
          <p:nvPr/>
        </p:nvSpPr>
        <p:spPr>
          <a:xfrm>
            <a:off x="1502228" y="2848331"/>
            <a:ext cx="568240" cy="4180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/>
              <a:t>g</a:t>
            </a:r>
            <a:r>
              <a:rPr lang="pt-PT" sz="1000" dirty="0" err="1" smtClean="0"/>
              <a:t>etAllMarcas</a:t>
            </a:r>
            <a:endParaRPr lang="pt-PT" sz="1000" dirty="0"/>
          </a:p>
        </p:txBody>
      </p:sp>
      <p:cxnSp>
        <p:nvCxnSpPr>
          <p:cNvPr id="23" name="Conexão reta unidirecional 22"/>
          <p:cNvCxnSpPr/>
          <p:nvPr/>
        </p:nvCxnSpPr>
        <p:spPr>
          <a:xfrm>
            <a:off x="1210488" y="3057337"/>
            <a:ext cx="291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xão reta unidirecional 28"/>
          <p:cNvCxnSpPr>
            <a:stCxn id="21" idx="3"/>
            <a:endCxn id="20" idx="1"/>
          </p:cNvCxnSpPr>
          <p:nvPr/>
        </p:nvCxnSpPr>
        <p:spPr>
          <a:xfrm>
            <a:off x="2070468" y="3057337"/>
            <a:ext cx="311330" cy="1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3383282" y="2854549"/>
            <a:ext cx="816426" cy="4180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getProdutoByMarca</a:t>
            </a:r>
            <a:endParaRPr lang="pt-PT" sz="1000" dirty="0"/>
          </a:p>
        </p:txBody>
      </p:sp>
      <p:cxnSp>
        <p:nvCxnSpPr>
          <p:cNvPr id="35" name="Conexão reta unidirecional 34"/>
          <p:cNvCxnSpPr>
            <a:stCxn id="20" idx="3"/>
            <a:endCxn id="34" idx="1"/>
          </p:cNvCxnSpPr>
          <p:nvPr/>
        </p:nvCxnSpPr>
        <p:spPr>
          <a:xfrm>
            <a:off x="3091542" y="3058793"/>
            <a:ext cx="291740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4511038" y="2853835"/>
            <a:ext cx="910039" cy="41801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formProdutos</a:t>
            </a:r>
            <a:endParaRPr lang="pt-PT" sz="1000" dirty="0"/>
          </a:p>
        </p:txBody>
      </p:sp>
      <p:cxnSp>
        <p:nvCxnSpPr>
          <p:cNvPr id="40" name="Conexão reta unidirecional 39"/>
          <p:cNvCxnSpPr>
            <a:stCxn id="34" idx="3"/>
            <a:endCxn id="39" idx="1"/>
          </p:cNvCxnSpPr>
          <p:nvPr/>
        </p:nvCxnSpPr>
        <p:spPr>
          <a:xfrm flipV="1">
            <a:off x="4199708" y="3062841"/>
            <a:ext cx="311330" cy="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5721528" y="2854464"/>
            <a:ext cx="1223556" cy="4180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/>
              <a:t>v</a:t>
            </a:r>
            <a:r>
              <a:rPr lang="pt-PT" sz="1000" dirty="0" err="1" smtClean="0"/>
              <a:t>erificaEncomendaByCliente</a:t>
            </a:r>
            <a:endParaRPr lang="pt-PT" sz="1000" dirty="0"/>
          </a:p>
        </p:txBody>
      </p:sp>
      <p:cxnSp>
        <p:nvCxnSpPr>
          <p:cNvPr id="45" name="Conexão reta unidirecional 44"/>
          <p:cNvCxnSpPr>
            <a:stCxn id="39" idx="3"/>
            <a:endCxn id="44" idx="1"/>
          </p:cNvCxnSpPr>
          <p:nvPr/>
        </p:nvCxnSpPr>
        <p:spPr>
          <a:xfrm>
            <a:off x="5421077" y="3062841"/>
            <a:ext cx="300451" cy="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xão reta unidirecional 60"/>
          <p:cNvCxnSpPr>
            <a:stCxn id="44" idx="3"/>
          </p:cNvCxnSpPr>
          <p:nvPr/>
        </p:nvCxnSpPr>
        <p:spPr>
          <a:xfrm flipV="1">
            <a:off x="6945084" y="3062841"/>
            <a:ext cx="300451" cy="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tângulo 63"/>
          <p:cNvSpPr/>
          <p:nvPr/>
        </p:nvSpPr>
        <p:spPr>
          <a:xfrm>
            <a:off x="7245534" y="2856845"/>
            <a:ext cx="1036317" cy="4180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insertProdutoInEncomenda</a:t>
            </a:r>
            <a:endParaRPr lang="pt-PT" sz="1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6936374" y="2856845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T</a:t>
            </a:r>
          </a:p>
        </p:txBody>
      </p:sp>
      <p:cxnSp>
        <p:nvCxnSpPr>
          <p:cNvPr id="67" name="Conexão reta unidirecional 66"/>
          <p:cNvCxnSpPr>
            <a:stCxn id="44" idx="0"/>
          </p:cNvCxnSpPr>
          <p:nvPr/>
        </p:nvCxnSpPr>
        <p:spPr>
          <a:xfrm flipV="1">
            <a:off x="6333306" y="2165192"/>
            <a:ext cx="912229" cy="68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tângulo 67"/>
          <p:cNvSpPr/>
          <p:nvPr/>
        </p:nvSpPr>
        <p:spPr>
          <a:xfrm>
            <a:off x="7245535" y="1959194"/>
            <a:ext cx="1166945" cy="4180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/>
              <a:t>c</a:t>
            </a:r>
            <a:r>
              <a:rPr lang="pt-PT" sz="1000" dirty="0" err="1" smtClean="0"/>
              <a:t>reateEncomenda</a:t>
            </a:r>
            <a:endParaRPr lang="pt-PT" sz="1000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6576057" y="2315723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/>
              <a:t>F</a:t>
            </a:r>
            <a:endParaRPr lang="pt-PT" sz="1000" dirty="0"/>
          </a:p>
        </p:txBody>
      </p:sp>
      <p:cxnSp>
        <p:nvCxnSpPr>
          <p:cNvPr id="71" name="Conexão reta unidirecional 70"/>
          <p:cNvCxnSpPr>
            <a:stCxn id="68" idx="2"/>
            <a:endCxn id="64" idx="0"/>
          </p:cNvCxnSpPr>
          <p:nvPr/>
        </p:nvCxnSpPr>
        <p:spPr>
          <a:xfrm flipH="1">
            <a:off x="7763693" y="2377205"/>
            <a:ext cx="65315" cy="47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1502228" y="3480330"/>
            <a:ext cx="971006" cy="4180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/>
              <a:t>g</a:t>
            </a:r>
            <a:r>
              <a:rPr lang="pt-PT" sz="1000" dirty="0" err="1" smtClean="0"/>
              <a:t>etEncomendaByCliente</a:t>
            </a:r>
            <a:endParaRPr lang="pt-PT" sz="1000" dirty="0"/>
          </a:p>
        </p:txBody>
      </p:sp>
      <p:cxnSp>
        <p:nvCxnSpPr>
          <p:cNvPr id="75" name="Conexão reta unidirecional 74"/>
          <p:cNvCxnSpPr>
            <a:endCxn id="74" idx="1"/>
          </p:cNvCxnSpPr>
          <p:nvPr/>
        </p:nvCxnSpPr>
        <p:spPr>
          <a:xfrm>
            <a:off x="1210488" y="3689336"/>
            <a:ext cx="291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tângulo 85"/>
          <p:cNvSpPr/>
          <p:nvPr/>
        </p:nvSpPr>
        <p:spPr>
          <a:xfrm>
            <a:off x="2764973" y="3480330"/>
            <a:ext cx="1058089" cy="41801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listEncomendas</a:t>
            </a:r>
            <a:endParaRPr lang="pt-PT" sz="1000" dirty="0"/>
          </a:p>
        </p:txBody>
      </p:sp>
      <p:cxnSp>
        <p:nvCxnSpPr>
          <p:cNvPr id="87" name="Conexão reta unidirecional 86"/>
          <p:cNvCxnSpPr>
            <a:endCxn id="86" idx="1"/>
          </p:cNvCxnSpPr>
          <p:nvPr/>
        </p:nvCxnSpPr>
        <p:spPr>
          <a:xfrm flipV="1">
            <a:off x="2473234" y="3689336"/>
            <a:ext cx="291739" cy="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xão reta unidirecional 87"/>
          <p:cNvCxnSpPr>
            <a:stCxn id="86" idx="3"/>
            <a:endCxn id="99" idx="1"/>
          </p:cNvCxnSpPr>
          <p:nvPr/>
        </p:nvCxnSpPr>
        <p:spPr>
          <a:xfrm flipV="1">
            <a:off x="3823062" y="3689335"/>
            <a:ext cx="15718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tângulo 98"/>
          <p:cNvSpPr/>
          <p:nvPr/>
        </p:nvSpPr>
        <p:spPr>
          <a:xfrm>
            <a:off x="5394959" y="3480329"/>
            <a:ext cx="997135" cy="4180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getEncomenda</a:t>
            </a:r>
            <a:endParaRPr lang="pt-PT" sz="1000" dirty="0"/>
          </a:p>
        </p:txBody>
      </p:sp>
      <p:cxnSp>
        <p:nvCxnSpPr>
          <p:cNvPr id="110" name="Conexão em ângulos retos 109"/>
          <p:cNvCxnSpPr>
            <a:stCxn id="64" idx="2"/>
            <a:endCxn id="99" idx="3"/>
          </p:cNvCxnSpPr>
          <p:nvPr/>
        </p:nvCxnSpPr>
        <p:spPr>
          <a:xfrm rot="5400000">
            <a:off x="6870655" y="2796296"/>
            <a:ext cx="414479" cy="1371599"/>
          </a:xfrm>
          <a:prstGeom prst="bentConnector2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tângulo 110"/>
          <p:cNvSpPr/>
          <p:nvPr/>
        </p:nvSpPr>
        <p:spPr>
          <a:xfrm>
            <a:off x="5364481" y="4143428"/>
            <a:ext cx="1058089" cy="41801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listEncomenda</a:t>
            </a:r>
            <a:endParaRPr lang="pt-PT" sz="1000" dirty="0"/>
          </a:p>
        </p:txBody>
      </p:sp>
      <p:cxnSp>
        <p:nvCxnSpPr>
          <p:cNvPr id="112" name="Conexão reta unidirecional 111"/>
          <p:cNvCxnSpPr>
            <a:stCxn id="99" idx="2"/>
            <a:endCxn id="111" idx="0"/>
          </p:cNvCxnSpPr>
          <p:nvPr/>
        </p:nvCxnSpPr>
        <p:spPr>
          <a:xfrm flipH="1">
            <a:off x="5893526" y="3898340"/>
            <a:ext cx="1" cy="24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tângulo 114"/>
          <p:cNvSpPr/>
          <p:nvPr/>
        </p:nvSpPr>
        <p:spPr>
          <a:xfrm>
            <a:off x="6758934" y="4142107"/>
            <a:ext cx="1071155" cy="4180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deleteProdutoInEncomenda</a:t>
            </a:r>
            <a:endParaRPr lang="pt-PT" sz="1000" dirty="0"/>
          </a:p>
        </p:txBody>
      </p:sp>
      <p:cxnSp>
        <p:nvCxnSpPr>
          <p:cNvPr id="116" name="Conexão reta unidirecional 115"/>
          <p:cNvCxnSpPr>
            <a:stCxn id="111" idx="3"/>
            <a:endCxn id="115" idx="1"/>
          </p:cNvCxnSpPr>
          <p:nvPr/>
        </p:nvCxnSpPr>
        <p:spPr>
          <a:xfrm flipV="1">
            <a:off x="6422570" y="4351113"/>
            <a:ext cx="336364" cy="1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xão reta unidirecional 119"/>
          <p:cNvCxnSpPr>
            <a:stCxn id="111" idx="2"/>
          </p:cNvCxnSpPr>
          <p:nvPr/>
        </p:nvCxnSpPr>
        <p:spPr>
          <a:xfrm>
            <a:off x="5893526" y="4561439"/>
            <a:ext cx="1" cy="21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etângulo 123"/>
          <p:cNvSpPr/>
          <p:nvPr/>
        </p:nvSpPr>
        <p:spPr>
          <a:xfrm>
            <a:off x="5268686" y="4789035"/>
            <a:ext cx="1227908" cy="4180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deleteEncomenda</a:t>
            </a:r>
            <a:endParaRPr lang="pt-PT" sz="1000" dirty="0"/>
          </a:p>
        </p:txBody>
      </p:sp>
      <p:cxnSp>
        <p:nvCxnSpPr>
          <p:cNvPr id="126" name="Conexão curva 125"/>
          <p:cNvCxnSpPr>
            <a:stCxn id="115" idx="2"/>
            <a:endCxn id="111" idx="2"/>
          </p:cNvCxnSpPr>
          <p:nvPr/>
        </p:nvCxnSpPr>
        <p:spPr>
          <a:xfrm rot="5400000">
            <a:off x="6593359" y="3860285"/>
            <a:ext cx="1321" cy="1400986"/>
          </a:xfrm>
          <a:prstGeom prst="curvedConnector3">
            <a:avLst>
              <a:gd name="adj1" fmla="val 10153293"/>
            </a:avLst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tângulo 133"/>
          <p:cNvSpPr/>
          <p:nvPr/>
        </p:nvSpPr>
        <p:spPr>
          <a:xfrm>
            <a:off x="3872051" y="4142106"/>
            <a:ext cx="1227908" cy="4180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endEncomenda</a:t>
            </a:r>
            <a:endParaRPr lang="pt-PT" sz="1000" dirty="0"/>
          </a:p>
        </p:txBody>
      </p:sp>
      <p:cxnSp>
        <p:nvCxnSpPr>
          <p:cNvPr id="135" name="Conexão reta unidirecional 134"/>
          <p:cNvCxnSpPr>
            <a:stCxn id="111" idx="1"/>
            <a:endCxn id="134" idx="3"/>
          </p:cNvCxnSpPr>
          <p:nvPr/>
        </p:nvCxnSpPr>
        <p:spPr>
          <a:xfrm flipH="1" flipV="1">
            <a:off x="5099959" y="4351112"/>
            <a:ext cx="264522" cy="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xão em ângulos retos 140"/>
          <p:cNvCxnSpPr>
            <a:stCxn id="124" idx="1"/>
            <a:endCxn id="86" idx="2"/>
          </p:cNvCxnSpPr>
          <p:nvPr/>
        </p:nvCxnSpPr>
        <p:spPr>
          <a:xfrm rot="10800000">
            <a:off x="3294018" y="3898341"/>
            <a:ext cx="1974668" cy="1099700"/>
          </a:xfrm>
          <a:prstGeom prst="bentConnector2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Retângulo 143"/>
          <p:cNvSpPr/>
          <p:nvPr/>
        </p:nvSpPr>
        <p:spPr>
          <a:xfrm>
            <a:off x="2173882" y="4142105"/>
            <a:ext cx="709744" cy="41801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noteOK</a:t>
            </a:r>
            <a:endParaRPr lang="pt-PT" sz="1000" dirty="0"/>
          </a:p>
        </p:txBody>
      </p:sp>
      <p:cxnSp>
        <p:nvCxnSpPr>
          <p:cNvPr id="145" name="Conexão reta unidirecional 144"/>
          <p:cNvCxnSpPr>
            <a:endCxn id="144" idx="3"/>
          </p:cNvCxnSpPr>
          <p:nvPr/>
        </p:nvCxnSpPr>
        <p:spPr>
          <a:xfrm flipH="1" flipV="1">
            <a:off x="2883626" y="4351111"/>
            <a:ext cx="994413" cy="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1" name="Grupo 150"/>
          <p:cNvGrpSpPr/>
          <p:nvPr/>
        </p:nvGrpSpPr>
        <p:grpSpPr>
          <a:xfrm>
            <a:off x="2619103" y="863663"/>
            <a:ext cx="6032687" cy="328289"/>
            <a:chOff x="3816020" y="3876837"/>
            <a:chExt cx="3356163" cy="418011"/>
          </a:xfrm>
        </p:grpSpPr>
        <p:sp>
          <p:nvSpPr>
            <p:cNvPr id="152" name="Retângulo 151"/>
            <p:cNvSpPr/>
            <p:nvPr/>
          </p:nvSpPr>
          <p:spPr>
            <a:xfrm>
              <a:off x="5050967" y="3876837"/>
              <a:ext cx="931817" cy="418011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800" dirty="0"/>
                <a:t>a</a:t>
              </a:r>
              <a:r>
                <a:rPr lang="pt-PT" sz="800" dirty="0" smtClean="0"/>
                <a:t>ção do servidor</a:t>
              </a:r>
              <a:endParaRPr lang="pt-PT" sz="800" dirty="0"/>
            </a:p>
          </p:txBody>
        </p:sp>
        <p:sp>
          <p:nvSpPr>
            <p:cNvPr id="153" name="Retângulo 152"/>
            <p:cNvSpPr/>
            <p:nvPr/>
          </p:nvSpPr>
          <p:spPr>
            <a:xfrm>
              <a:off x="3816020" y="3876837"/>
              <a:ext cx="1016688" cy="418011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800" dirty="0" smtClean="0"/>
                <a:t>apresentação</a:t>
              </a:r>
              <a:endParaRPr lang="pt-PT" sz="800" dirty="0"/>
            </a:p>
          </p:txBody>
        </p:sp>
        <p:grpSp>
          <p:nvGrpSpPr>
            <p:cNvPr id="154" name="Grupo 153"/>
            <p:cNvGrpSpPr/>
            <p:nvPr/>
          </p:nvGrpSpPr>
          <p:grpSpPr>
            <a:xfrm>
              <a:off x="5952986" y="3959143"/>
              <a:ext cx="1219197" cy="274325"/>
              <a:chOff x="1221461" y="3544396"/>
              <a:chExt cx="931817" cy="274325"/>
            </a:xfrm>
          </p:grpSpPr>
          <p:cxnSp>
            <p:nvCxnSpPr>
              <p:cNvPr id="156" name="Conexão reta unidirecional 155"/>
              <p:cNvCxnSpPr/>
              <p:nvPr/>
            </p:nvCxnSpPr>
            <p:spPr>
              <a:xfrm>
                <a:off x="1402250" y="3788228"/>
                <a:ext cx="57023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CaixaDeTexto 156"/>
              <p:cNvSpPr txBox="1"/>
              <p:nvPr/>
            </p:nvSpPr>
            <p:spPr>
              <a:xfrm>
                <a:off x="1221461" y="3544396"/>
                <a:ext cx="931817" cy="274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800" dirty="0"/>
                  <a:t>a</a:t>
                </a:r>
                <a:r>
                  <a:rPr lang="pt-PT" sz="800" dirty="0" smtClean="0"/>
                  <a:t>ção do utilizador</a:t>
                </a:r>
                <a:endParaRPr lang="pt-PT" sz="800" dirty="0"/>
              </a:p>
            </p:txBody>
          </p:sp>
        </p:grpSp>
      </p:grpSp>
      <p:grpSp>
        <p:nvGrpSpPr>
          <p:cNvPr id="164" name="Grupo 163"/>
          <p:cNvGrpSpPr/>
          <p:nvPr/>
        </p:nvGrpSpPr>
        <p:grpSpPr>
          <a:xfrm>
            <a:off x="1264381" y="1490297"/>
            <a:ext cx="1021619" cy="518721"/>
            <a:chOff x="0" y="3210"/>
            <a:chExt cx="909501" cy="454750"/>
          </a:xfrm>
          <a:solidFill>
            <a:schemeClr val="accent2"/>
          </a:solidFill>
        </p:grpSpPr>
        <p:sp>
          <p:nvSpPr>
            <p:cNvPr id="165" name="Retângulo arredondado 164"/>
            <p:cNvSpPr/>
            <p:nvPr/>
          </p:nvSpPr>
          <p:spPr>
            <a:xfrm>
              <a:off x="0" y="3210"/>
              <a:ext cx="909501" cy="454750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6" name="Retângulo 165">
              <a:hlinkClick r:id="rId7" action="ppaction://hlinksldjump"/>
            </p:cNvPr>
            <p:cNvSpPr/>
            <p:nvPr/>
          </p:nvSpPr>
          <p:spPr>
            <a:xfrm>
              <a:off x="13319" y="16529"/>
              <a:ext cx="882863" cy="4281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17780" rIns="2667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400" kern="1200" dirty="0" smtClean="0"/>
                <a:t>Menu Gestor</a:t>
              </a:r>
              <a:endParaRPr lang="pt-PT" sz="1400" kern="1200" dirty="0"/>
            </a:p>
          </p:txBody>
        </p:sp>
      </p:grpSp>
      <p:sp>
        <p:nvSpPr>
          <p:cNvPr id="167" name="Retângulo 166"/>
          <p:cNvSpPr/>
          <p:nvPr/>
        </p:nvSpPr>
        <p:spPr>
          <a:xfrm>
            <a:off x="1491356" y="2201376"/>
            <a:ext cx="709744" cy="41801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index</a:t>
            </a:r>
            <a:endParaRPr lang="pt-PT" sz="1000" dirty="0"/>
          </a:p>
        </p:txBody>
      </p:sp>
      <p:cxnSp>
        <p:nvCxnSpPr>
          <p:cNvPr id="168" name="Conexão reta unidirecional 167"/>
          <p:cNvCxnSpPr>
            <a:endCxn id="167" idx="1"/>
          </p:cNvCxnSpPr>
          <p:nvPr/>
        </p:nvCxnSpPr>
        <p:spPr>
          <a:xfrm>
            <a:off x="1210488" y="2410382"/>
            <a:ext cx="280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75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609" y="3235299"/>
            <a:ext cx="7272863" cy="250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pt-PT" sz="2800" dirty="0" smtClean="0">
                <a:solidFill>
                  <a:srgbClr val="2B4B70"/>
                </a:solidFill>
              </a:rPr>
              <a:t>O </a:t>
            </a:r>
            <a:r>
              <a:rPr lang="pt-PT" sz="2800" i="1" dirty="0">
                <a:solidFill>
                  <a:srgbClr val="2B4B70"/>
                </a:solidFill>
              </a:rPr>
              <a:t>u</a:t>
            </a:r>
            <a:r>
              <a:rPr lang="pt-PT" sz="2800" i="1" dirty="0" smtClean="0">
                <a:solidFill>
                  <a:srgbClr val="2B4B70"/>
                </a:solidFill>
              </a:rPr>
              <a:t>sername </a:t>
            </a:r>
            <a:r>
              <a:rPr lang="pt-PT" sz="2800" dirty="0" smtClean="0">
                <a:solidFill>
                  <a:srgbClr val="2B4B70"/>
                </a:solidFill>
              </a:rPr>
              <a:t>e/ou a </a:t>
            </a:r>
            <a:r>
              <a:rPr lang="pt-PT" sz="2800" i="1" dirty="0" smtClean="0">
                <a:solidFill>
                  <a:srgbClr val="2B4B70"/>
                </a:solidFill>
              </a:rPr>
              <a:t>password </a:t>
            </a:r>
            <a:r>
              <a:rPr lang="pt-PT" sz="2800" dirty="0" smtClean="0">
                <a:solidFill>
                  <a:srgbClr val="2B4B70"/>
                </a:solidFill>
              </a:rPr>
              <a:t>que inseriu estão errados, por favor tente outra vez.</a:t>
            </a:r>
          </a:p>
          <a:p>
            <a:pPr>
              <a:lnSpc>
                <a:spcPct val="140000"/>
              </a:lnSpc>
            </a:pPr>
            <a:endParaRPr lang="pt-PT" sz="2800" dirty="0" smtClean="0">
              <a:solidFill>
                <a:srgbClr val="2B4B70"/>
              </a:solidFill>
            </a:endParaRPr>
          </a:p>
          <a:p>
            <a:pPr algn="r">
              <a:lnSpc>
                <a:spcPct val="140000"/>
              </a:lnSpc>
            </a:pPr>
            <a:r>
              <a:rPr lang="pt-PT" sz="2800" dirty="0" smtClean="0">
                <a:solidFill>
                  <a:srgbClr val="2B4B70"/>
                </a:solidFill>
              </a:rPr>
              <a:t>Obrigado.</a:t>
            </a:r>
            <a:endParaRPr lang="pt-PT" sz="2400" dirty="0" smtClean="0">
              <a:solidFill>
                <a:srgbClr val="2B4B70"/>
              </a:solidFill>
            </a:endParaRPr>
          </a:p>
        </p:txBody>
      </p:sp>
      <p:sp>
        <p:nvSpPr>
          <p:cNvPr id="9" name="Rectangle 8">
            <a:hlinkClick r:id="rId2" action="ppaction://hlinksldjump"/>
          </p:cNvPr>
          <p:cNvSpPr/>
          <p:nvPr/>
        </p:nvSpPr>
        <p:spPr>
          <a:xfrm>
            <a:off x="166323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Início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0206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Produtos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4089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Encomendas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79726" y="0"/>
            <a:ext cx="2264274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 smtClean="0">
                <a:solidFill>
                  <a:srgbClr val="FFFFFF"/>
                </a:solidFill>
              </a:rPr>
              <a:t>Username:</a:t>
            </a:r>
          </a:p>
          <a:p>
            <a:r>
              <a:rPr lang="pt-PT" sz="1400" dirty="0" smtClean="0">
                <a:solidFill>
                  <a:srgbClr val="FFFFFF"/>
                </a:solidFill>
              </a:rPr>
              <a:t>Password:</a:t>
            </a:r>
          </a:p>
          <a:p>
            <a:r>
              <a:rPr lang="pt-PT" sz="1200" u="sng" dirty="0" smtClean="0">
                <a:solidFill>
                  <a:srgbClr val="FFFFFF"/>
                </a:solidFill>
                <a:hlinkClick r:id="rId3" action="ppaction://hlinksldjump"/>
              </a:rPr>
              <a:t>Registar</a:t>
            </a:r>
            <a:r>
              <a:rPr lang="pt-PT" sz="1200" dirty="0" smtClean="0">
                <a:solidFill>
                  <a:srgbClr val="FFFFFF"/>
                </a:solidFill>
                <a:hlinkClick r:id="rId3" action="ppaction://hlinksldjump"/>
              </a:rPr>
              <a:t> </a:t>
            </a:r>
            <a:r>
              <a:rPr lang="pt-PT" sz="1200" dirty="0" smtClean="0">
                <a:solidFill>
                  <a:srgbClr val="FFFFFF"/>
                </a:solidFill>
              </a:rPr>
              <a:t>                          </a:t>
            </a:r>
            <a:r>
              <a:rPr lang="pt-PT" sz="1200" u="sng" dirty="0" smtClean="0">
                <a:solidFill>
                  <a:srgbClr val="FFFFFF"/>
                </a:solidFill>
                <a:hlinkClick r:id="rId4" action="ppaction://hlinksldjump"/>
              </a:rPr>
              <a:t>Submeter</a:t>
            </a:r>
            <a:endParaRPr lang="pt-PT" sz="1200" u="sng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33573" y="136063"/>
            <a:ext cx="1087402" cy="144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7" name="Rectangle 16"/>
          <p:cNvSpPr/>
          <p:nvPr/>
        </p:nvSpPr>
        <p:spPr>
          <a:xfrm>
            <a:off x="7833573" y="330227"/>
            <a:ext cx="1087402" cy="144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9466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340206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Produtos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609" y="3235299"/>
            <a:ext cx="7272863" cy="2476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pt-PT" sz="2800" dirty="0" smtClean="0">
                <a:solidFill>
                  <a:srgbClr val="2B4B70"/>
                </a:solidFill>
              </a:rPr>
              <a:t>A quantidade em stock não é suficiente para satisfazer a sua necessidade.</a:t>
            </a:r>
          </a:p>
          <a:p>
            <a:pPr>
              <a:lnSpc>
                <a:spcPct val="140000"/>
              </a:lnSpc>
            </a:pPr>
            <a:endParaRPr lang="pt-PT" sz="2800" dirty="0" smtClean="0">
              <a:solidFill>
                <a:srgbClr val="2B4B70"/>
              </a:solidFill>
            </a:endParaRPr>
          </a:p>
          <a:p>
            <a:pPr algn="r">
              <a:lnSpc>
                <a:spcPct val="140000"/>
              </a:lnSpc>
            </a:pPr>
            <a:r>
              <a:rPr lang="pt-PT" sz="2800" dirty="0" smtClean="0">
                <a:solidFill>
                  <a:srgbClr val="2B4B70"/>
                </a:solidFill>
              </a:rPr>
              <a:t>Obrigado.</a:t>
            </a:r>
            <a:endParaRPr lang="pt-PT" sz="2400" dirty="0" smtClean="0">
              <a:solidFill>
                <a:srgbClr val="2B4B70"/>
              </a:solidFill>
            </a:endParaRPr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166323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Início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79726" y="0"/>
            <a:ext cx="2264274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rgbClr val="FFFFFF"/>
                </a:solidFill>
              </a:rPr>
              <a:t>Username: </a:t>
            </a:r>
            <a:r>
              <a:rPr lang="pt-PT" sz="1600" dirty="0" smtClean="0">
                <a:solidFill>
                  <a:srgbClr val="FFFFFF"/>
                </a:solidFill>
                <a:hlinkClick r:id="rId4" action="ppaction://hlinksldjump"/>
              </a:rPr>
              <a:t>António</a:t>
            </a:r>
            <a:endParaRPr lang="pt-PT" sz="1600" dirty="0" smtClean="0">
              <a:solidFill>
                <a:srgbClr val="FFFFFF"/>
              </a:solidFill>
            </a:endParaRPr>
          </a:p>
          <a:p>
            <a:pPr algn="ctr"/>
            <a:r>
              <a:rPr lang="pt-PT" sz="1200" u="sng" dirty="0" smtClean="0">
                <a:solidFill>
                  <a:srgbClr val="FFFFFF"/>
                </a:solidFill>
                <a:hlinkClick r:id="rId5" action="ppaction://hlinksldjump"/>
              </a:rPr>
              <a:t>Log Out</a:t>
            </a:r>
            <a:endParaRPr lang="pt-PT" sz="1200" u="sng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hlinkClick r:id="rId6" action="ppaction://hlinksldjump"/>
          </p:cNvPr>
          <p:cNvSpPr/>
          <p:nvPr/>
        </p:nvSpPr>
        <p:spPr>
          <a:xfrm>
            <a:off x="514089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bg1"/>
                </a:solidFill>
              </a:rPr>
              <a:t>Encomendas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453609" y="5125075"/>
            <a:ext cx="1890037" cy="725674"/>
          </a:xfrm>
          <a:prstGeom prst="roundRect">
            <a:avLst/>
          </a:prstGeom>
          <a:gradFill>
            <a:gsLst>
              <a:gs pos="0">
                <a:srgbClr val="59799E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Retroceder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7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609" y="1405995"/>
            <a:ext cx="727286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2B4B70"/>
                </a:solidFill>
              </a:rPr>
              <a:t>Informações sobre António</a:t>
            </a:r>
          </a:p>
          <a:p>
            <a:endParaRPr lang="pt-PT" sz="2400" dirty="0">
              <a:solidFill>
                <a:srgbClr val="2B4B70"/>
              </a:solidFill>
            </a:endParaRPr>
          </a:p>
          <a:p>
            <a:pPr>
              <a:lnSpc>
                <a:spcPct val="130000"/>
              </a:lnSpc>
            </a:pPr>
            <a:r>
              <a:rPr lang="pt-PT" sz="2400" dirty="0" smtClean="0">
                <a:solidFill>
                  <a:srgbClr val="2B4B70"/>
                </a:solidFill>
              </a:rPr>
              <a:t>Nome: António Manuel dos Santos	</a:t>
            </a:r>
          </a:p>
          <a:p>
            <a:pPr>
              <a:lnSpc>
                <a:spcPct val="130000"/>
              </a:lnSpc>
            </a:pPr>
            <a:r>
              <a:rPr lang="pt-PT" sz="2400" dirty="0" smtClean="0">
                <a:solidFill>
                  <a:srgbClr val="2B4B70"/>
                </a:solidFill>
              </a:rPr>
              <a:t>Morada: Rua dos Pinheiros</a:t>
            </a:r>
            <a:br>
              <a:rPr lang="pt-PT" sz="2400" dirty="0" smtClean="0">
                <a:solidFill>
                  <a:srgbClr val="2B4B70"/>
                </a:solidFill>
              </a:rPr>
            </a:br>
            <a:r>
              <a:rPr lang="pt-PT" sz="2400" dirty="0" smtClean="0">
                <a:solidFill>
                  <a:srgbClr val="2B4B70"/>
                </a:solidFill>
              </a:rPr>
              <a:t>Telefone: 987 342 125</a:t>
            </a:r>
          </a:p>
          <a:p>
            <a:pPr>
              <a:lnSpc>
                <a:spcPct val="130000"/>
              </a:lnSpc>
            </a:pPr>
            <a:r>
              <a:rPr lang="pt-PT" sz="2400" dirty="0" smtClean="0">
                <a:solidFill>
                  <a:srgbClr val="2B4B70"/>
                </a:solidFill>
              </a:rPr>
              <a:t>Username: antonio</a:t>
            </a:r>
            <a:endParaRPr lang="pt-PT" sz="2400" dirty="0">
              <a:solidFill>
                <a:srgbClr val="2B4B70"/>
              </a:solidFill>
            </a:endParaRPr>
          </a:p>
          <a:p>
            <a:pPr>
              <a:lnSpc>
                <a:spcPct val="130000"/>
              </a:lnSpc>
            </a:pPr>
            <a:r>
              <a:rPr lang="pt-PT" sz="2400" dirty="0" smtClean="0">
                <a:solidFill>
                  <a:srgbClr val="2B4B70"/>
                </a:solidFill>
              </a:rPr>
              <a:t>Password: ********</a:t>
            </a:r>
          </a:p>
          <a:p>
            <a:endParaRPr lang="pt-PT" dirty="0" smtClean="0">
              <a:solidFill>
                <a:srgbClr val="2B4B70"/>
              </a:solidFill>
            </a:endParaRPr>
          </a:p>
          <a:p>
            <a:endParaRPr lang="pt-PT" dirty="0" smtClean="0">
              <a:solidFill>
                <a:srgbClr val="2B4B70"/>
              </a:solidFill>
            </a:endParaRPr>
          </a:p>
          <a:p>
            <a:endParaRPr lang="pt-PT" dirty="0" smtClean="0">
              <a:solidFill>
                <a:srgbClr val="2B4B70"/>
              </a:solidFill>
            </a:endParaRPr>
          </a:p>
          <a:p>
            <a:endParaRPr lang="pt-PT" dirty="0" smtClean="0">
              <a:solidFill>
                <a:srgbClr val="2B4B70"/>
              </a:solidFill>
            </a:endParaRPr>
          </a:p>
          <a:p>
            <a:endParaRPr lang="pt-PT" dirty="0">
              <a:solidFill>
                <a:srgbClr val="2B4B70"/>
              </a:solidFill>
            </a:endParaRPr>
          </a:p>
        </p:txBody>
      </p:sp>
      <p:pic>
        <p:nvPicPr>
          <p:cNvPr id="5" name="Picture 4" descr="penci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40" y="2309707"/>
            <a:ext cx="314960" cy="314960"/>
          </a:xfrm>
          <a:prstGeom prst="rect">
            <a:avLst/>
          </a:prstGeom>
        </p:spPr>
      </p:pic>
      <p:pic>
        <p:nvPicPr>
          <p:cNvPr id="6" name="Picture 5" descr="penci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960" y="2762956"/>
            <a:ext cx="314960" cy="314960"/>
          </a:xfrm>
          <a:prstGeom prst="rect">
            <a:avLst/>
          </a:prstGeom>
        </p:spPr>
      </p:pic>
      <p:pic>
        <p:nvPicPr>
          <p:cNvPr id="7" name="Picture 6" descr="penci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40" y="3266441"/>
            <a:ext cx="314960" cy="314960"/>
          </a:xfrm>
          <a:prstGeom prst="rect">
            <a:avLst/>
          </a:prstGeom>
        </p:spPr>
      </p:pic>
      <p:pic>
        <p:nvPicPr>
          <p:cNvPr id="9" name="Picture 8" descr="pencil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960" y="4198339"/>
            <a:ext cx="314960" cy="3149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1888" y="5291667"/>
            <a:ext cx="4581031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Ao pressionar um destes lápis, é reencaminhado para uma página de edição. Por exemplo o da Password. </a:t>
            </a:r>
            <a:endParaRPr lang="pt-PT" dirty="0"/>
          </a:p>
        </p:txBody>
      </p:sp>
      <p:cxnSp>
        <p:nvCxnSpPr>
          <p:cNvPr id="12" name="Elbow Connector 11"/>
          <p:cNvCxnSpPr>
            <a:stCxn id="10" idx="3"/>
            <a:endCxn id="9" idx="3"/>
          </p:cNvCxnSpPr>
          <p:nvPr/>
        </p:nvCxnSpPr>
        <p:spPr>
          <a:xfrm flipV="1">
            <a:off x="5582919" y="4355819"/>
            <a:ext cx="1" cy="1397513"/>
          </a:xfrm>
          <a:prstGeom prst="bentConnector3">
            <a:avLst>
              <a:gd name="adj1" fmla="val 228601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166323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Início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340206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Produtos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79726" y="0"/>
            <a:ext cx="2264274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rgbClr val="FFFFFF"/>
                </a:solidFill>
              </a:rPr>
              <a:t>Username: </a:t>
            </a:r>
            <a:r>
              <a:rPr lang="pt-PT" sz="1600" dirty="0" smtClean="0">
                <a:solidFill>
                  <a:srgbClr val="FFFFFF"/>
                </a:solidFill>
                <a:hlinkClick r:id="rId6" action="ppaction://hlinksldjump"/>
              </a:rPr>
              <a:t>António</a:t>
            </a:r>
            <a:endParaRPr lang="pt-PT" sz="1600" dirty="0" smtClean="0">
              <a:solidFill>
                <a:srgbClr val="FFFFFF"/>
              </a:solidFill>
            </a:endParaRPr>
          </a:p>
          <a:p>
            <a:pPr algn="ctr"/>
            <a:r>
              <a:rPr lang="pt-PT" sz="1200" u="sng" dirty="0" smtClean="0">
                <a:solidFill>
                  <a:srgbClr val="FFFFFF"/>
                </a:solidFill>
                <a:hlinkClick r:id="rId7" action="ppaction://hlinksldjump"/>
              </a:rPr>
              <a:t>Log Out</a:t>
            </a:r>
            <a:endParaRPr lang="pt-PT" sz="1200" u="sng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hlinkClick r:id="rId8" action="ppaction://hlinksldjump"/>
          </p:cNvPr>
          <p:cNvSpPr/>
          <p:nvPr/>
        </p:nvSpPr>
        <p:spPr>
          <a:xfrm>
            <a:off x="514089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bg1"/>
                </a:solidFill>
              </a:rPr>
              <a:t>Encomendas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609" y="1405995"/>
            <a:ext cx="7272863" cy="364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2B4B70"/>
                </a:solidFill>
              </a:rPr>
              <a:t>Edição da Password</a:t>
            </a:r>
          </a:p>
          <a:p>
            <a:endParaRPr lang="pt-PT" sz="2400" dirty="0">
              <a:solidFill>
                <a:srgbClr val="2B4B70"/>
              </a:solidFill>
            </a:endParaRPr>
          </a:p>
          <a:p>
            <a:pPr>
              <a:lnSpc>
                <a:spcPct val="130000"/>
              </a:lnSpc>
            </a:pPr>
            <a:r>
              <a:rPr lang="pt-PT" sz="2400" dirty="0" smtClean="0">
                <a:solidFill>
                  <a:srgbClr val="2B4B70"/>
                </a:solidFill>
              </a:rPr>
              <a:t>Username: António</a:t>
            </a:r>
          </a:p>
          <a:p>
            <a:pPr>
              <a:lnSpc>
                <a:spcPct val="130000"/>
              </a:lnSpc>
            </a:pPr>
            <a:r>
              <a:rPr lang="pt-PT" sz="2400" dirty="0" smtClean="0">
                <a:solidFill>
                  <a:srgbClr val="2B4B70"/>
                </a:solidFill>
              </a:rPr>
              <a:t>Password antiga:</a:t>
            </a:r>
          </a:p>
          <a:p>
            <a:pPr>
              <a:lnSpc>
                <a:spcPct val="130000"/>
              </a:lnSpc>
            </a:pPr>
            <a:r>
              <a:rPr lang="pt-PT" sz="2400" dirty="0" smtClean="0">
                <a:solidFill>
                  <a:srgbClr val="2B4B70"/>
                </a:solidFill>
              </a:rPr>
              <a:t>Nova Password: </a:t>
            </a:r>
          </a:p>
          <a:p>
            <a:pPr>
              <a:lnSpc>
                <a:spcPct val="130000"/>
              </a:lnSpc>
            </a:pPr>
            <a:r>
              <a:rPr lang="pt-PT" sz="2400" dirty="0" smtClean="0">
                <a:solidFill>
                  <a:srgbClr val="2B4B70"/>
                </a:solidFill>
              </a:rPr>
              <a:t>Repita a Nova Password:</a:t>
            </a:r>
            <a:endParaRPr lang="pt-PT" dirty="0" smtClean="0">
              <a:solidFill>
                <a:srgbClr val="2B4B70"/>
              </a:solidFill>
            </a:endParaRPr>
          </a:p>
          <a:p>
            <a:endParaRPr lang="pt-PT" dirty="0" smtClean="0">
              <a:solidFill>
                <a:srgbClr val="2B4B70"/>
              </a:solidFill>
            </a:endParaRPr>
          </a:p>
          <a:p>
            <a:endParaRPr lang="pt-PT" dirty="0" smtClean="0">
              <a:solidFill>
                <a:srgbClr val="2B4B70"/>
              </a:solidFill>
            </a:endParaRPr>
          </a:p>
          <a:p>
            <a:endParaRPr lang="pt-PT" dirty="0">
              <a:solidFill>
                <a:srgbClr val="2B4B70"/>
              </a:solidFill>
            </a:endParaRPr>
          </a:p>
        </p:txBody>
      </p:sp>
      <p:sp>
        <p:nvSpPr>
          <p:cNvPr id="5" name="Rounded Rectangle 4">
            <a:hlinkClick r:id="rId2" action="ppaction://hlinksldjump"/>
          </p:cNvPr>
          <p:cNvSpPr/>
          <p:nvPr/>
        </p:nvSpPr>
        <p:spPr>
          <a:xfrm>
            <a:off x="6549609" y="4399401"/>
            <a:ext cx="1890037" cy="725674"/>
          </a:xfrm>
          <a:prstGeom prst="roundRect">
            <a:avLst/>
          </a:prstGeom>
          <a:gradFill>
            <a:gsLst>
              <a:gs pos="0">
                <a:srgbClr val="59799E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Submeter</a:t>
            </a:r>
            <a:endParaRPr lang="pt-PT" dirty="0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340206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Produtos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hlinkClick r:id="rId4" action="ppaction://hlinksldjump"/>
          </p:cNvPr>
          <p:cNvSpPr/>
          <p:nvPr/>
        </p:nvSpPr>
        <p:spPr>
          <a:xfrm>
            <a:off x="166323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Início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79726" y="0"/>
            <a:ext cx="2264274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rgbClr val="FFFFFF"/>
                </a:solidFill>
              </a:rPr>
              <a:t>Username: </a:t>
            </a:r>
            <a:r>
              <a:rPr lang="pt-PT" sz="1600" dirty="0" smtClean="0">
                <a:solidFill>
                  <a:srgbClr val="FFFFFF"/>
                </a:solidFill>
                <a:hlinkClick r:id="rId5" action="ppaction://hlinksldjump"/>
              </a:rPr>
              <a:t>António</a:t>
            </a:r>
            <a:endParaRPr lang="pt-PT" sz="1600" dirty="0" smtClean="0">
              <a:solidFill>
                <a:srgbClr val="FFFFFF"/>
              </a:solidFill>
            </a:endParaRPr>
          </a:p>
          <a:p>
            <a:pPr algn="ctr"/>
            <a:r>
              <a:rPr lang="pt-PT" sz="1200" u="sng" dirty="0" smtClean="0">
                <a:solidFill>
                  <a:srgbClr val="FFFFFF"/>
                </a:solidFill>
                <a:hlinkClick r:id="rId6" action="ppaction://hlinksldjump"/>
              </a:rPr>
              <a:t>Log Out</a:t>
            </a:r>
            <a:endParaRPr lang="pt-PT" sz="1200" u="sng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7726" y="5562290"/>
            <a:ext cx="4715246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Se a password antiga não estiver correta ou a nova password não for igual ao último campo, é reencaminhado para </a:t>
            </a:r>
            <a:r>
              <a:rPr lang="pt-PT" i="1" u="sng" dirty="0" smtClean="0">
                <a:hlinkClick r:id="rId7" action="ppaction://hlinksldjump"/>
              </a:rPr>
              <a:t>esta</a:t>
            </a:r>
            <a:r>
              <a:rPr lang="pt-PT" dirty="0" smtClean="0"/>
              <a:t> página.</a:t>
            </a:r>
            <a:endParaRPr lang="pt-PT" dirty="0"/>
          </a:p>
        </p:txBody>
      </p:sp>
      <p:cxnSp>
        <p:nvCxnSpPr>
          <p:cNvPr id="16" name="Elbow Connector 15"/>
          <p:cNvCxnSpPr>
            <a:stCxn id="14" idx="3"/>
            <a:endCxn id="5" idx="2"/>
          </p:cNvCxnSpPr>
          <p:nvPr/>
        </p:nvCxnSpPr>
        <p:spPr>
          <a:xfrm flipV="1">
            <a:off x="5342972" y="5125075"/>
            <a:ext cx="2151656" cy="89888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13759" y="2856538"/>
            <a:ext cx="2953606" cy="255751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9" name="Rectangle 18"/>
          <p:cNvSpPr/>
          <p:nvPr/>
        </p:nvSpPr>
        <p:spPr>
          <a:xfrm>
            <a:off x="3713759" y="3327810"/>
            <a:ext cx="2953606" cy="267485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Rectangle 19"/>
          <p:cNvSpPr/>
          <p:nvPr/>
        </p:nvSpPr>
        <p:spPr>
          <a:xfrm>
            <a:off x="3713759" y="3806321"/>
            <a:ext cx="2953606" cy="260354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" name="Rectangle 14">
            <a:hlinkClick r:id="rId8" action="ppaction://hlinksldjump"/>
          </p:cNvPr>
          <p:cNvSpPr/>
          <p:nvPr/>
        </p:nvSpPr>
        <p:spPr>
          <a:xfrm>
            <a:off x="514089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bg1"/>
                </a:solidFill>
              </a:rPr>
              <a:t>Encomendas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7" name="Rounded Rectangle 12">
            <a:hlinkClick r:id="rId5" action="ppaction://hlinksldjump"/>
          </p:cNvPr>
          <p:cNvSpPr/>
          <p:nvPr/>
        </p:nvSpPr>
        <p:spPr>
          <a:xfrm>
            <a:off x="453609" y="4399401"/>
            <a:ext cx="1890037" cy="725674"/>
          </a:xfrm>
          <a:prstGeom prst="roundRect">
            <a:avLst/>
          </a:prstGeom>
          <a:gradFill>
            <a:gsLst>
              <a:gs pos="0">
                <a:srgbClr val="59799E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Retroceder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410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609" y="3235299"/>
            <a:ext cx="7272863" cy="2476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pt-PT" sz="2800" dirty="0" smtClean="0">
                <a:solidFill>
                  <a:srgbClr val="2B4B70"/>
                </a:solidFill>
              </a:rPr>
              <a:t>A Password foi alterada com sucesso.</a:t>
            </a:r>
          </a:p>
          <a:p>
            <a:pPr>
              <a:lnSpc>
                <a:spcPct val="140000"/>
              </a:lnSpc>
            </a:pPr>
            <a:endParaRPr lang="pt-PT" sz="2800" dirty="0" smtClean="0">
              <a:solidFill>
                <a:srgbClr val="2B4B70"/>
              </a:solidFill>
            </a:endParaRPr>
          </a:p>
          <a:p>
            <a:pPr algn="r">
              <a:lnSpc>
                <a:spcPct val="140000"/>
              </a:lnSpc>
            </a:pPr>
            <a:endParaRPr lang="pt-PT" sz="2800" dirty="0" smtClean="0">
              <a:solidFill>
                <a:srgbClr val="2B4B70"/>
              </a:solidFill>
            </a:endParaRPr>
          </a:p>
          <a:p>
            <a:pPr algn="r">
              <a:lnSpc>
                <a:spcPct val="140000"/>
              </a:lnSpc>
            </a:pPr>
            <a:r>
              <a:rPr lang="pt-PT" sz="2800" dirty="0" smtClean="0">
                <a:solidFill>
                  <a:srgbClr val="2B4B70"/>
                </a:solidFill>
              </a:rPr>
              <a:t>Obrigado.</a:t>
            </a:r>
            <a:endParaRPr lang="pt-PT" sz="2400" dirty="0" smtClean="0">
              <a:solidFill>
                <a:srgbClr val="2B4B70"/>
              </a:solidFill>
            </a:endParaRPr>
          </a:p>
        </p:txBody>
      </p:sp>
      <p:sp>
        <p:nvSpPr>
          <p:cNvPr id="9" name="Rectangle 8">
            <a:hlinkClick r:id="rId2" action="ppaction://hlinksldjump"/>
          </p:cNvPr>
          <p:cNvSpPr/>
          <p:nvPr/>
        </p:nvSpPr>
        <p:spPr>
          <a:xfrm>
            <a:off x="340206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Produtos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166323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Início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79726" y="0"/>
            <a:ext cx="2264274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rgbClr val="FFFFFF"/>
                </a:solidFill>
              </a:rPr>
              <a:t>Username: </a:t>
            </a:r>
            <a:r>
              <a:rPr lang="pt-PT" sz="1600" dirty="0" smtClean="0">
                <a:solidFill>
                  <a:srgbClr val="FFFFFF"/>
                </a:solidFill>
                <a:hlinkClick r:id="rId4" action="ppaction://hlinksldjump"/>
              </a:rPr>
              <a:t>António</a:t>
            </a:r>
            <a:endParaRPr lang="pt-PT" sz="1600" dirty="0" smtClean="0">
              <a:solidFill>
                <a:srgbClr val="FFFFFF"/>
              </a:solidFill>
            </a:endParaRPr>
          </a:p>
          <a:p>
            <a:pPr algn="ctr"/>
            <a:r>
              <a:rPr lang="pt-PT" sz="1200" u="sng" dirty="0" smtClean="0">
                <a:solidFill>
                  <a:srgbClr val="FFFFFF"/>
                </a:solidFill>
                <a:hlinkClick r:id="rId5" action="ppaction://hlinksldjump"/>
              </a:rPr>
              <a:t>Log Out</a:t>
            </a:r>
            <a:endParaRPr lang="pt-PT" sz="1200" u="sng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hlinkClick r:id="rId6" action="ppaction://hlinksldjump"/>
          </p:cNvPr>
          <p:cNvSpPr/>
          <p:nvPr/>
        </p:nvSpPr>
        <p:spPr>
          <a:xfrm>
            <a:off x="514089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bg1"/>
                </a:solidFill>
              </a:rPr>
              <a:t>Encomendas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6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609" y="3235299"/>
            <a:ext cx="7272863" cy="2476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pt-PT" sz="2800" dirty="0" smtClean="0">
                <a:solidFill>
                  <a:srgbClr val="2B4B70"/>
                </a:solidFill>
              </a:rPr>
              <a:t>A edição da Password não foi concluída com sucesso. Por favor tente outra vez.</a:t>
            </a:r>
          </a:p>
          <a:p>
            <a:pPr algn="r">
              <a:lnSpc>
                <a:spcPct val="140000"/>
              </a:lnSpc>
            </a:pPr>
            <a:endParaRPr lang="pt-PT" sz="2800" dirty="0" smtClean="0">
              <a:solidFill>
                <a:srgbClr val="2B4B70"/>
              </a:solidFill>
            </a:endParaRPr>
          </a:p>
          <a:p>
            <a:pPr algn="r">
              <a:lnSpc>
                <a:spcPct val="140000"/>
              </a:lnSpc>
            </a:pPr>
            <a:r>
              <a:rPr lang="pt-PT" sz="2800" dirty="0" smtClean="0">
                <a:solidFill>
                  <a:srgbClr val="2B4B70"/>
                </a:solidFill>
              </a:rPr>
              <a:t>Obrigado.</a:t>
            </a:r>
            <a:endParaRPr lang="pt-PT" sz="2400" dirty="0" smtClean="0">
              <a:solidFill>
                <a:srgbClr val="2B4B70"/>
              </a:solidFill>
            </a:endParaRP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340206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Produtos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166323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Início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79726" y="0"/>
            <a:ext cx="2264274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rgbClr val="FFFFFF"/>
                </a:solidFill>
              </a:rPr>
              <a:t>Username: </a:t>
            </a:r>
            <a:r>
              <a:rPr lang="pt-PT" sz="1600" dirty="0" smtClean="0">
                <a:solidFill>
                  <a:srgbClr val="FFFFFF"/>
                </a:solidFill>
                <a:hlinkClick r:id="rId4" action="ppaction://hlinksldjump"/>
              </a:rPr>
              <a:t>António</a:t>
            </a:r>
            <a:endParaRPr lang="pt-PT" sz="1600" dirty="0" smtClean="0">
              <a:solidFill>
                <a:srgbClr val="FFFFFF"/>
              </a:solidFill>
            </a:endParaRPr>
          </a:p>
          <a:p>
            <a:pPr algn="ctr"/>
            <a:r>
              <a:rPr lang="pt-PT" sz="1200" u="sng" dirty="0" smtClean="0">
                <a:solidFill>
                  <a:srgbClr val="FFFFFF"/>
                </a:solidFill>
                <a:hlinkClick r:id="rId5" action="ppaction://hlinksldjump"/>
              </a:rPr>
              <a:t>Log Out</a:t>
            </a:r>
            <a:endParaRPr lang="pt-PT" sz="1200" u="sng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hlinkClick r:id="rId6" action="ppaction://hlinksldjump"/>
          </p:cNvPr>
          <p:cNvSpPr/>
          <p:nvPr/>
        </p:nvSpPr>
        <p:spPr>
          <a:xfrm>
            <a:off x="514089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bg1"/>
                </a:solidFill>
              </a:rPr>
              <a:t>Encomendas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hlinkClick r:id="rId7" action="ppaction://hlinksldjump"/>
          </p:cNvPr>
          <p:cNvSpPr/>
          <p:nvPr/>
        </p:nvSpPr>
        <p:spPr>
          <a:xfrm>
            <a:off x="453609" y="5125075"/>
            <a:ext cx="1890037" cy="725674"/>
          </a:xfrm>
          <a:prstGeom prst="roundRect">
            <a:avLst/>
          </a:prstGeom>
          <a:gradFill>
            <a:gsLst>
              <a:gs pos="0">
                <a:srgbClr val="59799E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Retroceder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0700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609" y="1405995"/>
            <a:ext cx="727286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endParaRPr lang="pt-PT" sz="2400" dirty="0" smtClean="0"/>
          </a:p>
          <a:p>
            <a:pPr>
              <a:lnSpc>
                <a:spcPct val="50000"/>
              </a:lnSpc>
            </a:pPr>
            <a:endParaRPr lang="pt-PT" sz="2400" dirty="0"/>
          </a:p>
          <a:p>
            <a:pPr>
              <a:lnSpc>
                <a:spcPct val="50000"/>
              </a:lnSpc>
            </a:pPr>
            <a:endParaRPr lang="pt-PT" sz="2400" dirty="0" smtClean="0"/>
          </a:p>
          <a:p>
            <a:pPr>
              <a:lnSpc>
                <a:spcPct val="50000"/>
              </a:lnSpc>
            </a:pPr>
            <a:endParaRPr lang="pt-PT" sz="2400" dirty="0"/>
          </a:p>
          <a:p>
            <a:pPr>
              <a:lnSpc>
                <a:spcPct val="50000"/>
              </a:lnSpc>
            </a:pPr>
            <a:endParaRPr lang="pt-PT" sz="2400" dirty="0" smtClean="0"/>
          </a:p>
          <a:p>
            <a:pPr>
              <a:lnSpc>
                <a:spcPct val="50000"/>
              </a:lnSpc>
            </a:pPr>
            <a:endParaRPr lang="pt-PT" sz="2400" dirty="0"/>
          </a:p>
          <a:p>
            <a:pPr>
              <a:lnSpc>
                <a:spcPct val="50000"/>
              </a:lnSpc>
            </a:pPr>
            <a:endParaRPr lang="pt-PT" sz="2400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150745" y="5021564"/>
            <a:ext cx="5296389" cy="646331"/>
          </a:xfrm>
          <a:prstGeom prst="rect">
            <a:avLst/>
          </a:prstGeom>
          <a:noFill/>
          <a:ln>
            <a:solidFill>
              <a:srgbClr val="2B4B70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Ao clicar no botão e se já houver a marca, vai para </a:t>
            </a:r>
            <a:r>
              <a:rPr lang="pt-PT" i="1" u="sng" dirty="0" smtClean="0">
                <a:hlinkClick r:id="rId2" action="ppaction://hlinksldjump"/>
              </a:rPr>
              <a:t>esta</a:t>
            </a:r>
            <a:r>
              <a:rPr lang="pt-PT" dirty="0" smtClean="0">
                <a:hlinkClick r:id="rId2" action="ppaction://hlinksldjump"/>
              </a:rPr>
              <a:t> </a:t>
            </a:r>
            <a:r>
              <a:rPr lang="pt-PT" dirty="0" smtClean="0"/>
              <a:t>página.</a:t>
            </a:r>
            <a:endParaRPr lang="pt-PT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247779"/>
              </p:ext>
            </p:extLst>
          </p:nvPr>
        </p:nvGraphicFramePr>
        <p:xfrm>
          <a:off x="1466669" y="2465596"/>
          <a:ext cx="6096000" cy="2377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 smtClean="0"/>
                        <a:t>Marca</a:t>
                      </a:r>
                      <a:endParaRPr lang="pt-PT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 smtClean="0"/>
                        <a:t>Nº de modelos</a:t>
                      </a:r>
                      <a:endParaRPr lang="pt-PT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/>
                        <a:t>Chanel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/>
                        <a:t>2</a:t>
                      </a:r>
                      <a:endParaRPr lang="pt-PT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000" u="none" dirty="0" smtClean="0">
                          <a:hlinkClick r:id="rId3" action="ppaction://hlinksldjump"/>
                        </a:rPr>
                        <a:t>Hugo</a:t>
                      </a:r>
                      <a:r>
                        <a:rPr lang="pt-PT" sz="2000" u="none" baseline="0" dirty="0" smtClean="0">
                          <a:hlinkClick r:id="rId3" action="ppaction://hlinksldjump"/>
                        </a:rPr>
                        <a:t> Boss</a:t>
                      </a:r>
                      <a:endParaRPr lang="pt-PT" sz="200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/>
                        <a:t>2</a:t>
                      </a:r>
                      <a:endParaRPr lang="pt-PT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/>
                        <a:t>Diesel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/>
                        <a:t>3</a:t>
                      </a:r>
                      <a:endParaRPr lang="pt-PT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/>
                        <a:t>Paco Rabanne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/>
                        <a:t>1</a:t>
                      </a:r>
                      <a:endParaRPr lang="pt-PT" sz="20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pt-PT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PT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>
            <a:hlinkClick r:id="rId4" action="ppaction://hlinksldjump"/>
          </p:cNvPr>
          <p:cNvSpPr/>
          <p:nvPr/>
        </p:nvSpPr>
        <p:spPr>
          <a:xfrm>
            <a:off x="3402066" y="0"/>
            <a:ext cx="1723710" cy="756000"/>
          </a:xfrm>
          <a:prstGeom prst="rect">
            <a:avLst/>
          </a:prstGeom>
          <a:solidFill>
            <a:srgbClr val="4B87CB">
              <a:alpha val="6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Produtos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514089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Encomendas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hlinkClick r:id="rId6" action="ppaction://hlinksldjump"/>
          </p:cNvPr>
          <p:cNvSpPr/>
          <p:nvPr/>
        </p:nvSpPr>
        <p:spPr>
          <a:xfrm>
            <a:off x="166323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Início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70591" y="1734579"/>
            <a:ext cx="2087776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Pode editar a Marca</a:t>
            </a:r>
            <a:endParaRPr lang="pt-PT" dirty="0"/>
          </a:p>
        </p:txBody>
      </p:sp>
      <p:sp>
        <p:nvSpPr>
          <p:cNvPr id="13" name="Rectangle 12"/>
          <p:cNvSpPr/>
          <p:nvPr/>
        </p:nvSpPr>
        <p:spPr>
          <a:xfrm>
            <a:off x="6879726" y="0"/>
            <a:ext cx="2264274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rgbClr val="FFFFFF"/>
                </a:solidFill>
              </a:rPr>
              <a:t>Username: Gestor</a:t>
            </a:r>
          </a:p>
          <a:p>
            <a:pPr algn="ctr"/>
            <a:r>
              <a:rPr lang="pt-PT" sz="1200" u="sng" dirty="0" smtClean="0">
                <a:solidFill>
                  <a:srgbClr val="FFFFFF"/>
                </a:solidFill>
                <a:hlinkClick r:id="rId7" action="ppaction://hlinksldjump"/>
              </a:rPr>
              <a:t>Log Out</a:t>
            </a:r>
            <a:endParaRPr lang="pt-PT" sz="1200" u="sng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7416" y="4475381"/>
            <a:ext cx="2146416" cy="33423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pt-PT" dirty="0" smtClean="0">
                <a:solidFill>
                  <a:srgbClr val="000000"/>
                </a:solidFill>
              </a:rPr>
              <a:t>Nova Marca</a:t>
            </a:r>
            <a:endParaRPr lang="pt-PT" dirty="0">
              <a:solidFill>
                <a:srgbClr val="000000"/>
              </a:solidFill>
            </a:endParaRPr>
          </a:p>
        </p:txBody>
      </p:sp>
      <p:sp>
        <p:nvSpPr>
          <p:cNvPr id="7" name="Rounded Rectangle 6">
            <a:hlinkClick r:id="rId8" action="ppaction://hlinksldjump"/>
          </p:cNvPr>
          <p:cNvSpPr/>
          <p:nvPr/>
        </p:nvSpPr>
        <p:spPr>
          <a:xfrm>
            <a:off x="5323491" y="4478693"/>
            <a:ext cx="1541115" cy="314207"/>
          </a:xfrm>
          <a:prstGeom prst="roundRect">
            <a:avLst/>
          </a:prstGeom>
          <a:solidFill>
            <a:schemeClr val="bg1">
              <a:lumMod val="95000"/>
              <a:alpha val="94000"/>
            </a:schemeClr>
          </a:solidFill>
          <a:ln>
            <a:solidFill>
              <a:srgbClr val="2B4B7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Adicionar</a:t>
            </a:r>
            <a:endParaRPr lang="pt-PT" dirty="0"/>
          </a:p>
        </p:txBody>
      </p:sp>
      <p:cxnSp>
        <p:nvCxnSpPr>
          <p:cNvPr id="10" name="Elbow Connector 9"/>
          <p:cNvCxnSpPr>
            <a:stCxn id="4" idx="3"/>
            <a:endCxn id="7" idx="2"/>
          </p:cNvCxnSpPr>
          <p:nvPr/>
        </p:nvCxnSpPr>
        <p:spPr>
          <a:xfrm flipV="1">
            <a:off x="5447134" y="4792900"/>
            <a:ext cx="646915" cy="55183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pencil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799" y="2911324"/>
            <a:ext cx="314960" cy="314960"/>
          </a:xfrm>
          <a:prstGeom prst="rect">
            <a:avLst/>
          </a:prstGeom>
        </p:spPr>
      </p:pic>
      <p:pic>
        <p:nvPicPr>
          <p:cNvPr id="19" name="Picture 18" descr="pencil.png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256" y="3309844"/>
            <a:ext cx="314960" cy="314960"/>
          </a:xfrm>
          <a:prstGeom prst="rect">
            <a:avLst/>
          </a:prstGeom>
        </p:spPr>
      </p:pic>
      <p:pic>
        <p:nvPicPr>
          <p:cNvPr id="20" name="Picture 19" descr="pencil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09" y="3706202"/>
            <a:ext cx="314960" cy="314960"/>
          </a:xfrm>
          <a:prstGeom prst="rect">
            <a:avLst/>
          </a:prstGeom>
        </p:spPr>
      </p:pic>
      <p:pic>
        <p:nvPicPr>
          <p:cNvPr id="21" name="Picture 20" descr="pencil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547" y="4110285"/>
            <a:ext cx="314960" cy="314960"/>
          </a:xfrm>
          <a:prstGeom prst="rect">
            <a:avLst/>
          </a:prstGeom>
        </p:spPr>
      </p:pic>
      <p:cxnSp>
        <p:nvCxnSpPr>
          <p:cNvPr id="26" name="Elbow Connector 25"/>
          <p:cNvCxnSpPr>
            <a:stCxn id="3" idx="3"/>
            <a:endCxn id="19" idx="3"/>
          </p:cNvCxnSpPr>
          <p:nvPr/>
        </p:nvCxnSpPr>
        <p:spPr>
          <a:xfrm>
            <a:off x="7858367" y="1919245"/>
            <a:ext cx="260849" cy="1548079"/>
          </a:xfrm>
          <a:prstGeom prst="bentConnector3">
            <a:avLst>
              <a:gd name="adj1" fmla="val 18763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15205" y="1596079"/>
            <a:ext cx="3143481" cy="64633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Pode editar os Produtos da Marca ao carregar na Marca</a:t>
            </a:r>
            <a:endParaRPr lang="pt-PT" dirty="0"/>
          </a:p>
        </p:txBody>
      </p:sp>
      <p:cxnSp>
        <p:nvCxnSpPr>
          <p:cNvPr id="31" name="Elbow Connector 30"/>
          <p:cNvCxnSpPr>
            <a:stCxn id="29" idx="1"/>
          </p:cNvCxnSpPr>
          <p:nvPr/>
        </p:nvCxnSpPr>
        <p:spPr>
          <a:xfrm rot="10800000" flipV="1">
            <a:off x="835451" y="1919244"/>
            <a:ext cx="979755" cy="154807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5450" y="3467323"/>
            <a:ext cx="6312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1">
            <a:hlinkClick r:id="rId11" action="ppaction://hlinksldjump"/>
          </p:cNvPr>
          <p:cNvSpPr txBox="1"/>
          <p:nvPr/>
        </p:nvSpPr>
        <p:spPr>
          <a:xfrm>
            <a:off x="8416129" y="2843592"/>
            <a:ext cx="43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rgbClr val="D00036"/>
                </a:solidFill>
              </a:rPr>
              <a:t>X</a:t>
            </a:r>
            <a:endParaRPr lang="pt-PT" sz="2000" b="1" dirty="0">
              <a:solidFill>
                <a:srgbClr val="D00036"/>
              </a:solidFill>
            </a:endParaRPr>
          </a:p>
        </p:txBody>
      </p:sp>
      <p:sp>
        <p:nvSpPr>
          <p:cNvPr id="23" name="TextBox 30"/>
          <p:cNvSpPr txBox="1"/>
          <p:nvPr/>
        </p:nvSpPr>
        <p:spPr>
          <a:xfrm>
            <a:off x="8416129" y="3247827"/>
            <a:ext cx="43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rgbClr val="D00036"/>
                </a:solidFill>
              </a:rPr>
              <a:t>X</a:t>
            </a:r>
            <a:endParaRPr lang="pt-PT" sz="2000" b="1" dirty="0">
              <a:solidFill>
                <a:srgbClr val="D00036"/>
              </a:solidFill>
            </a:endParaRPr>
          </a:p>
        </p:txBody>
      </p:sp>
      <p:sp>
        <p:nvSpPr>
          <p:cNvPr id="27" name="TextBox 1">
            <a:hlinkClick r:id="rId11" action="ppaction://hlinksldjump"/>
          </p:cNvPr>
          <p:cNvSpPr txBox="1"/>
          <p:nvPr/>
        </p:nvSpPr>
        <p:spPr>
          <a:xfrm>
            <a:off x="8416129" y="3652536"/>
            <a:ext cx="43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rgbClr val="D00036"/>
                </a:solidFill>
              </a:rPr>
              <a:t>X</a:t>
            </a:r>
            <a:endParaRPr lang="pt-PT" sz="2000" b="1" dirty="0">
              <a:solidFill>
                <a:srgbClr val="D00036"/>
              </a:solidFill>
            </a:endParaRPr>
          </a:p>
        </p:txBody>
      </p:sp>
      <p:sp>
        <p:nvSpPr>
          <p:cNvPr id="28" name="TextBox 30"/>
          <p:cNvSpPr txBox="1"/>
          <p:nvPr/>
        </p:nvSpPr>
        <p:spPr>
          <a:xfrm>
            <a:off x="8416129" y="4109025"/>
            <a:ext cx="43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rgbClr val="D00036"/>
                </a:solidFill>
              </a:rPr>
              <a:t>X</a:t>
            </a:r>
            <a:endParaRPr lang="pt-PT" sz="2000" b="1" dirty="0">
              <a:solidFill>
                <a:srgbClr val="D00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6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3609" y="1405995"/>
            <a:ext cx="7272863" cy="2554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2B4B70"/>
                </a:solidFill>
              </a:rPr>
              <a:t>Marca Hugo Boss</a:t>
            </a:r>
          </a:p>
          <a:p>
            <a:endParaRPr lang="pt-PT" sz="2400" dirty="0" smtClean="0"/>
          </a:p>
          <a:p>
            <a:r>
              <a:rPr lang="pt-PT" sz="2400" dirty="0" smtClean="0"/>
              <a:t> </a:t>
            </a:r>
          </a:p>
          <a:p>
            <a:pPr>
              <a:lnSpc>
                <a:spcPct val="50000"/>
              </a:lnSpc>
            </a:pPr>
            <a:endParaRPr lang="pt-PT" sz="2400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985492"/>
              </p:ext>
            </p:extLst>
          </p:nvPr>
        </p:nvGraphicFramePr>
        <p:xfrm>
          <a:off x="453609" y="2304093"/>
          <a:ext cx="6096000" cy="1483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92378"/>
                <a:gridCol w="1532309"/>
                <a:gridCol w="1500823"/>
                <a:gridCol w="1270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 smtClean="0"/>
                        <a:t>Nome</a:t>
                      </a:r>
                      <a:endParaRPr lang="pt-PT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 smtClean="0"/>
                        <a:t>Código</a:t>
                      </a:r>
                      <a:endParaRPr lang="pt-PT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 smtClean="0"/>
                        <a:t>Preço</a:t>
                      </a:r>
                      <a:endParaRPr lang="pt-PT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 smtClean="0"/>
                        <a:t>Stock</a:t>
                      </a:r>
                      <a:endParaRPr lang="pt-PT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smtClean="0"/>
                        <a:t>In</a:t>
                      </a:r>
                      <a:r>
                        <a:rPr lang="pt-PT" sz="1800" baseline="0" dirty="0" smtClean="0"/>
                        <a:t> motion</a:t>
                      </a:r>
                      <a:endParaRPr lang="pt-P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HB001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17,50€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Deep Red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HB002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49,99€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3" name="Picture 22" descr="penci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642" y="2674805"/>
            <a:ext cx="314960" cy="314960"/>
          </a:xfrm>
          <a:prstGeom prst="rect">
            <a:avLst/>
          </a:prstGeom>
        </p:spPr>
      </p:pic>
      <p:pic>
        <p:nvPicPr>
          <p:cNvPr id="24" name="Picture 23" descr="pencil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642" y="3101653"/>
            <a:ext cx="314960" cy="31496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90028" y="3446722"/>
            <a:ext cx="1532015" cy="288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pt-PT" sz="1600" dirty="0" smtClean="0">
                <a:solidFill>
                  <a:srgbClr val="000000"/>
                </a:solidFill>
              </a:rPr>
              <a:t>Novo Produto</a:t>
            </a:r>
            <a:endParaRPr lang="pt-PT" sz="1600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58242" y="3446722"/>
            <a:ext cx="1112503" cy="288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pt-PT" sz="1600" dirty="0" smtClean="0">
                <a:solidFill>
                  <a:srgbClr val="000000"/>
                </a:solidFill>
              </a:rPr>
              <a:t>.....</a:t>
            </a:r>
            <a:endParaRPr lang="pt-PT" sz="1600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79855" y="3450037"/>
            <a:ext cx="1112503" cy="288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pt-PT" sz="1600" dirty="0" smtClean="0">
                <a:solidFill>
                  <a:srgbClr val="000000"/>
                </a:solidFill>
              </a:rPr>
              <a:t>ee,cc €</a:t>
            </a:r>
            <a:endParaRPr lang="pt-PT" sz="1600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87488" y="3446722"/>
            <a:ext cx="644970" cy="288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pt-PT" sz="1600" dirty="0" smtClean="0">
                <a:solidFill>
                  <a:srgbClr val="000000"/>
                </a:solidFill>
              </a:rPr>
              <a:t>.....</a:t>
            </a:r>
            <a:endParaRPr lang="pt-PT" sz="16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hlinkClick r:id="rId5" action="ppaction://hlinksldjump"/>
          </p:cNvPr>
          <p:cNvSpPr txBox="1"/>
          <p:nvPr/>
        </p:nvSpPr>
        <p:spPr>
          <a:xfrm>
            <a:off x="7920066" y="2575492"/>
            <a:ext cx="43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rgbClr val="D00036"/>
                </a:solidFill>
              </a:rPr>
              <a:t>X</a:t>
            </a:r>
            <a:endParaRPr lang="pt-PT" sz="2000" b="1" dirty="0">
              <a:solidFill>
                <a:srgbClr val="D00036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20066" y="3101653"/>
            <a:ext cx="43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rgbClr val="D00036"/>
                </a:solidFill>
              </a:rPr>
              <a:t>X</a:t>
            </a:r>
            <a:endParaRPr lang="pt-PT" sz="2000" b="1" dirty="0">
              <a:solidFill>
                <a:srgbClr val="D0003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21396" y="4010763"/>
            <a:ext cx="1802106" cy="369332"/>
          </a:xfrm>
          <a:prstGeom prst="rect">
            <a:avLst/>
          </a:prstGeom>
          <a:noFill/>
          <a:ln>
            <a:solidFill>
              <a:srgbClr val="2B4B70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Editar o Produto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2122043" y="4431900"/>
            <a:ext cx="3380703" cy="369332"/>
          </a:xfrm>
          <a:prstGeom prst="rect">
            <a:avLst/>
          </a:prstGeom>
          <a:noFill/>
          <a:ln>
            <a:solidFill>
              <a:srgbClr val="2B4B70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 smtClean="0"/>
              <a:t>Insere um novo produto da marca</a:t>
            </a:r>
            <a:endParaRPr lang="pt-PT" dirty="0"/>
          </a:p>
        </p:txBody>
      </p:sp>
      <p:cxnSp>
        <p:nvCxnSpPr>
          <p:cNvPr id="11" name="Elbow Connector 10"/>
          <p:cNvCxnSpPr>
            <a:stCxn id="4" idx="1"/>
            <a:endCxn id="27" idx="2"/>
          </p:cNvCxnSpPr>
          <p:nvPr/>
        </p:nvCxnSpPr>
        <p:spPr>
          <a:xfrm rot="10800000">
            <a:off x="1356037" y="3734722"/>
            <a:ext cx="766007" cy="88184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4" idx="0"/>
            <a:endCxn id="28" idx="2"/>
          </p:cNvCxnSpPr>
          <p:nvPr/>
        </p:nvCxnSpPr>
        <p:spPr>
          <a:xfrm rot="16200000" flipV="1">
            <a:off x="3064856" y="3684360"/>
            <a:ext cx="697178" cy="79790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" idx="0"/>
            <a:endCxn id="29" idx="2"/>
          </p:cNvCxnSpPr>
          <p:nvPr/>
        </p:nvCxnSpPr>
        <p:spPr>
          <a:xfrm rot="5400000" flipH="1" flipV="1">
            <a:off x="3827320" y="3723113"/>
            <a:ext cx="693863" cy="72371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4" idx="3"/>
            <a:endCxn id="30" idx="2"/>
          </p:cNvCxnSpPr>
          <p:nvPr/>
        </p:nvCxnSpPr>
        <p:spPr>
          <a:xfrm flipV="1">
            <a:off x="5502746" y="3734722"/>
            <a:ext cx="407227" cy="88184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01877" y="1473972"/>
            <a:ext cx="1787368" cy="369332"/>
          </a:xfrm>
          <a:prstGeom prst="rect">
            <a:avLst/>
          </a:prstGeom>
          <a:noFill/>
          <a:ln>
            <a:solidFill>
              <a:srgbClr val="2B4B70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Eliminar Produto</a:t>
            </a:r>
            <a:endParaRPr lang="pt-PT" dirty="0"/>
          </a:p>
        </p:txBody>
      </p:sp>
      <p:cxnSp>
        <p:nvCxnSpPr>
          <p:cNvPr id="45" name="Elbow Connector 44"/>
          <p:cNvCxnSpPr>
            <a:stCxn id="43" idx="3"/>
          </p:cNvCxnSpPr>
          <p:nvPr/>
        </p:nvCxnSpPr>
        <p:spPr>
          <a:xfrm>
            <a:off x="7389245" y="1658638"/>
            <a:ext cx="693990" cy="9168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" idx="0"/>
            <a:endCxn id="24" idx="2"/>
          </p:cNvCxnSpPr>
          <p:nvPr/>
        </p:nvCxnSpPr>
        <p:spPr>
          <a:xfrm rot="16200000" flipV="1">
            <a:off x="7210711" y="3399024"/>
            <a:ext cx="594150" cy="62932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hlinkClick r:id="rId6" action="ppaction://hlinksldjump"/>
          </p:cNvPr>
          <p:cNvSpPr/>
          <p:nvPr/>
        </p:nvSpPr>
        <p:spPr>
          <a:xfrm>
            <a:off x="3402066" y="0"/>
            <a:ext cx="1723710" cy="756000"/>
          </a:xfrm>
          <a:prstGeom prst="rect">
            <a:avLst/>
          </a:prstGeom>
          <a:solidFill>
            <a:srgbClr val="4B87CB">
              <a:alpha val="6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Produtos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hlinkClick r:id="rId7" action="ppaction://hlinksldjump"/>
          </p:cNvPr>
          <p:cNvSpPr/>
          <p:nvPr/>
        </p:nvSpPr>
        <p:spPr>
          <a:xfrm>
            <a:off x="514089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Encomendas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35" name="Rectangle 34">
            <a:hlinkClick r:id="rId8" action="ppaction://hlinksldjump"/>
          </p:cNvPr>
          <p:cNvSpPr/>
          <p:nvPr/>
        </p:nvSpPr>
        <p:spPr>
          <a:xfrm>
            <a:off x="166323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Início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79726" y="0"/>
            <a:ext cx="2264274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rgbClr val="FFFFFF"/>
                </a:solidFill>
              </a:rPr>
              <a:t>Username: Gestor</a:t>
            </a:r>
          </a:p>
          <a:p>
            <a:pPr algn="ctr"/>
            <a:r>
              <a:rPr lang="pt-PT" sz="1200" u="sng" dirty="0" smtClean="0">
                <a:solidFill>
                  <a:srgbClr val="FFFFFF"/>
                </a:solidFill>
                <a:hlinkClick r:id="rId9" action="ppaction://hlinksldjump"/>
              </a:rPr>
              <a:t>Log Out</a:t>
            </a:r>
            <a:endParaRPr lang="pt-PT" sz="12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64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609" y="1405995"/>
            <a:ext cx="7272863" cy="264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2B4B70"/>
                </a:solidFill>
              </a:rPr>
              <a:t>Encomendas</a:t>
            </a:r>
          </a:p>
          <a:p>
            <a:endParaRPr lang="pt-PT" sz="2400" dirty="0"/>
          </a:p>
          <a:p>
            <a:endParaRPr lang="pt-PT" sz="2400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946824"/>
              </p:ext>
            </p:extLst>
          </p:nvPr>
        </p:nvGraphicFramePr>
        <p:xfrm>
          <a:off x="570570" y="2569514"/>
          <a:ext cx="3857314" cy="1483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28657"/>
                <a:gridCol w="19286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 smtClean="0"/>
                        <a:t>Username</a:t>
                      </a:r>
                      <a:endParaRPr lang="pt-P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 smtClean="0"/>
                        <a:t>Telefone</a:t>
                      </a:r>
                      <a:endParaRPr lang="pt-PT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António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987 342 125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Francisco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432 567 325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......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>
            <a:hlinkClick r:id="rId2" action="ppaction://hlinksldjump"/>
          </p:cNvPr>
          <p:cNvSpPr/>
          <p:nvPr/>
        </p:nvSpPr>
        <p:spPr>
          <a:xfrm>
            <a:off x="340206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Produtos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hlinkClick r:id="rId3" action="ppaction://hlinksldjump"/>
          </p:cNvPr>
          <p:cNvSpPr/>
          <p:nvPr/>
        </p:nvSpPr>
        <p:spPr>
          <a:xfrm>
            <a:off x="5140896" y="0"/>
            <a:ext cx="1723710" cy="756000"/>
          </a:xfrm>
          <a:prstGeom prst="rect">
            <a:avLst/>
          </a:prstGeom>
          <a:solidFill>
            <a:srgbClr val="4B87CB">
              <a:alpha val="6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Encomendas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hlinkClick r:id="rId4" action="ppaction://hlinksldjump"/>
          </p:cNvPr>
          <p:cNvSpPr/>
          <p:nvPr/>
        </p:nvSpPr>
        <p:spPr>
          <a:xfrm>
            <a:off x="166323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Início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87328" y="4865577"/>
            <a:ext cx="2599031" cy="646331"/>
          </a:xfrm>
          <a:prstGeom prst="rect">
            <a:avLst/>
          </a:prstGeom>
          <a:noFill/>
          <a:ln>
            <a:solidFill>
              <a:srgbClr val="2B4B70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Ver mais sobre a encomenda de António</a:t>
            </a:r>
            <a:endParaRPr lang="pt-PT" dirty="0"/>
          </a:p>
        </p:txBody>
      </p:sp>
      <p:cxnSp>
        <p:nvCxnSpPr>
          <p:cNvPr id="9" name="Elbow Connector 8"/>
          <p:cNvCxnSpPr/>
          <p:nvPr/>
        </p:nvCxnSpPr>
        <p:spPr>
          <a:xfrm flipV="1">
            <a:off x="5386359" y="3114750"/>
            <a:ext cx="183800" cy="190847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135725" y="3114750"/>
            <a:ext cx="4344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4749245" y="2806615"/>
            <a:ext cx="43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rgbClr val="1C9D2F"/>
                </a:solidFill>
              </a:rPr>
              <a:t>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49245" y="3201867"/>
            <a:ext cx="43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rgbClr val="1C9D2F"/>
                </a:solidFill>
              </a:rPr>
              <a:t>+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79726" y="0"/>
            <a:ext cx="2264274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rgbClr val="FFFFFF"/>
                </a:solidFill>
              </a:rPr>
              <a:t>Username: Gestor</a:t>
            </a:r>
          </a:p>
          <a:p>
            <a:pPr algn="ctr"/>
            <a:r>
              <a:rPr lang="pt-PT" sz="1200" u="sng" dirty="0" smtClean="0">
                <a:solidFill>
                  <a:srgbClr val="FFFFFF"/>
                </a:solidFill>
                <a:hlinkClick r:id="rId6" action="ppaction://hlinksldjump"/>
              </a:rPr>
              <a:t>Log Out</a:t>
            </a:r>
            <a:endParaRPr lang="pt-PT" sz="12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6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609" y="3235299"/>
            <a:ext cx="7272863" cy="250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pt-PT" sz="2800" dirty="0" smtClean="0">
                <a:solidFill>
                  <a:srgbClr val="2B4B70"/>
                </a:solidFill>
              </a:rPr>
              <a:t>Essa marca já existe na base de dados.</a:t>
            </a:r>
          </a:p>
          <a:p>
            <a:pPr>
              <a:lnSpc>
                <a:spcPct val="140000"/>
              </a:lnSpc>
            </a:pPr>
            <a:endParaRPr lang="pt-PT" sz="2800" dirty="0" smtClean="0">
              <a:solidFill>
                <a:srgbClr val="2B4B70"/>
              </a:solidFill>
            </a:endParaRPr>
          </a:p>
          <a:p>
            <a:pPr algn="r">
              <a:lnSpc>
                <a:spcPct val="140000"/>
              </a:lnSpc>
            </a:pPr>
            <a:endParaRPr lang="pt-PT" sz="2800" dirty="0" smtClean="0">
              <a:solidFill>
                <a:srgbClr val="2B4B70"/>
              </a:solidFill>
            </a:endParaRPr>
          </a:p>
          <a:p>
            <a:pPr algn="r">
              <a:lnSpc>
                <a:spcPct val="140000"/>
              </a:lnSpc>
            </a:pPr>
            <a:r>
              <a:rPr lang="pt-PT" sz="2800" dirty="0" smtClean="0">
                <a:solidFill>
                  <a:srgbClr val="2B4B70"/>
                </a:solidFill>
              </a:rPr>
              <a:t>Obrigado.</a:t>
            </a:r>
            <a:endParaRPr lang="pt-PT" sz="2400" dirty="0" smtClean="0">
              <a:solidFill>
                <a:srgbClr val="2B4B7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79726" y="0"/>
            <a:ext cx="2264274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rgbClr val="FFFFFF"/>
                </a:solidFill>
              </a:rPr>
              <a:t>Username: Gestor</a:t>
            </a:r>
          </a:p>
          <a:p>
            <a:pPr algn="ctr"/>
            <a:r>
              <a:rPr lang="pt-PT" sz="1200" u="sng" dirty="0" smtClean="0">
                <a:solidFill>
                  <a:srgbClr val="FFFFFF"/>
                </a:solidFill>
                <a:hlinkClick r:id="rId2" action="ppaction://hlinksldjump"/>
              </a:rPr>
              <a:t>Log Out</a:t>
            </a:r>
            <a:endParaRPr lang="pt-PT" sz="1200" u="sng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166323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Início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hlinkClick r:id="rId4" action="ppaction://hlinksldjump"/>
          </p:cNvPr>
          <p:cNvSpPr/>
          <p:nvPr/>
        </p:nvSpPr>
        <p:spPr>
          <a:xfrm>
            <a:off x="340206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Produtos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514089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Encomendas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7" name="Rounded Rectangle 6">
            <a:hlinkClick r:id="rId4" action="ppaction://hlinksldjump"/>
          </p:cNvPr>
          <p:cNvSpPr/>
          <p:nvPr/>
        </p:nvSpPr>
        <p:spPr>
          <a:xfrm>
            <a:off x="453609" y="5125075"/>
            <a:ext cx="1890037" cy="725674"/>
          </a:xfrm>
          <a:prstGeom prst="roundRect">
            <a:avLst/>
          </a:prstGeom>
          <a:gradFill>
            <a:gsLst>
              <a:gs pos="0">
                <a:srgbClr val="59799E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Retroceder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282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 txBox="1">
            <a:spLocks/>
          </p:cNvSpPr>
          <p:nvPr/>
        </p:nvSpPr>
        <p:spPr>
          <a:xfrm>
            <a:off x="1645919" y="263617"/>
            <a:ext cx="7498081" cy="77823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dirty="0" smtClean="0"/>
              <a:t>Diagrama de desenho da aplicação</a:t>
            </a:r>
            <a:endParaRPr lang="pt-PT" sz="3600" dirty="0"/>
          </a:p>
        </p:txBody>
      </p:sp>
      <p:sp>
        <p:nvSpPr>
          <p:cNvPr id="47" name="Retângulo 46"/>
          <p:cNvSpPr/>
          <p:nvPr/>
        </p:nvSpPr>
        <p:spPr>
          <a:xfrm>
            <a:off x="1508762" y="4153506"/>
            <a:ext cx="833844" cy="41801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formRegisto</a:t>
            </a:r>
            <a:endParaRPr lang="pt-PT" sz="1000" dirty="0"/>
          </a:p>
        </p:txBody>
      </p:sp>
      <p:cxnSp>
        <p:nvCxnSpPr>
          <p:cNvPr id="48" name="Conexão reta unidirecional 47"/>
          <p:cNvCxnSpPr>
            <a:endCxn id="47" idx="1"/>
          </p:cNvCxnSpPr>
          <p:nvPr/>
        </p:nvCxnSpPr>
        <p:spPr>
          <a:xfrm flipV="1">
            <a:off x="1217022" y="4362512"/>
            <a:ext cx="291740" cy="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 51"/>
          <p:cNvSpPr/>
          <p:nvPr/>
        </p:nvSpPr>
        <p:spPr>
          <a:xfrm>
            <a:off x="2663734" y="4151704"/>
            <a:ext cx="950323" cy="4180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verificaRegisto</a:t>
            </a:r>
            <a:endParaRPr lang="pt-PT" sz="1000" dirty="0"/>
          </a:p>
        </p:txBody>
      </p:sp>
      <p:cxnSp>
        <p:nvCxnSpPr>
          <p:cNvPr id="53" name="Conexão reta unidirecional 52"/>
          <p:cNvCxnSpPr>
            <a:stCxn id="47" idx="3"/>
            <a:endCxn id="52" idx="1"/>
          </p:cNvCxnSpPr>
          <p:nvPr/>
        </p:nvCxnSpPr>
        <p:spPr>
          <a:xfrm flipV="1">
            <a:off x="2342606" y="4360710"/>
            <a:ext cx="321128" cy="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xão reta unidirecional 53"/>
          <p:cNvCxnSpPr>
            <a:stCxn id="52" idx="3"/>
            <a:endCxn id="55" idx="1"/>
          </p:cNvCxnSpPr>
          <p:nvPr/>
        </p:nvCxnSpPr>
        <p:spPr>
          <a:xfrm flipV="1">
            <a:off x="3614057" y="4360709"/>
            <a:ext cx="4435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tângulo 54"/>
          <p:cNvSpPr/>
          <p:nvPr/>
        </p:nvSpPr>
        <p:spPr>
          <a:xfrm>
            <a:off x="4057652" y="4151703"/>
            <a:ext cx="862691" cy="4180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insertCliente</a:t>
            </a:r>
            <a:endParaRPr lang="pt-PT" sz="10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3683454" y="4125577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T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2663734" y="3413981"/>
            <a:ext cx="950323" cy="41801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noteNotOK</a:t>
            </a:r>
            <a:endParaRPr lang="pt-PT" sz="1000" dirty="0"/>
          </a:p>
        </p:txBody>
      </p:sp>
      <p:cxnSp>
        <p:nvCxnSpPr>
          <p:cNvPr id="70" name="Conexão reta unidirecional 69"/>
          <p:cNvCxnSpPr>
            <a:stCxn id="52" idx="0"/>
            <a:endCxn id="66" idx="2"/>
          </p:cNvCxnSpPr>
          <p:nvPr/>
        </p:nvCxnSpPr>
        <p:spPr>
          <a:xfrm flipV="1">
            <a:off x="3138896" y="3831992"/>
            <a:ext cx="0" cy="31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2904852" y="3868737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/>
              <a:t>F</a:t>
            </a:r>
            <a:endParaRPr lang="pt-PT" sz="1000" dirty="0"/>
          </a:p>
        </p:txBody>
      </p:sp>
      <p:cxnSp>
        <p:nvCxnSpPr>
          <p:cNvPr id="77" name="Conexão curva 76"/>
          <p:cNvCxnSpPr>
            <a:stCxn id="66" idx="1"/>
            <a:endCxn id="47" idx="0"/>
          </p:cNvCxnSpPr>
          <p:nvPr/>
        </p:nvCxnSpPr>
        <p:spPr>
          <a:xfrm rot="10800000" flipV="1">
            <a:off x="1925684" y="3622986"/>
            <a:ext cx="738050" cy="530519"/>
          </a:xfrm>
          <a:prstGeom prst="curvedConnector2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tângulo 80"/>
          <p:cNvSpPr/>
          <p:nvPr/>
        </p:nvSpPr>
        <p:spPr>
          <a:xfrm>
            <a:off x="5255622" y="4155174"/>
            <a:ext cx="709744" cy="41801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noteOK</a:t>
            </a:r>
            <a:endParaRPr lang="pt-PT" sz="1000" dirty="0"/>
          </a:p>
        </p:txBody>
      </p:sp>
      <p:cxnSp>
        <p:nvCxnSpPr>
          <p:cNvPr id="82" name="Conexão reta unidirecional 81"/>
          <p:cNvCxnSpPr>
            <a:stCxn id="55" idx="3"/>
            <a:endCxn id="81" idx="1"/>
          </p:cNvCxnSpPr>
          <p:nvPr/>
        </p:nvCxnSpPr>
        <p:spPr>
          <a:xfrm>
            <a:off x="4920343" y="4360709"/>
            <a:ext cx="335279" cy="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tângulo 84"/>
          <p:cNvSpPr/>
          <p:nvPr/>
        </p:nvSpPr>
        <p:spPr>
          <a:xfrm>
            <a:off x="1508762" y="4801812"/>
            <a:ext cx="833844" cy="41801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formLogin</a:t>
            </a:r>
            <a:endParaRPr lang="pt-PT" sz="1000" dirty="0"/>
          </a:p>
        </p:txBody>
      </p:sp>
      <p:cxnSp>
        <p:nvCxnSpPr>
          <p:cNvPr id="89" name="Conexão reta unidirecional 88"/>
          <p:cNvCxnSpPr>
            <a:endCxn id="85" idx="1"/>
          </p:cNvCxnSpPr>
          <p:nvPr/>
        </p:nvCxnSpPr>
        <p:spPr>
          <a:xfrm flipV="1">
            <a:off x="1217022" y="5010818"/>
            <a:ext cx="291740" cy="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xão reta unidirecional 90"/>
          <p:cNvCxnSpPr>
            <a:stCxn id="85" idx="3"/>
          </p:cNvCxnSpPr>
          <p:nvPr/>
        </p:nvCxnSpPr>
        <p:spPr>
          <a:xfrm>
            <a:off x="2342606" y="5010818"/>
            <a:ext cx="321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xão reta unidirecional 117"/>
          <p:cNvCxnSpPr>
            <a:stCxn id="121" idx="2"/>
            <a:endCxn id="122" idx="0"/>
          </p:cNvCxnSpPr>
          <p:nvPr/>
        </p:nvCxnSpPr>
        <p:spPr>
          <a:xfrm>
            <a:off x="3176450" y="5219822"/>
            <a:ext cx="0" cy="19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CaixaDeTexto 118"/>
          <p:cNvSpPr txBox="1"/>
          <p:nvPr/>
        </p:nvSpPr>
        <p:spPr>
          <a:xfrm>
            <a:off x="2923630" y="5168232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/>
              <a:t>F</a:t>
            </a:r>
            <a:endParaRPr lang="pt-PT" sz="1000" dirty="0"/>
          </a:p>
        </p:txBody>
      </p:sp>
      <p:sp>
        <p:nvSpPr>
          <p:cNvPr id="121" name="Retângulo 120"/>
          <p:cNvSpPr/>
          <p:nvPr/>
        </p:nvSpPr>
        <p:spPr>
          <a:xfrm>
            <a:off x="2701288" y="4801811"/>
            <a:ext cx="950323" cy="4180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verificaLogin</a:t>
            </a:r>
            <a:endParaRPr lang="pt-PT" sz="1000" dirty="0"/>
          </a:p>
        </p:txBody>
      </p:sp>
      <p:sp>
        <p:nvSpPr>
          <p:cNvPr id="122" name="Retângulo 121"/>
          <p:cNvSpPr/>
          <p:nvPr/>
        </p:nvSpPr>
        <p:spPr>
          <a:xfrm>
            <a:off x="2701288" y="5416499"/>
            <a:ext cx="950323" cy="41801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noteNotOK</a:t>
            </a:r>
            <a:endParaRPr lang="pt-PT" sz="1000" dirty="0"/>
          </a:p>
        </p:txBody>
      </p:sp>
      <p:cxnSp>
        <p:nvCxnSpPr>
          <p:cNvPr id="127" name="Conexão curva 126"/>
          <p:cNvCxnSpPr>
            <a:stCxn id="122" idx="1"/>
            <a:endCxn id="85" idx="2"/>
          </p:cNvCxnSpPr>
          <p:nvPr/>
        </p:nvCxnSpPr>
        <p:spPr>
          <a:xfrm rot="10800000">
            <a:off x="1925684" y="5219823"/>
            <a:ext cx="775604" cy="405682"/>
          </a:xfrm>
          <a:prstGeom prst="curvedConnector2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exão reta unidirecional 128"/>
          <p:cNvCxnSpPr>
            <a:stCxn id="121" idx="3"/>
            <a:endCxn id="132" idx="1"/>
          </p:cNvCxnSpPr>
          <p:nvPr/>
        </p:nvCxnSpPr>
        <p:spPr>
          <a:xfrm>
            <a:off x="3651611" y="5010817"/>
            <a:ext cx="432161" cy="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CaixaDeTexto 129"/>
          <p:cNvSpPr txBox="1"/>
          <p:nvPr/>
        </p:nvSpPr>
        <p:spPr>
          <a:xfrm>
            <a:off x="3714882" y="4765494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T</a:t>
            </a:r>
          </a:p>
        </p:txBody>
      </p:sp>
      <p:sp>
        <p:nvSpPr>
          <p:cNvPr id="132" name="Retângulo 131"/>
          <p:cNvSpPr/>
          <p:nvPr/>
        </p:nvSpPr>
        <p:spPr>
          <a:xfrm>
            <a:off x="4083772" y="4803480"/>
            <a:ext cx="709744" cy="41801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prevPage</a:t>
            </a:r>
            <a:endParaRPr lang="pt-PT" sz="1000" dirty="0"/>
          </a:p>
        </p:txBody>
      </p:sp>
      <p:grpSp>
        <p:nvGrpSpPr>
          <p:cNvPr id="136" name="Grupo 135"/>
          <p:cNvGrpSpPr/>
          <p:nvPr/>
        </p:nvGrpSpPr>
        <p:grpSpPr>
          <a:xfrm>
            <a:off x="2619103" y="863663"/>
            <a:ext cx="6032687" cy="328289"/>
            <a:chOff x="3816020" y="3876837"/>
            <a:chExt cx="3356163" cy="418011"/>
          </a:xfrm>
        </p:grpSpPr>
        <p:sp>
          <p:nvSpPr>
            <p:cNvPr id="137" name="Retângulo 136"/>
            <p:cNvSpPr/>
            <p:nvPr/>
          </p:nvSpPr>
          <p:spPr>
            <a:xfrm>
              <a:off x="5050967" y="3876837"/>
              <a:ext cx="931817" cy="418011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800" dirty="0"/>
                <a:t>a</a:t>
              </a:r>
              <a:r>
                <a:rPr lang="pt-PT" sz="800" dirty="0" smtClean="0"/>
                <a:t>ção do servidor</a:t>
              </a:r>
              <a:endParaRPr lang="pt-PT" sz="800" dirty="0"/>
            </a:p>
          </p:txBody>
        </p:sp>
        <p:sp>
          <p:nvSpPr>
            <p:cNvPr id="138" name="Retângulo 137"/>
            <p:cNvSpPr/>
            <p:nvPr/>
          </p:nvSpPr>
          <p:spPr>
            <a:xfrm>
              <a:off x="3816020" y="3876837"/>
              <a:ext cx="1016688" cy="418011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800" dirty="0" smtClean="0"/>
                <a:t>apresentação</a:t>
              </a:r>
              <a:endParaRPr lang="pt-PT" sz="800" dirty="0"/>
            </a:p>
          </p:txBody>
        </p:sp>
        <p:grpSp>
          <p:nvGrpSpPr>
            <p:cNvPr id="139" name="Grupo 138"/>
            <p:cNvGrpSpPr/>
            <p:nvPr/>
          </p:nvGrpSpPr>
          <p:grpSpPr>
            <a:xfrm>
              <a:off x="5952986" y="3959143"/>
              <a:ext cx="1219197" cy="274325"/>
              <a:chOff x="1221461" y="3544396"/>
              <a:chExt cx="931817" cy="274325"/>
            </a:xfrm>
          </p:grpSpPr>
          <p:cxnSp>
            <p:nvCxnSpPr>
              <p:cNvPr id="140" name="Conexão reta unidirecional 139"/>
              <p:cNvCxnSpPr/>
              <p:nvPr/>
            </p:nvCxnSpPr>
            <p:spPr>
              <a:xfrm>
                <a:off x="1402250" y="3788228"/>
                <a:ext cx="57023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2" name="CaixaDeTexto 141"/>
              <p:cNvSpPr txBox="1"/>
              <p:nvPr/>
            </p:nvSpPr>
            <p:spPr>
              <a:xfrm>
                <a:off x="1221461" y="3544396"/>
                <a:ext cx="931817" cy="274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800" dirty="0"/>
                  <a:t>a</a:t>
                </a:r>
                <a:r>
                  <a:rPr lang="pt-PT" sz="800" dirty="0" smtClean="0"/>
                  <a:t>ção do utilizador</a:t>
                </a:r>
                <a:endParaRPr lang="pt-PT" sz="800" dirty="0"/>
              </a:p>
            </p:txBody>
          </p:sp>
        </p:grpSp>
      </p:grpSp>
      <p:graphicFrame>
        <p:nvGraphicFramePr>
          <p:cNvPr id="155" name="Diagrama 154"/>
          <p:cNvGraphicFramePr/>
          <p:nvPr>
            <p:extLst>
              <p:ext uri="{D42A27DB-BD31-4B8C-83A1-F6EECF244321}">
                <p14:modId xmlns:p14="http://schemas.microsoft.com/office/powerpoint/2010/main" val="2787788069"/>
              </p:ext>
            </p:extLst>
          </p:nvPr>
        </p:nvGraphicFramePr>
        <p:xfrm>
          <a:off x="121920" y="1490296"/>
          <a:ext cx="1672046" cy="4440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9" name="Grupo 158"/>
          <p:cNvGrpSpPr/>
          <p:nvPr/>
        </p:nvGrpSpPr>
        <p:grpSpPr>
          <a:xfrm>
            <a:off x="1264381" y="1490297"/>
            <a:ext cx="1021619" cy="518721"/>
            <a:chOff x="0" y="3210"/>
            <a:chExt cx="909501" cy="454750"/>
          </a:xfrm>
          <a:solidFill>
            <a:schemeClr val="accent2"/>
          </a:solidFill>
        </p:grpSpPr>
        <p:sp>
          <p:nvSpPr>
            <p:cNvPr id="160" name="Retângulo arredondado 159"/>
            <p:cNvSpPr/>
            <p:nvPr/>
          </p:nvSpPr>
          <p:spPr>
            <a:xfrm>
              <a:off x="0" y="3210"/>
              <a:ext cx="909501" cy="454750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1" name="Retângulo 160">
              <a:hlinkClick r:id="rId7" action="ppaction://hlinksldjump"/>
            </p:cNvPr>
            <p:cNvSpPr/>
            <p:nvPr/>
          </p:nvSpPr>
          <p:spPr>
            <a:xfrm>
              <a:off x="13319" y="16529"/>
              <a:ext cx="882863" cy="4281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17780" rIns="2667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400" kern="1200" dirty="0" smtClean="0"/>
                <a:t>Menu Gestor</a:t>
              </a:r>
              <a:endParaRPr lang="pt-PT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29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609" y="3235299"/>
            <a:ext cx="7272863" cy="2476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pt-PT" sz="2800" dirty="0" smtClean="0">
                <a:solidFill>
                  <a:srgbClr val="2B4B70"/>
                </a:solidFill>
              </a:rPr>
              <a:t>Marca adicionada com sucesso na base de dados.</a:t>
            </a:r>
          </a:p>
          <a:p>
            <a:pPr>
              <a:lnSpc>
                <a:spcPct val="140000"/>
              </a:lnSpc>
            </a:pPr>
            <a:endParaRPr lang="pt-PT" sz="2800" dirty="0" smtClean="0">
              <a:solidFill>
                <a:srgbClr val="2B4B70"/>
              </a:solidFill>
            </a:endParaRPr>
          </a:p>
          <a:p>
            <a:pPr algn="r">
              <a:lnSpc>
                <a:spcPct val="140000"/>
              </a:lnSpc>
            </a:pPr>
            <a:r>
              <a:rPr lang="pt-PT" sz="2800" dirty="0" smtClean="0">
                <a:solidFill>
                  <a:srgbClr val="2B4B70"/>
                </a:solidFill>
              </a:rPr>
              <a:t>Obrigado.</a:t>
            </a:r>
            <a:endParaRPr lang="pt-PT" sz="2400" dirty="0" smtClean="0">
              <a:solidFill>
                <a:srgbClr val="2B4B7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79726" y="0"/>
            <a:ext cx="2264274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rgbClr val="FFFFFF"/>
                </a:solidFill>
              </a:rPr>
              <a:t>Username: Gestor</a:t>
            </a:r>
          </a:p>
          <a:p>
            <a:pPr algn="ctr"/>
            <a:r>
              <a:rPr lang="pt-PT" sz="1200" u="sng" dirty="0" smtClean="0">
                <a:solidFill>
                  <a:srgbClr val="FFFFFF"/>
                </a:solidFill>
                <a:hlinkClick r:id="rId2" action="ppaction://hlinksldjump"/>
              </a:rPr>
              <a:t>Log Out</a:t>
            </a:r>
            <a:endParaRPr lang="pt-PT" sz="1200" u="sng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166323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Início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hlinkClick r:id="rId4" action="ppaction://hlinksldjump"/>
          </p:cNvPr>
          <p:cNvSpPr/>
          <p:nvPr/>
        </p:nvSpPr>
        <p:spPr>
          <a:xfrm>
            <a:off x="340206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Produtos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514089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Encomendas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7" name="Rounded Rectangle 6">
            <a:hlinkClick r:id="rId4" action="ppaction://hlinksldjump"/>
          </p:cNvPr>
          <p:cNvSpPr/>
          <p:nvPr/>
        </p:nvSpPr>
        <p:spPr>
          <a:xfrm>
            <a:off x="453609" y="5125075"/>
            <a:ext cx="1890037" cy="725674"/>
          </a:xfrm>
          <a:prstGeom prst="roundRect">
            <a:avLst/>
          </a:prstGeom>
          <a:gradFill>
            <a:gsLst>
              <a:gs pos="0">
                <a:srgbClr val="59799E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Retroceder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770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609" y="3235299"/>
            <a:ext cx="7272863" cy="2476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pt-PT" sz="2800" dirty="0" smtClean="0">
                <a:solidFill>
                  <a:srgbClr val="2B4B70"/>
                </a:solidFill>
              </a:rPr>
              <a:t>Gama de Produto eliminado com sucesso.</a:t>
            </a:r>
          </a:p>
          <a:p>
            <a:pPr>
              <a:lnSpc>
                <a:spcPct val="140000"/>
              </a:lnSpc>
            </a:pPr>
            <a:endParaRPr lang="pt-PT" sz="2800" dirty="0" smtClean="0">
              <a:solidFill>
                <a:srgbClr val="2B4B70"/>
              </a:solidFill>
            </a:endParaRPr>
          </a:p>
          <a:p>
            <a:pPr>
              <a:lnSpc>
                <a:spcPct val="140000"/>
              </a:lnSpc>
            </a:pPr>
            <a:endParaRPr lang="pt-PT" sz="2800" dirty="0" smtClean="0">
              <a:solidFill>
                <a:srgbClr val="2B4B70"/>
              </a:solidFill>
            </a:endParaRPr>
          </a:p>
          <a:p>
            <a:pPr algn="r">
              <a:lnSpc>
                <a:spcPct val="140000"/>
              </a:lnSpc>
            </a:pPr>
            <a:r>
              <a:rPr lang="pt-PT" sz="2800" dirty="0" smtClean="0">
                <a:solidFill>
                  <a:srgbClr val="2B4B70"/>
                </a:solidFill>
              </a:rPr>
              <a:t>Obrigado.</a:t>
            </a:r>
            <a:endParaRPr lang="pt-PT" sz="2400" dirty="0" smtClean="0">
              <a:solidFill>
                <a:srgbClr val="2B4B7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79726" y="0"/>
            <a:ext cx="2264274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rgbClr val="FFFFFF"/>
                </a:solidFill>
              </a:rPr>
              <a:t>Username: Gestor</a:t>
            </a:r>
          </a:p>
          <a:p>
            <a:pPr algn="ctr"/>
            <a:r>
              <a:rPr lang="pt-PT" sz="1200" u="sng" dirty="0" smtClean="0">
                <a:solidFill>
                  <a:srgbClr val="FFFFFF"/>
                </a:solidFill>
                <a:hlinkClick r:id="rId2" action="ppaction://hlinksldjump"/>
              </a:rPr>
              <a:t>Log Out</a:t>
            </a:r>
            <a:endParaRPr lang="pt-PT" sz="1200" u="sng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1663236" y="0"/>
            <a:ext cx="1723710" cy="756000"/>
          </a:xfrm>
          <a:prstGeom prst="rect">
            <a:avLst/>
          </a:prstGeom>
          <a:solidFill>
            <a:srgbClr val="4B87CB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Início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hlinkClick r:id="rId4" action="ppaction://hlinksldjump"/>
          </p:cNvPr>
          <p:cNvSpPr/>
          <p:nvPr/>
        </p:nvSpPr>
        <p:spPr>
          <a:xfrm>
            <a:off x="3402066" y="0"/>
            <a:ext cx="1723710" cy="756000"/>
          </a:xfrm>
          <a:prstGeom prst="rect">
            <a:avLst/>
          </a:prstGeom>
          <a:solidFill>
            <a:srgbClr val="4B87CB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Produtos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5140896" y="0"/>
            <a:ext cx="1723710" cy="756000"/>
          </a:xfrm>
          <a:prstGeom prst="rect">
            <a:avLst/>
          </a:prstGeom>
          <a:solidFill>
            <a:srgbClr val="4B87CB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Encomendas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7" name="Rounded Rectangle 6">
            <a:hlinkClick r:id="rId6" action="ppaction://hlinksldjump"/>
          </p:cNvPr>
          <p:cNvSpPr/>
          <p:nvPr/>
        </p:nvSpPr>
        <p:spPr>
          <a:xfrm>
            <a:off x="453609" y="5125075"/>
            <a:ext cx="1890037" cy="725674"/>
          </a:xfrm>
          <a:prstGeom prst="roundRect">
            <a:avLst/>
          </a:prstGeom>
          <a:gradFill>
            <a:gsLst>
              <a:gs pos="0">
                <a:srgbClr val="59799E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Retroceder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75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3609" y="1405995"/>
            <a:ext cx="7272863" cy="3237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2B4B70"/>
                </a:solidFill>
              </a:rPr>
              <a:t>Alterar Nome da Marca Hugo Boss</a:t>
            </a:r>
          </a:p>
          <a:p>
            <a:endParaRPr lang="pt-PT" sz="2400" dirty="0">
              <a:solidFill>
                <a:srgbClr val="2B4B70"/>
              </a:solidFill>
            </a:endParaRPr>
          </a:p>
          <a:p>
            <a:pPr>
              <a:lnSpc>
                <a:spcPct val="130000"/>
              </a:lnSpc>
            </a:pPr>
            <a:endParaRPr lang="pt-PT" sz="2400" dirty="0" smtClean="0">
              <a:solidFill>
                <a:srgbClr val="2B4B70"/>
              </a:solidFill>
            </a:endParaRPr>
          </a:p>
          <a:p>
            <a:pPr>
              <a:lnSpc>
                <a:spcPct val="130000"/>
              </a:lnSpc>
            </a:pPr>
            <a:r>
              <a:rPr lang="pt-PT" sz="2400" dirty="0" smtClean="0">
                <a:solidFill>
                  <a:srgbClr val="2B4B70"/>
                </a:solidFill>
              </a:rPr>
              <a:t>Novo Nome: </a:t>
            </a:r>
          </a:p>
          <a:p>
            <a:endParaRPr lang="pt-PT" dirty="0" smtClean="0">
              <a:solidFill>
                <a:srgbClr val="2B4B70"/>
              </a:solidFill>
            </a:endParaRPr>
          </a:p>
          <a:p>
            <a:endParaRPr lang="pt-PT" dirty="0" smtClean="0">
              <a:solidFill>
                <a:srgbClr val="2B4B70"/>
              </a:solidFill>
            </a:endParaRPr>
          </a:p>
          <a:p>
            <a:endParaRPr lang="pt-PT" dirty="0" smtClean="0">
              <a:solidFill>
                <a:srgbClr val="2B4B70"/>
              </a:solidFill>
            </a:endParaRPr>
          </a:p>
          <a:p>
            <a:endParaRPr lang="pt-PT" dirty="0" smtClean="0">
              <a:solidFill>
                <a:srgbClr val="2B4B70"/>
              </a:solidFill>
            </a:endParaRPr>
          </a:p>
          <a:p>
            <a:endParaRPr lang="pt-PT" dirty="0">
              <a:solidFill>
                <a:srgbClr val="2B4B7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99018" y="2792833"/>
            <a:ext cx="2953606" cy="384366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>
            <a:off x="2968557" y="6014287"/>
            <a:ext cx="2954546" cy="646331"/>
          </a:xfrm>
          <a:prstGeom prst="rect">
            <a:avLst/>
          </a:prstGeom>
          <a:noFill/>
          <a:ln>
            <a:solidFill>
              <a:srgbClr val="2B4B70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Se nome da marca existir, vai para </a:t>
            </a:r>
            <a:r>
              <a:rPr lang="pt-PT" i="1" u="sng" dirty="0" smtClean="0">
                <a:hlinkClick r:id="rId2" action="ppaction://hlinksldjump"/>
              </a:rPr>
              <a:t>esta</a:t>
            </a:r>
            <a:r>
              <a:rPr lang="pt-PT" dirty="0" smtClean="0">
                <a:hlinkClick r:id="rId2" action="ppaction://hlinksldjump"/>
              </a:rPr>
              <a:t> </a:t>
            </a:r>
            <a:r>
              <a:rPr lang="pt-PT" dirty="0" smtClean="0"/>
              <a:t>página</a:t>
            </a:r>
            <a:endParaRPr lang="pt-PT" dirty="0"/>
          </a:p>
        </p:txBody>
      </p:sp>
      <p:cxnSp>
        <p:nvCxnSpPr>
          <p:cNvPr id="15" name="Elbow Connector 14"/>
          <p:cNvCxnSpPr>
            <a:stCxn id="8" idx="3"/>
            <a:endCxn id="19" idx="2"/>
          </p:cNvCxnSpPr>
          <p:nvPr/>
        </p:nvCxnSpPr>
        <p:spPr>
          <a:xfrm flipV="1">
            <a:off x="5923103" y="5125075"/>
            <a:ext cx="1571525" cy="121237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879726" y="0"/>
            <a:ext cx="2264274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rgbClr val="FFFFFF"/>
                </a:solidFill>
              </a:rPr>
              <a:t>Username: Gestor</a:t>
            </a:r>
          </a:p>
          <a:p>
            <a:pPr algn="ctr"/>
            <a:r>
              <a:rPr lang="pt-PT" sz="1200" u="sng" dirty="0" smtClean="0">
                <a:solidFill>
                  <a:srgbClr val="FFFFFF"/>
                </a:solidFill>
                <a:hlinkClick r:id="rId3" action="ppaction://hlinksldjump"/>
              </a:rPr>
              <a:t>Log Out</a:t>
            </a:r>
            <a:endParaRPr lang="pt-PT" sz="1200" u="sng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hlinkClick r:id="rId4" action="ppaction://hlinksldjump"/>
          </p:cNvPr>
          <p:cNvSpPr/>
          <p:nvPr/>
        </p:nvSpPr>
        <p:spPr>
          <a:xfrm>
            <a:off x="1663236" y="0"/>
            <a:ext cx="1723710" cy="756000"/>
          </a:xfrm>
          <a:prstGeom prst="rect">
            <a:avLst/>
          </a:prstGeom>
          <a:solidFill>
            <a:srgbClr val="4B87CB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Início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hlinkClick r:id="rId5" action="ppaction://hlinksldjump"/>
          </p:cNvPr>
          <p:cNvSpPr/>
          <p:nvPr/>
        </p:nvSpPr>
        <p:spPr>
          <a:xfrm>
            <a:off x="3402066" y="0"/>
            <a:ext cx="1723710" cy="756000"/>
          </a:xfrm>
          <a:prstGeom prst="rect">
            <a:avLst/>
          </a:prstGeom>
          <a:solidFill>
            <a:srgbClr val="4B87CB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Produtos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hlinkClick r:id="rId6" action="ppaction://hlinksldjump"/>
          </p:cNvPr>
          <p:cNvSpPr/>
          <p:nvPr/>
        </p:nvSpPr>
        <p:spPr>
          <a:xfrm>
            <a:off x="5140896" y="0"/>
            <a:ext cx="1723710" cy="756000"/>
          </a:xfrm>
          <a:prstGeom prst="rect">
            <a:avLst/>
          </a:prstGeom>
          <a:solidFill>
            <a:srgbClr val="4B87CB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Encomendas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9" name="Rounded Rectangle 4">
            <a:hlinkClick r:id="rId7" action="ppaction://hlinksldjump"/>
          </p:cNvPr>
          <p:cNvSpPr/>
          <p:nvPr/>
        </p:nvSpPr>
        <p:spPr>
          <a:xfrm>
            <a:off x="6549609" y="4399401"/>
            <a:ext cx="1890037" cy="725674"/>
          </a:xfrm>
          <a:prstGeom prst="roundRect">
            <a:avLst/>
          </a:prstGeom>
          <a:gradFill>
            <a:gsLst>
              <a:gs pos="0">
                <a:srgbClr val="59799E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Submeter</a:t>
            </a:r>
            <a:endParaRPr lang="pt-PT" dirty="0"/>
          </a:p>
        </p:txBody>
      </p:sp>
      <p:sp>
        <p:nvSpPr>
          <p:cNvPr id="21" name="Rounded Rectangle 12">
            <a:hlinkClick r:id="rId8" action="ppaction://hlinksldjump"/>
          </p:cNvPr>
          <p:cNvSpPr/>
          <p:nvPr/>
        </p:nvSpPr>
        <p:spPr>
          <a:xfrm>
            <a:off x="453609" y="4399401"/>
            <a:ext cx="1890037" cy="725674"/>
          </a:xfrm>
          <a:prstGeom prst="roundRect">
            <a:avLst/>
          </a:prstGeom>
          <a:gradFill>
            <a:gsLst>
              <a:gs pos="0">
                <a:srgbClr val="59799E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Retroceder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3440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3609" y="1405995"/>
            <a:ext cx="727286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2B4B70"/>
                </a:solidFill>
              </a:rPr>
              <a:t>Editar Produto Deep Red da Marca Hugo Boss</a:t>
            </a:r>
          </a:p>
          <a:p>
            <a:pPr>
              <a:lnSpc>
                <a:spcPct val="130000"/>
              </a:lnSpc>
            </a:pPr>
            <a:endParaRPr lang="pt-PT" sz="2400" dirty="0" smtClean="0">
              <a:solidFill>
                <a:srgbClr val="2B4B70"/>
              </a:solidFill>
            </a:endParaRPr>
          </a:p>
          <a:p>
            <a:pPr>
              <a:lnSpc>
                <a:spcPct val="130000"/>
              </a:lnSpc>
            </a:pPr>
            <a:r>
              <a:rPr lang="pt-PT" sz="2400" dirty="0" smtClean="0">
                <a:solidFill>
                  <a:srgbClr val="2B4B70"/>
                </a:solidFill>
              </a:rPr>
              <a:t>Novo Nome:</a:t>
            </a:r>
          </a:p>
          <a:p>
            <a:pPr>
              <a:lnSpc>
                <a:spcPct val="130000"/>
              </a:lnSpc>
            </a:pPr>
            <a:r>
              <a:rPr lang="pt-PT" sz="2400" dirty="0" smtClean="0">
                <a:solidFill>
                  <a:srgbClr val="2B4B70"/>
                </a:solidFill>
              </a:rPr>
              <a:t>Novo Código:</a:t>
            </a:r>
          </a:p>
          <a:p>
            <a:pPr>
              <a:lnSpc>
                <a:spcPct val="130000"/>
              </a:lnSpc>
            </a:pPr>
            <a:r>
              <a:rPr lang="pt-PT" sz="2400" dirty="0" smtClean="0">
                <a:solidFill>
                  <a:srgbClr val="2B4B70"/>
                </a:solidFill>
              </a:rPr>
              <a:t>Novo Preço: </a:t>
            </a:r>
          </a:p>
          <a:p>
            <a:pPr>
              <a:lnSpc>
                <a:spcPct val="130000"/>
              </a:lnSpc>
            </a:pPr>
            <a:r>
              <a:rPr lang="pt-PT" sz="2400" dirty="0" smtClean="0">
                <a:solidFill>
                  <a:srgbClr val="2B4B70"/>
                </a:solidFill>
              </a:rPr>
              <a:t>Novo Stock: </a:t>
            </a:r>
          </a:p>
          <a:p>
            <a:endParaRPr lang="pt-PT" dirty="0" smtClean="0">
              <a:solidFill>
                <a:srgbClr val="2B4B70"/>
              </a:solidFill>
            </a:endParaRPr>
          </a:p>
          <a:p>
            <a:endParaRPr lang="pt-PT" dirty="0" smtClean="0">
              <a:solidFill>
                <a:srgbClr val="2B4B70"/>
              </a:solidFill>
            </a:endParaRPr>
          </a:p>
          <a:p>
            <a:endParaRPr lang="pt-PT" dirty="0" smtClean="0">
              <a:solidFill>
                <a:srgbClr val="2B4B70"/>
              </a:solidFill>
            </a:endParaRPr>
          </a:p>
          <a:p>
            <a:endParaRPr lang="pt-PT" dirty="0" smtClean="0">
              <a:solidFill>
                <a:srgbClr val="2B4B70"/>
              </a:solidFill>
            </a:endParaRPr>
          </a:p>
          <a:p>
            <a:endParaRPr lang="pt-PT" dirty="0">
              <a:solidFill>
                <a:srgbClr val="2B4B7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65854" y="2446561"/>
            <a:ext cx="2953606" cy="384366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7" name="Rectangle 16"/>
          <p:cNvSpPr/>
          <p:nvPr/>
        </p:nvSpPr>
        <p:spPr>
          <a:xfrm>
            <a:off x="2265854" y="2919529"/>
            <a:ext cx="2953606" cy="384366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9" name="Rectangle 18"/>
          <p:cNvSpPr/>
          <p:nvPr/>
        </p:nvSpPr>
        <p:spPr>
          <a:xfrm>
            <a:off x="2265854" y="3392497"/>
            <a:ext cx="2953606" cy="384366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1" name="Rectangle 20"/>
          <p:cNvSpPr/>
          <p:nvPr/>
        </p:nvSpPr>
        <p:spPr>
          <a:xfrm>
            <a:off x="2265854" y="3865465"/>
            <a:ext cx="2953606" cy="384366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3" name="Rectangle 22"/>
          <p:cNvSpPr/>
          <p:nvPr/>
        </p:nvSpPr>
        <p:spPr>
          <a:xfrm>
            <a:off x="6879726" y="0"/>
            <a:ext cx="2264274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rgbClr val="FFFFFF"/>
                </a:solidFill>
              </a:rPr>
              <a:t>Username: Gestor</a:t>
            </a:r>
          </a:p>
          <a:p>
            <a:pPr algn="ctr"/>
            <a:r>
              <a:rPr lang="pt-PT" sz="1200" u="sng" dirty="0" smtClean="0">
                <a:solidFill>
                  <a:srgbClr val="FFFFFF"/>
                </a:solidFill>
                <a:hlinkClick r:id="rId3" action="ppaction://hlinksldjump"/>
              </a:rPr>
              <a:t>Log Out</a:t>
            </a:r>
            <a:endParaRPr lang="pt-PT" sz="1200" u="sng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hlinkClick r:id="rId4" action="ppaction://hlinksldjump"/>
          </p:cNvPr>
          <p:cNvSpPr/>
          <p:nvPr/>
        </p:nvSpPr>
        <p:spPr>
          <a:xfrm>
            <a:off x="1663236" y="0"/>
            <a:ext cx="1723710" cy="756000"/>
          </a:xfrm>
          <a:prstGeom prst="rect">
            <a:avLst/>
          </a:prstGeom>
          <a:solidFill>
            <a:srgbClr val="4B87CB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Início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25" name="Rectangle 24">
            <a:hlinkClick r:id="rId5" action="ppaction://hlinksldjump"/>
          </p:cNvPr>
          <p:cNvSpPr/>
          <p:nvPr/>
        </p:nvSpPr>
        <p:spPr>
          <a:xfrm>
            <a:off x="3402066" y="0"/>
            <a:ext cx="1723710" cy="756000"/>
          </a:xfrm>
          <a:prstGeom prst="rect">
            <a:avLst/>
          </a:prstGeom>
          <a:solidFill>
            <a:srgbClr val="4B87CB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Produtos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26" name="Rectangle 25">
            <a:hlinkClick r:id="rId6" action="ppaction://hlinksldjump"/>
          </p:cNvPr>
          <p:cNvSpPr/>
          <p:nvPr/>
        </p:nvSpPr>
        <p:spPr>
          <a:xfrm>
            <a:off x="5140896" y="0"/>
            <a:ext cx="1723710" cy="756000"/>
          </a:xfrm>
          <a:prstGeom prst="rect">
            <a:avLst/>
          </a:prstGeom>
          <a:solidFill>
            <a:srgbClr val="4B87CB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Encomendas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3" name="Rounded Rectangle 4">
            <a:hlinkClick r:id="rId7" action="ppaction://hlinksldjump"/>
          </p:cNvPr>
          <p:cNvSpPr/>
          <p:nvPr/>
        </p:nvSpPr>
        <p:spPr>
          <a:xfrm>
            <a:off x="6549609" y="4399401"/>
            <a:ext cx="1890037" cy="725674"/>
          </a:xfrm>
          <a:prstGeom prst="roundRect">
            <a:avLst/>
          </a:prstGeom>
          <a:gradFill>
            <a:gsLst>
              <a:gs pos="0">
                <a:srgbClr val="59799E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Submeter</a:t>
            </a:r>
            <a:endParaRPr lang="pt-PT" dirty="0"/>
          </a:p>
        </p:txBody>
      </p:sp>
      <p:sp>
        <p:nvSpPr>
          <p:cNvPr id="15" name="Rounded Rectangle 12">
            <a:hlinkClick r:id="rId7" action="ppaction://hlinksldjump"/>
          </p:cNvPr>
          <p:cNvSpPr/>
          <p:nvPr/>
        </p:nvSpPr>
        <p:spPr>
          <a:xfrm>
            <a:off x="453609" y="4399401"/>
            <a:ext cx="1890037" cy="725674"/>
          </a:xfrm>
          <a:prstGeom prst="roundRect">
            <a:avLst/>
          </a:prstGeom>
          <a:gradFill>
            <a:gsLst>
              <a:gs pos="0">
                <a:srgbClr val="59799E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Retroceder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65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609" y="3235299"/>
            <a:ext cx="7272863" cy="2476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pt-PT" sz="2800" dirty="0" smtClean="0">
                <a:solidFill>
                  <a:srgbClr val="2B4B70"/>
                </a:solidFill>
              </a:rPr>
              <a:t>O Nome da Marca que submeteu já existe. Por favor tente outro.</a:t>
            </a:r>
          </a:p>
          <a:p>
            <a:pPr>
              <a:lnSpc>
                <a:spcPct val="140000"/>
              </a:lnSpc>
            </a:pPr>
            <a:endParaRPr lang="pt-PT" sz="2800" dirty="0" smtClean="0">
              <a:solidFill>
                <a:srgbClr val="2B4B70"/>
              </a:solidFill>
            </a:endParaRPr>
          </a:p>
          <a:p>
            <a:pPr algn="r">
              <a:lnSpc>
                <a:spcPct val="140000"/>
              </a:lnSpc>
            </a:pPr>
            <a:r>
              <a:rPr lang="pt-PT" sz="2800" dirty="0" smtClean="0">
                <a:solidFill>
                  <a:srgbClr val="2B4B70"/>
                </a:solidFill>
              </a:rPr>
              <a:t>Obrigado.</a:t>
            </a:r>
            <a:endParaRPr lang="pt-PT" sz="2400" dirty="0" smtClean="0">
              <a:solidFill>
                <a:srgbClr val="2B4B7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79726" y="0"/>
            <a:ext cx="2264274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rgbClr val="FFFFFF"/>
                </a:solidFill>
              </a:rPr>
              <a:t>Username: Gestor</a:t>
            </a:r>
          </a:p>
          <a:p>
            <a:pPr algn="ctr"/>
            <a:r>
              <a:rPr lang="pt-PT" sz="1200" u="sng" dirty="0" smtClean="0">
                <a:solidFill>
                  <a:srgbClr val="FFFFFF"/>
                </a:solidFill>
                <a:hlinkClick r:id="rId2" action="ppaction://hlinksldjump"/>
              </a:rPr>
              <a:t>Log Out</a:t>
            </a:r>
            <a:endParaRPr lang="pt-PT" sz="1200" u="sng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1663236" y="0"/>
            <a:ext cx="1723710" cy="756000"/>
          </a:xfrm>
          <a:prstGeom prst="rect">
            <a:avLst/>
          </a:prstGeom>
          <a:solidFill>
            <a:srgbClr val="4B87CB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Início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hlinkClick r:id="rId4" action="ppaction://hlinksldjump"/>
          </p:cNvPr>
          <p:cNvSpPr/>
          <p:nvPr/>
        </p:nvSpPr>
        <p:spPr>
          <a:xfrm>
            <a:off x="3402066" y="0"/>
            <a:ext cx="1723710" cy="756000"/>
          </a:xfrm>
          <a:prstGeom prst="rect">
            <a:avLst/>
          </a:prstGeom>
          <a:solidFill>
            <a:srgbClr val="4B87CB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Produtos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5140896" y="0"/>
            <a:ext cx="1723710" cy="756000"/>
          </a:xfrm>
          <a:prstGeom prst="rect">
            <a:avLst/>
          </a:prstGeom>
          <a:solidFill>
            <a:srgbClr val="4B87CB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Encomendas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7" name="Rounded Rectangle 6">
            <a:hlinkClick r:id="rId6" action="ppaction://hlinksldjump"/>
          </p:cNvPr>
          <p:cNvSpPr/>
          <p:nvPr/>
        </p:nvSpPr>
        <p:spPr>
          <a:xfrm>
            <a:off x="453609" y="5125075"/>
            <a:ext cx="1890037" cy="725674"/>
          </a:xfrm>
          <a:prstGeom prst="roundRect">
            <a:avLst/>
          </a:prstGeom>
          <a:gradFill>
            <a:gsLst>
              <a:gs pos="0">
                <a:srgbClr val="59799E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Retroceder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328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609" y="3235299"/>
            <a:ext cx="7272863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pt-PT" sz="2800" dirty="0" smtClean="0">
                <a:solidFill>
                  <a:srgbClr val="2B4B70"/>
                </a:solidFill>
              </a:rPr>
              <a:t>O nome da marca foi alterado com sucesso.</a:t>
            </a:r>
          </a:p>
          <a:p>
            <a:pPr>
              <a:lnSpc>
                <a:spcPct val="140000"/>
              </a:lnSpc>
            </a:pPr>
            <a:endParaRPr lang="pt-PT" sz="2800" dirty="0" smtClean="0">
              <a:solidFill>
                <a:srgbClr val="2B4B70"/>
              </a:solidFill>
            </a:endParaRPr>
          </a:p>
          <a:p>
            <a:pPr algn="r">
              <a:lnSpc>
                <a:spcPct val="140000"/>
              </a:lnSpc>
            </a:pPr>
            <a:r>
              <a:rPr lang="pt-PT" sz="2800" dirty="0" smtClean="0">
                <a:solidFill>
                  <a:srgbClr val="2B4B70"/>
                </a:solidFill>
              </a:rPr>
              <a:t>Obrigado.</a:t>
            </a:r>
            <a:endParaRPr lang="pt-PT" sz="2400" dirty="0" smtClean="0">
              <a:solidFill>
                <a:srgbClr val="2B4B7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79726" y="0"/>
            <a:ext cx="2264274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rgbClr val="FFFFFF"/>
                </a:solidFill>
              </a:rPr>
              <a:t>Username: Gestor</a:t>
            </a:r>
          </a:p>
          <a:p>
            <a:pPr algn="ctr"/>
            <a:r>
              <a:rPr lang="pt-PT" sz="1200" u="sng" dirty="0" smtClean="0">
                <a:solidFill>
                  <a:srgbClr val="FFFFFF"/>
                </a:solidFill>
                <a:hlinkClick r:id="rId2" action="ppaction://hlinksldjump"/>
              </a:rPr>
              <a:t>Log Out</a:t>
            </a:r>
            <a:endParaRPr lang="pt-PT" sz="1200" u="sng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1663236" y="0"/>
            <a:ext cx="1723710" cy="756000"/>
          </a:xfrm>
          <a:prstGeom prst="rect">
            <a:avLst/>
          </a:prstGeom>
          <a:solidFill>
            <a:srgbClr val="4B87CB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Início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hlinkClick r:id="rId4" action="ppaction://hlinksldjump"/>
          </p:cNvPr>
          <p:cNvSpPr/>
          <p:nvPr/>
        </p:nvSpPr>
        <p:spPr>
          <a:xfrm>
            <a:off x="3402066" y="0"/>
            <a:ext cx="1723710" cy="756000"/>
          </a:xfrm>
          <a:prstGeom prst="rect">
            <a:avLst/>
          </a:prstGeom>
          <a:solidFill>
            <a:srgbClr val="4B87CB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Produtos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5140896" y="0"/>
            <a:ext cx="1723710" cy="756000"/>
          </a:xfrm>
          <a:prstGeom prst="rect">
            <a:avLst/>
          </a:prstGeom>
          <a:solidFill>
            <a:srgbClr val="4B87CB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Encomendas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7" name="Rounded Rectangle 6">
            <a:hlinkClick r:id="rId6" action="ppaction://hlinksldjump"/>
          </p:cNvPr>
          <p:cNvSpPr/>
          <p:nvPr/>
        </p:nvSpPr>
        <p:spPr>
          <a:xfrm>
            <a:off x="453609" y="5125075"/>
            <a:ext cx="1890037" cy="725674"/>
          </a:xfrm>
          <a:prstGeom prst="roundRect">
            <a:avLst/>
          </a:prstGeom>
          <a:gradFill>
            <a:gsLst>
              <a:gs pos="0">
                <a:srgbClr val="59799E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Voltar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739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609" y="1405995"/>
            <a:ext cx="7272863" cy="264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2B4B70"/>
                </a:solidFill>
              </a:rPr>
              <a:t>Produtos para Encomenda do Cliente António</a:t>
            </a:r>
          </a:p>
          <a:p>
            <a:endParaRPr lang="pt-PT" sz="2400" dirty="0"/>
          </a:p>
          <a:p>
            <a:endParaRPr lang="pt-PT" sz="2400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70602"/>
              </p:ext>
            </p:extLst>
          </p:nvPr>
        </p:nvGraphicFramePr>
        <p:xfrm>
          <a:off x="453609" y="2264399"/>
          <a:ext cx="6096000" cy="1483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Marca</a:t>
                      </a:r>
                      <a:endParaRPr lang="pt-P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Código</a:t>
                      </a:r>
                      <a:r>
                        <a:rPr lang="pt-PT" baseline="0" dirty="0" smtClean="0"/>
                        <a:t> </a:t>
                      </a:r>
                      <a:endParaRPr lang="pt-P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Preço</a:t>
                      </a:r>
                      <a:endParaRPr lang="pt-P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Quantidade</a:t>
                      </a:r>
                      <a:endParaRPr lang="pt-PT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Diesel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D001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14,00€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Hugo Boss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HB002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49,99€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......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......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......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.....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821007"/>
              </p:ext>
            </p:extLst>
          </p:nvPr>
        </p:nvGraphicFramePr>
        <p:xfrm>
          <a:off x="453609" y="4621182"/>
          <a:ext cx="24494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106"/>
                <a:gridCol w="1179383"/>
              </a:tblGrid>
              <a:tr h="370840">
                <a:tc>
                  <a:txBody>
                    <a:bodyPr/>
                    <a:lstStyle/>
                    <a:p>
                      <a:r>
                        <a:rPr lang="pt-PT" b="0" dirty="0" smtClean="0"/>
                        <a:t>Preço Total</a:t>
                      </a:r>
                      <a:endParaRPr lang="pt-P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 smtClean="0"/>
                        <a:t> 63,99€</a:t>
                      </a:r>
                      <a:endParaRPr lang="pt-PT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879726" y="0"/>
            <a:ext cx="2264274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rgbClr val="FFFFFF"/>
                </a:solidFill>
              </a:rPr>
              <a:t>Username: Gestor</a:t>
            </a:r>
          </a:p>
          <a:p>
            <a:pPr algn="ctr"/>
            <a:r>
              <a:rPr lang="pt-PT" sz="1200" u="sng" dirty="0" smtClean="0">
                <a:solidFill>
                  <a:srgbClr val="FFFFFF"/>
                </a:solidFill>
                <a:hlinkClick r:id="rId2" action="ppaction://hlinksldjump"/>
              </a:rPr>
              <a:t>Log Out</a:t>
            </a:r>
            <a:endParaRPr lang="pt-PT" sz="1200" u="sng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hlinkClick r:id="rId3" action="ppaction://hlinksldjump"/>
          </p:cNvPr>
          <p:cNvSpPr/>
          <p:nvPr/>
        </p:nvSpPr>
        <p:spPr>
          <a:xfrm>
            <a:off x="1663236" y="0"/>
            <a:ext cx="1723710" cy="756000"/>
          </a:xfrm>
          <a:prstGeom prst="rect">
            <a:avLst/>
          </a:prstGeom>
          <a:solidFill>
            <a:srgbClr val="4B87CB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Início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9" name="Rectangle 18">
            <a:hlinkClick r:id="rId4" action="ppaction://hlinksldjump"/>
          </p:cNvPr>
          <p:cNvSpPr/>
          <p:nvPr/>
        </p:nvSpPr>
        <p:spPr>
          <a:xfrm>
            <a:off x="3402066" y="0"/>
            <a:ext cx="1723710" cy="756000"/>
          </a:xfrm>
          <a:prstGeom prst="rect">
            <a:avLst/>
          </a:prstGeom>
          <a:solidFill>
            <a:srgbClr val="4B87CB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Produtos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hlinkClick r:id="rId5" action="ppaction://hlinksldjump"/>
          </p:cNvPr>
          <p:cNvSpPr/>
          <p:nvPr/>
        </p:nvSpPr>
        <p:spPr>
          <a:xfrm>
            <a:off x="5140896" y="0"/>
            <a:ext cx="1723710" cy="756000"/>
          </a:xfrm>
          <a:prstGeom prst="rect">
            <a:avLst/>
          </a:prstGeom>
          <a:solidFill>
            <a:srgbClr val="4B87CB">
              <a:alpha val="63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Encomendas</a:t>
            </a:r>
            <a:endParaRPr lang="pt-P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61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hlinkClick r:id="rId2" action="ppaction://hlinksldjump"/>
          </p:cNvPr>
          <p:cNvSpPr/>
          <p:nvPr/>
        </p:nvSpPr>
        <p:spPr>
          <a:xfrm>
            <a:off x="1663236" y="0"/>
            <a:ext cx="1723710" cy="756000"/>
          </a:xfrm>
          <a:prstGeom prst="rect">
            <a:avLst/>
          </a:prstGeom>
          <a:solidFill>
            <a:srgbClr val="4B87CB">
              <a:alpha val="63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Início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25" name="Rectangle 24">
            <a:hlinkClick r:id="rId3" action="ppaction://hlinksldjump"/>
          </p:cNvPr>
          <p:cNvSpPr/>
          <p:nvPr/>
        </p:nvSpPr>
        <p:spPr>
          <a:xfrm>
            <a:off x="3402066" y="0"/>
            <a:ext cx="1723710" cy="756000"/>
          </a:xfrm>
          <a:prstGeom prst="rect">
            <a:avLst/>
          </a:prstGeom>
          <a:solidFill>
            <a:srgbClr val="4B87CB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Produtos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26" name="Rectangle 25">
            <a:hlinkClick r:id="rId4" action="ppaction://hlinksldjump"/>
          </p:cNvPr>
          <p:cNvSpPr/>
          <p:nvPr/>
        </p:nvSpPr>
        <p:spPr>
          <a:xfrm>
            <a:off x="5140896" y="0"/>
            <a:ext cx="1723710" cy="756000"/>
          </a:xfrm>
          <a:prstGeom prst="rect">
            <a:avLst/>
          </a:prstGeom>
          <a:solidFill>
            <a:srgbClr val="4B87CB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Encomendas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3609" y="1692403"/>
            <a:ext cx="83615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rgbClr val="2B4B70"/>
                </a:solidFill>
              </a:rPr>
              <a:t>Seja Bem vindo à nossa Perfumaria,</a:t>
            </a:r>
          </a:p>
          <a:p>
            <a:pPr algn="just"/>
            <a:r>
              <a:rPr lang="pt-PT" dirty="0" smtClean="0">
                <a:solidFill>
                  <a:srgbClr val="2B4B70"/>
                </a:solidFill>
              </a:rPr>
              <a:t/>
            </a:r>
            <a:br>
              <a:rPr lang="pt-PT" dirty="0" smtClean="0">
                <a:solidFill>
                  <a:srgbClr val="2B4B70"/>
                </a:solidFill>
              </a:rPr>
            </a:br>
            <a:r>
              <a:rPr lang="pt-PT" dirty="0" smtClean="0">
                <a:solidFill>
                  <a:srgbClr val="2B4B70"/>
                </a:solidFill>
              </a:rPr>
              <a:t>Somos 2 estudantes de Engenharia Eletrotécnica da Faculdade de Engenharia da Universidade do Porto e desenvolvemos este negócio de Perfumes no âmbito da Unidade Curricular de Sistemas de Informação.</a:t>
            </a:r>
          </a:p>
          <a:p>
            <a:pPr algn="just"/>
            <a:endParaRPr lang="pt-PT" dirty="0" smtClean="0">
              <a:solidFill>
                <a:srgbClr val="2B4B70"/>
              </a:solidFill>
            </a:endParaRPr>
          </a:p>
          <a:p>
            <a:r>
              <a:rPr lang="pt-PT" dirty="0" smtClean="0">
                <a:solidFill>
                  <a:srgbClr val="2B4B70"/>
                </a:solidFill>
              </a:rPr>
              <a:t>	</a:t>
            </a:r>
            <a:r>
              <a:rPr lang="pt-PT" b="1" dirty="0" smtClean="0">
                <a:solidFill>
                  <a:srgbClr val="2B4B70"/>
                </a:solidFill>
              </a:rPr>
              <a:t>Guilherme Lawless								João Pedro Novais</a:t>
            </a:r>
          </a:p>
          <a:p>
            <a:r>
              <a:rPr lang="pt-PT" dirty="0" smtClean="0">
                <a:solidFill>
                  <a:srgbClr val="2B4B70"/>
                </a:solidFill>
              </a:rPr>
              <a:t>	ee11196@fe.up.pt								ee11123@fe.up.pt																	</a:t>
            </a:r>
          </a:p>
          <a:p>
            <a:endParaRPr lang="pt-PT" dirty="0">
              <a:solidFill>
                <a:srgbClr val="2B4B70"/>
              </a:solidFill>
            </a:endParaRPr>
          </a:p>
          <a:p>
            <a:endParaRPr lang="pt-PT" dirty="0" smtClean="0">
              <a:solidFill>
                <a:srgbClr val="2B4B70"/>
              </a:solidFill>
            </a:endParaRPr>
          </a:p>
          <a:p>
            <a:endParaRPr lang="pt-PT" dirty="0">
              <a:solidFill>
                <a:srgbClr val="2B4B70"/>
              </a:solidFill>
            </a:endParaRPr>
          </a:p>
          <a:p>
            <a:endParaRPr lang="pt-PT" dirty="0" smtClean="0">
              <a:solidFill>
                <a:srgbClr val="2B4B70"/>
              </a:solidFill>
            </a:endParaRPr>
          </a:p>
          <a:p>
            <a:endParaRPr lang="pt-PT" dirty="0">
              <a:solidFill>
                <a:srgbClr val="2B4B70"/>
              </a:solidFill>
            </a:endParaRPr>
          </a:p>
          <a:p>
            <a:endParaRPr lang="pt-PT" dirty="0" smtClean="0">
              <a:solidFill>
                <a:srgbClr val="2B4B70"/>
              </a:solidFill>
            </a:endParaRPr>
          </a:p>
          <a:p>
            <a:endParaRPr lang="pt-PT" dirty="0" smtClean="0">
              <a:solidFill>
                <a:srgbClr val="2B4B70"/>
              </a:solidFill>
            </a:endParaRPr>
          </a:p>
          <a:p>
            <a:r>
              <a:rPr lang="pt-PT" dirty="0" smtClean="0">
                <a:solidFill>
                  <a:srgbClr val="2B4B70"/>
                </a:solidFill>
              </a:rPr>
              <a:t>Agradecemos a sua visita</a:t>
            </a:r>
            <a:endParaRPr lang="pt-PT" dirty="0">
              <a:solidFill>
                <a:srgbClr val="2B4B70"/>
              </a:solidFill>
            </a:endParaRPr>
          </a:p>
        </p:txBody>
      </p:sp>
      <p:pic>
        <p:nvPicPr>
          <p:cNvPr id="24" name="Picture 23" descr="law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05" y="4064122"/>
            <a:ext cx="1532819" cy="1685746"/>
          </a:xfrm>
          <a:prstGeom prst="rect">
            <a:avLst/>
          </a:prstGeom>
          <a:ln>
            <a:solidFill>
              <a:srgbClr val="2B4B70"/>
            </a:solidFill>
          </a:ln>
        </p:spPr>
      </p:pic>
      <p:pic>
        <p:nvPicPr>
          <p:cNvPr id="27" name="Picture 26" descr="novai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91" y="4064122"/>
            <a:ext cx="1532153" cy="1685746"/>
          </a:xfrm>
          <a:prstGeom prst="rect">
            <a:avLst/>
          </a:prstGeom>
          <a:ln>
            <a:solidFill>
              <a:srgbClr val="2B4B70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6879726" y="0"/>
            <a:ext cx="2264274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rgbClr val="FFFFFF"/>
                </a:solidFill>
              </a:rPr>
              <a:t>Username: Gestor</a:t>
            </a:r>
          </a:p>
          <a:p>
            <a:pPr algn="ctr"/>
            <a:r>
              <a:rPr lang="pt-PT" sz="1200" u="sng" dirty="0" smtClean="0">
                <a:solidFill>
                  <a:srgbClr val="FFFFFF"/>
                </a:solidFill>
                <a:hlinkClick r:id="rId7" action="ppaction://hlinksldjump"/>
              </a:rPr>
              <a:t>Log Out</a:t>
            </a:r>
            <a:endParaRPr lang="pt-PT" sz="12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72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 txBox="1">
            <a:spLocks/>
          </p:cNvSpPr>
          <p:nvPr/>
        </p:nvSpPr>
        <p:spPr>
          <a:xfrm>
            <a:off x="1645919" y="263617"/>
            <a:ext cx="7498081" cy="77823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dirty="0" smtClean="0"/>
              <a:t>Diagrama de desenho da aplicação</a:t>
            </a:r>
            <a:endParaRPr lang="pt-PT" sz="3600" dirty="0"/>
          </a:p>
        </p:txBody>
      </p:sp>
      <p:sp>
        <p:nvSpPr>
          <p:cNvPr id="35" name="Retângulo 34"/>
          <p:cNvSpPr/>
          <p:nvPr/>
        </p:nvSpPr>
        <p:spPr>
          <a:xfrm>
            <a:off x="1645919" y="5481255"/>
            <a:ext cx="709744" cy="41801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listCliente</a:t>
            </a:r>
            <a:endParaRPr lang="pt-PT" sz="1000" dirty="0"/>
          </a:p>
        </p:txBody>
      </p:sp>
      <p:cxnSp>
        <p:nvCxnSpPr>
          <p:cNvPr id="36" name="Conexão reta unidirecional 35"/>
          <p:cNvCxnSpPr/>
          <p:nvPr/>
        </p:nvCxnSpPr>
        <p:spPr>
          <a:xfrm>
            <a:off x="1222469" y="5687967"/>
            <a:ext cx="423450" cy="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xão reta unidirecional 37"/>
          <p:cNvCxnSpPr>
            <a:stCxn id="35" idx="3"/>
          </p:cNvCxnSpPr>
          <p:nvPr/>
        </p:nvCxnSpPr>
        <p:spPr>
          <a:xfrm flipV="1">
            <a:off x="2355663" y="5687965"/>
            <a:ext cx="327650" cy="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2662646" y="5481255"/>
            <a:ext cx="910039" cy="41801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formEditInfo</a:t>
            </a:r>
            <a:endParaRPr lang="pt-PT" sz="1000" dirty="0"/>
          </a:p>
        </p:txBody>
      </p:sp>
      <p:sp>
        <p:nvSpPr>
          <p:cNvPr id="41" name="Retângulo 40"/>
          <p:cNvSpPr/>
          <p:nvPr/>
        </p:nvSpPr>
        <p:spPr>
          <a:xfrm>
            <a:off x="3866604" y="5481255"/>
            <a:ext cx="1223556" cy="4180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updateCliente</a:t>
            </a:r>
            <a:endParaRPr lang="pt-PT" sz="1000" dirty="0"/>
          </a:p>
        </p:txBody>
      </p:sp>
      <p:cxnSp>
        <p:nvCxnSpPr>
          <p:cNvPr id="42" name="Conexão reta unidirecional 41"/>
          <p:cNvCxnSpPr>
            <a:stCxn id="39" idx="3"/>
            <a:endCxn id="41" idx="1"/>
          </p:cNvCxnSpPr>
          <p:nvPr/>
        </p:nvCxnSpPr>
        <p:spPr>
          <a:xfrm>
            <a:off x="3572685" y="5690261"/>
            <a:ext cx="293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upo 48"/>
          <p:cNvGrpSpPr/>
          <p:nvPr/>
        </p:nvGrpSpPr>
        <p:grpSpPr>
          <a:xfrm>
            <a:off x="2619103" y="863663"/>
            <a:ext cx="6032687" cy="328289"/>
            <a:chOff x="3816020" y="3876837"/>
            <a:chExt cx="3356163" cy="418011"/>
          </a:xfrm>
        </p:grpSpPr>
        <p:sp>
          <p:nvSpPr>
            <p:cNvPr id="50" name="Retângulo 49"/>
            <p:cNvSpPr/>
            <p:nvPr/>
          </p:nvSpPr>
          <p:spPr>
            <a:xfrm>
              <a:off x="5050967" y="3876837"/>
              <a:ext cx="931817" cy="418011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800" dirty="0"/>
                <a:t>a</a:t>
              </a:r>
              <a:r>
                <a:rPr lang="pt-PT" sz="800" dirty="0" smtClean="0"/>
                <a:t>ção do servidor</a:t>
              </a:r>
              <a:endParaRPr lang="pt-PT" sz="800" dirty="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3816020" y="3876837"/>
              <a:ext cx="1016688" cy="418011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800" dirty="0" smtClean="0"/>
                <a:t>apresentação</a:t>
              </a:r>
              <a:endParaRPr lang="pt-PT" sz="800" dirty="0"/>
            </a:p>
          </p:txBody>
        </p:sp>
        <p:grpSp>
          <p:nvGrpSpPr>
            <p:cNvPr id="57" name="Grupo 56"/>
            <p:cNvGrpSpPr/>
            <p:nvPr/>
          </p:nvGrpSpPr>
          <p:grpSpPr>
            <a:xfrm>
              <a:off x="5952986" y="3959143"/>
              <a:ext cx="1219197" cy="274325"/>
              <a:chOff x="1221461" y="3544396"/>
              <a:chExt cx="931817" cy="274325"/>
            </a:xfrm>
          </p:grpSpPr>
          <p:cxnSp>
            <p:nvCxnSpPr>
              <p:cNvPr id="58" name="Conexão reta unidirecional 57"/>
              <p:cNvCxnSpPr/>
              <p:nvPr/>
            </p:nvCxnSpPr>
            <p:spPr>
              <a:xfrm>
                <a:off x="1402250" y="3788228"/>
                <a:ext cx="57023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CaixaDeTexto 58"/>
              <p:cNvSpPr txBox="1"/>
              <p:nvPr/>
            </p:nvSpPr>
            <p:spPr>
              <a:xfrm>
                <a:off x="1221461" y="3544396"/>
                <a:ext cx="931817" cy="274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800" dirty="0"/>
                  <a:t>a</a:t>
                </a:r>
                <a:r>
                  <a:rPr lang="pt-PT" sz="800" dirty="0" smtClean="0"/>
                  <a:t>ção do utilizador</a:t>
                </a:r>
                <a:endParaRPr lang="pt-PT" sz="800" dirty="0"/>
              </a:p>
            </p:txBody>
          </p:sp>
        </p:grpSp>
      </p:grpSp>
      <p:sp>
        <p:nvSpPr>
          <p:cNvPr id="62" name="Retângulo 61"/>
          <p:cNvSpPr/>
          <p:nvPr/>
        </p:nvSpPr>
        <p:spPr>
          <a:xfrm>
            <a:off x="5425439" y="5465023"/>
            <a:ext cx="709744" cy="41801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noteOK</a:t>
            </a:r>
            <a:endParaRPr lang="pt-PT" sz="1000" dirty="0"/>
          </a:p>
        </p:txBody>
      </p:sp>
      <p:cxnSp>
        <p:nvCxnSpPr>
          <p:cNvPr id="63" name="Conexão reta unidirecional 62"/>
          <p:cNvCxnSpPr>
            <a:endCxn id="62" idx="1"/>
          </p:cNvCxnSpPr>
          <p:nvPr/>
        </p:nvCxnSpPr>
        <p:spPr>
          <a:xfrm>
            <a:off x="5090160" y="5670558"/>
            <a:ext cx="335279" cy="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5" name="Diagrama 64"/>
          <p:cNvGraphicFramePr/>
          <p:nvPr>
            <p:extLst>
              <p:ext uri="{D42A27DB-BD31-4B8C-83A1-F6EECF244321}">
                <p14:modId xmlns:p14="http://schemas.microsoft.com/office/powerpoint/2010/main" val="695522314"/>
              </p:ext>
            </p:extLst>
          </p:nvPr>
        </p:nvGraphicFramePr>
        <p:xfrm>
          <a:off x="121920" y="1490296"/>
          <a:ext cx="1672046" cy="4440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7" name="Grupo 66"/>
          <p:cNvGrpSpPr/>
          <p:nvPr/>
        </p:nvGrpSpPr>
        <p:grpSpPr>
          <a:xfrm>
            <a:off x="1264381" y="1490297"/>
            <a:ext cx="1021619" cy="518721"/>
            <a:chOff x="0" y="3210"/>
            <a:chExt cx="909501" cy="454750"/>
          </a:xfrm>
          <a:solidFill>
            <a:schemeClr val="accent2"/>
          </a:solidFill>
        </p:grpSpPr>
        <p:sp>
          <p:nvSpPr>
            <p:cNvPr id="68" name="Retângulo arredondado 67"/>
            <p:cNvSpPr/>
            <p:nvPr/>
          </p:nvSpPr>
          <p:spPr>
            <a:xfrm>
              <a:off x="0" y="3210"/>
              <a:ext cx="909501" cy="454750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tângulo 68">
              <a:hlinkClick r:id="rId7" action="ppaction://hlinksldjump"/>
            </p:cNvPr>
            <p:cNvSpPr/>
            <p:nvPr/>
          </p:nvSpPr>
          <p:spPr>
            <a:xfrm>
              <a:off x="13319" y="16529"/>
              <a:ext cx="882863" cy="4281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17780" rIns="2667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400" kern="1200" dirty="0" smtClean="0"/>
                <a:t>Menu Gestor</a:t>
              </a:r>
              <a:endParaRPr lang="pt-PT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959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 txBox="1">
            <a:spLocks/>
          </p:cNvSpPr>
          <p:nvPr/>
        </p:nvSpPr>
        <p:spPr>
          <a:xfrm>
            <a:off x="1645919" y="263617"/>
            <a:ext cx="7498081" cy="77823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dirty="0" smtClean="0"/>
              <a:t>Diagrama de desenho da aplicação</a:t>
            </a:r>
            <a:endParaRPr lang="pt-PT" sz="3600" dirty="0"/>
          </a:p>
        </p:txBody>
      </p:sp>
      <p:grpSp>
        <p:nvGrpSpPr>
          <p:cNvPr id="49" name="Grupo 48"/>
          <p:cNvGrpSpPr/>
          <p:nvPr/>
        </p:nvGrpSpPr>
        <p:grpSpPr>
          <a:xfrm>
            <a:off x="2619103" y="863663"/>
            <a:ext cx="6032687" cy="328289"/>
            <a:chOff x="3816020" y="3876837"/>
            <a:chExt cx="3356163" cy="418011"/>
          </a:xfrm>
        </p:grpSpPr>
        <p:sp>
          <p:nvSpPr>
            <p:cNvPr id="50" name="Retângulo 49"/>
            <p:cNvSpPr/>
            <p:nvPr/>
          </p:nvSpPr>
          <p:spPr>
            <a:xfrm>
              <a:off x="5050967" y="3876837"/>
              <a:ext cx="931817" cy="418011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800" dirty="0"/>
                <a:t>a</a:t>
              </a:r>
              <a:r>
                <a:rPr lang="pt-PT" sz="800" dirty="0" smtClean="0"/>
                <a:t>ção do servidor</a:t>
              </a:r>
              <a:endParaRPr lang="pt-PT" sz="800" dirty="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3816020" y="3876837"/>
              <a:ext cx="1016688" cy="418011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800" dirty="0" smtClean="0"/>
                <a:t>apresentação</a:t>
              </a:r>
              <a:endParaRPr lang="pt-PT" sz="800" dirty="0"/>
            </a:p>
          </p:txBody>
        </p:sp>
        <p:grpSp>
          <p:nvGrpSpPr>
            <p:cNvPr id="57" name="Grupo 56"/>
            <p:cNvGrpSpPr/>
            <p:nvPr/>
          </p:nvGrpSpPr>
          <p:grpSpPr>
            <a:xfrm>
              <a:off x="5952986" y="3959143"/>
              <a:ext cx="1219197" cy="274325"/>
              <a:chOff x="1221461" y="3544396"/>
              <a:chExt cx="931817" cy="274325"/>
            </a:xfrm>
          </p:grpSpPr>
          <p:cxnSp>
            <p:nvCxnSpPr>
              <p:cNvPr id="58" name="Conexão reta unidirecional 57"/>
              <p:cNvCxnSpPr/>
              <p:nvPr/>
            </p:nvCxnSpPr>
            <p:spPr>
              <a:xfrm>
                <a:off x="1402250" y="3788228"/>
                <a:ext cx="57023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CaixaDeTexto 58"/>
              <p:cNvSpPr txBox="1"/>
              <p:nvPr/>
            </p:nvSpPr>
            <p:spPr>
              <a:xfrm>
                <a:off x="1221461" y="3544396"/>
                <a:ext cx="931817" cy="274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800" dirty="0"/>
                  <a:t>a</a:t>
                </a:r>
                <a:r>
                  <a:rPr lang="pt-PT" sz="800" dirty="0" smtClean="0"/>
                  <a:t>ção do utilizador</a:t>
                </a:r>
                <a:endParaRPr lang="pt-PT" sz="800" dirty="0"/>
              </a:p>
            </p:txBody>
          </p:sp>
        </p:grpSp>
      </p:grpSp>
      <p:grpSp>
        <p:nvGrpSpPr>
          <p:cNvPr id="21" name="Grupo 20"/>
          <p:cNvGrpSpPr/>
          <p:nvPr/>
        </p:nvGrpSpPr>
        <p:grpSpPr>
          <a:xfrm>
            <a:off x="1263063" y="1490296"/>
            <a:ext cx="1043395" cy="521697"/>
            <a:chOff x="0" y="2904"/>
            <a:chExt cx="1043395" cy="521697"/>
          </a:xfrm>
        </p:grpSpPr>
        <p:sp>
          <p:nvSpPr>
            <p:cNvPr id="22" name="Retângulo arredondado 21">
              <a:hlinkClick r:id="rId2" action="ppaction://hlinksldjump"/>
            </p:cNvPr>
            <p:cNvSpPr/>
            <p:nvPr/>
          </p:nvSpPr>
          <p:spPr>
            <a:xfrm>
              <a:off x="0" y="2904"/>
              <a:ext cx="1043395" cy="52169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tângulo 22">
              <a:hlinkClick r:id="rId2" action="ppaction://hlinksldjump"/>
            </p:cNvPr>
            <p:cNvSpPr/>
            <p:nvPr/>
          </p:nvSpPr>
          <p:spPr>
            <a:xfrm>
              <a:off x="15280" y="18184"/>
              <a:ext cx="1012835" cy="491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400" kern="1200" dirty="0" smtClean="0"/>
                <a:t>Menu Utilizador</a:t>
              </a:r>
              <a:endParaRPr lang="pt-PT" sz="1400" kern="1200" dirty="0"/>
            </a:p>
          </p:txBody>
        </p:sp>
      </p:grp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034183285"/>
              </p:ext>
            </p:extLst>
          </p:nvPr>
        </p:nvGraphicFramePr>
        <p:xfrm>
          <a:off x="106680" y="-52251"/>
          <a:ext cx="1059180" cy="6274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4" name="Retângulo 73"/>
          <p:cNvSpPr/>
          <p:nvPr/>
        </p:nvSpPr>
        <p:spPr>
          <a:xfrm>
            <a:off x="1489165" y="2870019"/>
            <a:ext cx="640079" cy="41801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formAllMarcas</a:t>
            </a:r>
            <a:endParaRPr lang="pt-PT" sz="1000" dirty="0"/>
          </a:p>
        </p:txBody>
      </p:sp>
      <p:sp>
        <p:nvSpPr>
          <p:cNvPr id="77" name="Retângulo 76"/>
          <p:cNvSpPr/>
          <p:nvPr/>
        </p:nvSpPr>
        <p:spPr>
          <a:xfrm>
            <a:off x="2423152" y="2866260"/>
            <a:ext cx="709744" cy="41801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formEditMarca</a:t>
            </a:r>
            <a:endParaRPr lang="pt-PT" sz="1000" dirty="0"/>
          </a:p>
        </p:txBody>
      </p:sp>
      <p:cxnSp>
        <p:nvCxnSpPr>
          <p:cNvPr id="78" name="Conexão reta unidirecional 77"/>
          <p:cNvCxnSpPr>
            <a:stCxn id="74" idx="3"/>
            <a:endCxn id="77" idx="1"/>
          </p:cNvCxnSpPr>
          <p:nvPr/>
        </p:nvCxnSpPr>
        <p:spPr>
          <a:xfrm flipV="1">
            <a:off x="2129244" y="3075266"/>
            <a:ext cx="293908" cy="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tângulo 78"/>
          <p:cNvSpPr/>
          <p:nvPr/>
        </p:nvSpPr>
        <p:spPr>
          <a:xfrm>
            <a:off x="3433346" y="2868454"/>
            <a:ext cx="596542" cy="4180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updateMarca</a:t>
            </a:r>
            <a:endParaRPr lang="pt-PT" sz="1000" dirty="0"/>
          </a:p>
        </p:txBody>
      </p:sp>
      <p:cxnSp>
        <p:nvCxnSpPr>
          <p:cNvPr id="80" name="Conexão reta unidirecional 79"/>
          <p:cNvCxnSpPr>
            <a:stCxn id="77" idx="3"/>
            <a:endCxn id="79" idx="1"/>
          </p:cNvCxnSpPr>
          <p:nvPr/>
        </p:nvCxnSpPr>
        <p:spPr>
          <a:xfrm>
            <a:off x="3132896" y="3075266"/>
            <a:ext cx="300450" cy="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tângulo 80"/>
          <p:cNvSpPr/>
          <p:nvPr/>
        </p:nvSpPr>
        <p:spPr>
          <a:xfrm>
            <a:off x="4387793" y="2865596"/>
            <a:ext cx="640079" cy="41801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noteOK</a:t>
            </a:r>
            <a:endParaRPr lang="pt-PT" sz="1000" dirty="0"/>
          </a:p>
        </p:txBody>
      </p:sp>
      <p:cxnSp>
        <p:nvCxnSpPr>
          <p:cNvPr id="83" name="Conexão reta unidirecional 82"/>
          <p:cNvCxnSpPr>
            <a:stCxn id="79" idx="3"/>
            <a:endCxn id="81" idx="1"/>
          </p:cNvCxnSpPr>
          <p:nvPr/>
        </p:nvCxnSpPr>
        <p:spPr>
          <a:xfrm flipV="1">
            <a:off x="4029888" y="3074602"/>
            <a:ext cx="357905" cy="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tângulo 83"/>
          <p:cNvSpPr/>
          <p:nvPr/>
        </p:nvSpPr>
        <p:spPr>
          <a:xfrm>
            <a:off x="2423152" y="2239244"/>
            <a:ext cx="596542" cy="4180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deleteMarca</a:t>
            </a:r>
            <a:endParaRPr lang="pt-PT" sz="1000" dirty="0"/>
          </a:p>
        </p:txBody>
      </p:sp>
      <p:sp>
        <p:nvSpPr>
          <p:cNvPr id="86" name="Retângulo 85"/>
          <p:cNvSpPr/>
          <p:nvPr/>
        </p:nvSpPr>
        <p:spPr>
          <a:xfrm>
            <a:off x="3377599" y="2236386"/>
            <a:ext cx="640079" cy="41801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noteOK</a:t>
            </a:r>
            <a:endParaRPr lang="pt-PT" sz="1000" dirty="0"/>
          </a:p>
        </p:txBody>
      </p:sp>
      <p:cxnSp>
        <p:nvCxnSpPr>
          <p:cNvPr id="87" name="Conexão reta unidirecional 86"/>
          <p:cNvCxnSpPr>
            <a:stCxn id="84" idx="3"/>
            <a:endCxn id="86" idx="1"/>
          </p:cNvCxnSpPr>
          <p:nvPr/>
        </p:nvCxnSpPr>
        <p:spPr>
          <a:xfrm flipV="1">
            <a:off x="3019694" y="2445392"/>
            <a:ext cx="357905" cy="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xão em ângulos retos 88"/>
          <p:cNvCxnSpPr>
            <a:stCxn id="74" idx="0"/>
            <a:endCxn id="84" idx="1"/>
          </p:cNvCxnSpPr>
          <p:nvPr/>
        </p:nvCxnSpPr>
        <p:spPr>
          <a:xfrm rot="5400000" flipH="1" flipV="1">
            <a:off x="1905294" y="2352162"/>
            <a:ext cx="421769" cy="613947"/>
          </a:xfrm>
          <a:prstGeom prst="bentConnector2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tângulo 89"/>
          <p:cNvSpPr/>
          <p:nvPr/>
        </p:nvSpPr>
        <p:spPr>
          <a:xfrm>
            <a:off x="3329939" y="3519040"/>
            <a:ext cx="541028" cy="4180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insertMarca</a:t>
            </a:r>
            <a:endParaRPr lang="pt-PT" sz="1000" dirty="0"/>
          </a:p>
        </p:txBody>
      </p:sp>
      <p:cxnSp>
        <p:nvCxnSpPr>
          <p:cNvPr id="91" name="Conexão reta unidirecional 90"/>
          <p:cNvCxnSpPr>
            <a:stCxn id="94" idx="3"/>
            <a:endCxn id="90" idx="1"/>
          </p:cNvCxnSpPr>
          <p:nvPr/>
        </p:nvCxnSpPr>
        <p:spPr>
          <a:xfrm>
            <a:off x="3014249" y="3728046"/>
            <a:ext cx="31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tângulo 91"/>
          <p:cNvSpPr/>
          <p:nvPr/>
        </p:nvSpPr>
        <p:spPr>
          <a:xfrm>
            <a:off x="4284386" y="3516182"/>
            <a:ext cx="640079" cy="41801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noteOK</a:t>
            </a:r>
            <a:endParaRPr lang="pt-PT" sz="1000" dirty="0"/>
          </a:p>
        </p:txBody>
      </p:sp>
      <p:cxnSp>
        <p:nvCxnSpPr>
          <p:cNvPr id="93" name="Conexão reta unidirecional 92"/>
          <p:cNvCxnSpPr>
            <a:stCxn id="90" idx="3"/>
            <a:endCxn id="92" idx="1"/>
          </p:cNvCxnSpPr>
          <p:nvPr/>
        </p:nvCxnSpPr>
        <p:spPr>
          <a:xfrm flipV="1">
            <a:off x="3870967" y="3725188"/>
            <a:ext cx="413419" cy="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tângulo 93"/>
          <p:cNvSpPr/>
          <p:nvPr/>
        </p:nvSpPr>
        <p:spPr>
          <a:xfrm>
            <a:off x="2417707" y="3519040"/>
            <a:ext cx="596542" cy="4180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verificaMarca</a:t>
            </a:r>
            <a:endParaRPr lang="pt-PT" sz="1000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3019694" y="3516182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T</a:t>
            </a:r>
          </a:p>
        </p:txBody>
      </p:sp>
      <p:sp>
        <p:nvSpPr>
          <p:cNvPr id="106" name="Retângulo 105"/>
          <p:cNvSpPr/>
          <p:nvPr/>
        </p:nvSpPr>
        <p:spPr>
          <a:xfrm>
            <a:off x="2248323" y="4168061"/>
            <a:ext cx="950323" cy="41801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noteNotOK</a:t>
            </a:r>
            <a:endParaRPr lang="pt-PT" sz="1000" dirty="0"/>
          </a:p>
        </p:txBody>
      </p:sp>
      <p:cxnSp>
        <p:nvCxnSpPr>
          <p:cNvPr id="107" name="Conexão curva 106"/>
          <p:cNvCxnSpPr>
            <a:stCxn id="106" idx="1"/>
            <a:endCxn id="74" idx="1"/>
          </p:cNvCxnSpPr>
          <p:nvPr/>
        </p:nvCxnSpPr>
        <p:spPr>
          <a:xfrm rot="10800000">
            <a:off x="1489165" y="3079025"/>
            <a:ext cx="759158" cy="1298042"/>
          </a:xfrm>
          <a:prstGeom prst="curvedConnector3">
            <a:avLst>
              <a:gd name="adj1" fmla="val 130112"/>
            </a:avLst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xão reta unidirecional 111"/>
          <p:cNvCxnSpPr>
            <a:endCxn id="74" idx="1"/>
          </p:cNvCxnSpPr>
          <p:nvPr/>
        </p:nvCxnSpPr>
        <p:spPr>
          <a:xfrm flipV="1">
            <a:off x="1188715" y="3079025"/>
            <a:ext cx="300450" cy="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xão reta unidirecional 119"/>
          <p:cNvCxnSpPr>
            <a:stCxn id="94" idx="2"/>
            <a:endCxn id="106" idx="0"/>
          </p:cNvCxnSpPr>
          <p:nvPr/>
        </p:nvCxnSpPr>
        <p:spPr>
          <a:xfrm>
            <a:off x="2715978" y="3937051"/>
            <a:ext cx="7507" cy="23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CaixaDeTexto 122"/>
          <p:cNvSpPr txBox="1"/>
          <p:nvPr/>
        </p:nvSpPr>
        <p:spPr>
          <a:xfrm>
            <a:off x="2473224" y="3928166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/>
              <a:t>F</a:t>
            </a:r>
            <a:endParaRPr lang="pt-PT" sz="1000" dirty="0"/>
          </a:p>
        </p:txBody>
      </p:sp>
      <p:cxnSp>
        <p:nvCxnSpPr>
          <p:cNvPr id="130" name="Conexão em ângulos retos 129"/>
          <p:cNvCxnSpPr>
            <a:stCxn id="74" idx="2"/>
            <a:endCxn id="94" idx="1"/>
          </p:cNvCxnSpPr>
          <p:nvPr/>
        </p:nvCxnSpPr>
        <p:spPr>
          <a:xfrm rot="16200000" flipH="1">
            <a:off x="1893448" y="3203787"/>
            <a:ext cx="440016" cy="608502"/>
          </a:xfrm>
          <a:prstGeom prst="bentConnector2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Retângulo 143"/>
          <p:cNvSpPr/>
          <p:nvPr/>
        </p:nvSpPr>
        <p:spPr>
          <a:xfrm>
            <a:off x="2417706" y="4782724"/>
            <a:ext cx="959893" cy="4180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getProdutosByMarca</a:t>
            </a:r>
            <a:endParaRPr lang="pt-PT" sz="1000" dirty="0"/>
          </a:p>
        </p:txBody>
      </p:sp>
      <p:cxnSp>
        <p:nvCxnSpPr>
          <p:cNvPr id="145" name="Conexão em ângulos retos 144"/>
          <p:cNvCxnSpPr/>
          <p:nvPr/>
        </p:nvCxnSpPr>
        <p:spPr>
          <a:xfrm rot="16200000" flipH="1">
            <a:off x="1266465" y="3840489"/>
            <a:ext cx="1699424" cy="603058"/>
          </a:xfrm>
          <a:prstGeom prst="bentConnector2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tângulo 148"/>
          <p:cNvSpPr/>
          <p:nvPr/>
        </p:nvSpPr>
        <p:spPr>
          <a:xfrm>
            <a:off x="3678048" y="4782724"/>
            <a:ext cx="1160865" cy="41801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formEditProdutos</a:t>
            </a:r>
            <a:endParaRPr lang="pt-PT" sz="1000" dirty="0"/>
          </a:p>
        </p:txBody>
      </p:sp>
      <p:cxnSp>
        <p:nvCxnSpPr>
          <p:cNvPr id="150" name="Conexão reta unidirecional 149"/>
          <p:cNvCxnSpPr>
            <a:endCxn id="149" idx="1"/>
          </p:cNvCxnSpPr>
          <p:nvPr/>
        </p:nvCxnSpPr>
        <p:spPr>
          <a:xfrm flipV="1">
            <a:off x="3384141" y="4991730"/>
            <a:ext cx="293907" cy="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tângulo 151"/>
          <p:cNvSpPr/>
          <p:nvPr/>
        </p:nvSpPr>
        <p:spPr>
          <a:xfrm>
            <a:off x="6227507" y="4783270"/>
            <a:ext cx="657972" cy="4180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insert</a:t>
            </a:r>
            <a:r>
              <a:rPr lang="pt-PT" sz="1000" dirty="0" smtClean="0"/>
              <a:t> Produto</a:t>
            </a:r>
            <a:endParaRPr lang="pt-PT" sz="1000" dirty="0"/>
          </a:p>
        </p:txBody>
      </p:sp>
      <p:cxnSp>
        <p:nvCxnSpPr>
          <p:cNvPr id="153" name="Conexão reta unidirecional 152"/>
          <p:cNvCxnSpPr>
            <a:stCxn id="154" idx="3"/>
            <a:endCxn id="152" idx="1"/>
          </p:cNvCxnSpPr>
          <p:nvPr/>
        </p:nvCxnSpPr>
        <p:spPr>
          <a:xfrm>
            <a:off x="5911817" y="4992276"/>
            <a:ext cx="31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tângulo 153"/>
          <p:cNvSpPr/>
          <p:nvPr/>
        </p:nvSpPr>
        <p:spPr>
          <a:xfrm>
            <a:off x="5267615" y="4783270"/>
            <a:ext cx="644202" cy="4180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/>
              <a:t>v</a:t>
            </a:r>
            <a:r>
              <a:rPr lang="pt-PT" sz="1000" dirty="0" smtClean="0"/>
              <a:t>erifica Produto</a:t>
            </a:r>
            <a:endParaRPr lang="pt-PT" sz="1000" dirty="0"/>
          </a:p>
        </p:txBody>
      </p:sp>
      <p:sp>
        <p:nvSpPr>
          <p:cNvPr id="155" name="CaixaDeTexto 154"/>
          <p:cNvSpPr txBox="1"/>
          <p:nvPr/>
        </p:nvSpPr>
        <p:spPr>
          <a:xfrm>
            <a:off x="5917262" y="4789121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T</a:t>
            </a:r>
          </a:p>
        </p:txBody>
      </p:sp>
      <p:sp>
        <p:nvSpPr>
          <p:cNvPr id="156" name="Retângulo 155"/>
          <p:cNvSpPr/>
          <p:nvPr/>
        </p:nvSpPr>
        <p:spPr>
          <a:xfrm>
            <a:off x="5114554" y="4118622"/>
            <a:ext cx="950323" cy="41801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noteNotOK</a:t>
            </a:r>
            <a:endParaRPr lang="pt-PT" sz="1000" dirty="0"/>
          </a:p>
        </p:txBody>
      </p:sp>
      <p:cxnSp>
        <p:nvCxnSpPr>
          <p:cNvPr id="157" name="Conexão reta unidirecional 156"/>
          <p:cNvCxnSpPr>
            <a:stCxn id="154" idx="0"/>
            <a:endCxn id="156" idx="2"/>
          </p:cNvCxnSpPr>
          <p:nvPr/>
        </p:nvCxnSpPr>
        <p:spPr>
          <a:xfrm flipV="1">
            <a:off x="5589716" y="4536633"/>
            <a:ext cx="0" cy="24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CaixaDeTexto 162"/>
          <p:cNvSpPr txBox="1"/>
          <p:nvPr/>
        </p:nvSpPr>
        <p:spPr>
          <a:xfrm>
            <a:off x="5357523" y="4530605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/>
              <a:t>F</a:t>
            </a:r>
            <a:endParaRPr lang="pt-PT" sz="1000" dirty="0"/>
          </a:p>
        </p:txBody>
      </p:sp>
      <p:cxnSp>
        <p:nvCxnSpPr>
          <p:cNvPr id="165" name="Conexão reta unidirecional 164"/>
          <p:cNvCxnSpPr>
            <a:stCxn id="149" idx="3"/>
            <a:endCxn id="154" idx="1"/>
          </p:cNvCxnSpPr>
          <p:nvPr/>
        </p:nvCxnSpPr>
        <p:spPr>
          <a:xfrm>
            <a:off x="4838913" y="4991730"/>
            <a:ext cx="428702" cy="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Retângulo 174"/>
          <p:cNvSpPr/>
          <p:nvPr/>
        </p:nvSpPr>
        <p:spPr>
          <a:xfrm>
            <a:off x="7223786" y="4783270"/>
            <a:ext cx="640079" cy="41801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noteOK</a:t>
            </a:r>
            <a:endParaRPr lang="pt-PT" sz="1000" dirty="0"/>
          </a:p>
        </p:txBody>
      </p:sp>
      <p:cxnSp>
        <p:nvCxnSpPr>
          <p:cNvPr id="176" name="Conexão reta unidirecional 175"/>
          <p:cNvCxnSpPr>
            <a:stCxn id="152" idx="3"/>
            <a:endCxn id="175" idx="1"/>
          </p:cNvCxnSpPr>
          <p:nvPr/>
        </p:nvCxnSpPr>
        <p:spPr>
          <a:xfrm>
            <a:off x="6885479" y="4992276"/>
            <a:ext cx="338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xão curva 177"/>
          <p:cNvCxnSpPr>
            <a:stCxn id="156" idx="1"/>
            <a:endCxn id="149" idx="0"/>
          </p:cNvCxnSpPr>
          <p:nvPr/>
        </p:nvCxnSpPr>
        <p:spPr>
          <a:xfrm rot="10800000" flipV="1">
            <a:off x="4258482" y="4327628"/>
            <a:ext cx="856073" cy="455096"/>
          </a:xfrm>
          <a:prstGeom prst="curvedConnector2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xão em ângulos retos 180"/>
          <p:cNvCxnSpPr>
            <a:stCxn id="149" idx="2"/>
            <a:endCxn id="183" idx="1"/>
          </p:cNvCxnSpPr>
          <p:nvPr/>
        </p:nvCxnSpPr>
        <p:spPr>
          <a:xfrm rot="16200000" flipH="1">
            <a:off x="4356378" y="5102837"/>
            <a:ext cx="412707" cy="608501"/>
          </a:xfrm>
          <a:prstGeom prst="bentConnector2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Retângulo 182"/>
          <p:cNvSpPr/>
          <p:nvPr/>
        </p:nvSpPr>
        <p:spPr>
          <a:xfrm>
            <a:off x="4866982" y="5404436"/>
            <a:ext cx="1160865" cy="41801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formEditProduto</a:t>
            </a:r>
            <a:endParaRPr lang="pt-PT" sz="1000" dirty="0"/>
          </a:p>
        </p:txBody>
      </p:sp>
      <p:sp>
        <p:nvSpPr>
          <p:cNvPr id="186" name="Retângulo 185"/>
          <p:cNvSpPr/>
          <p:nvPr/>
        </p:nvSpPr>
        <p:spPr>
          <a:xfrm>
            <a:off x="6307362" y="5404435"/>
            <a:ext cx="657972" cy="4180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/>
              <a:t>u</a:t>
            </a:r>
            <a:r>
              <a:rPr lang="pt-PT" sz="1000" dirty="0" err="1" smtClean="0"/>
              <a:t>pdate</a:t>
            </a:r>
            <a:r>
              <a:rPr lang="pt-PT" sz="1000" dirty="0" smtClean="0"/>
              <a:t> Produto</a:t>
            </a:r>
            <a:endParaRPr lang="pt-PT" sz="1000" dirty="0"/>
          </a:p>
        </p:txBody>
      </p:sp>
      <p:cxnSp>
        <p:nvCxnSpPr>
          <p:cNvPr id="187" name="Conexão reta unidirecional 186"/>
          <p:cNvCxnSpPr>
            <a:stCxn id="183" idx="3"/>
            <a:endCxn id="186" idx="1"/>
          </p:cNvCxnSpPr>
          <p:nvPr/>
        </p:nvCxnSpPr>
        <p:spPr>
          <a:xfrm flipV="1">
            <a:off x="6027847" y="5613441"/>
            <a:ext cx="2795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tângulo 189"/>
          <p:cNvSpPr/>
          <p:nvPr/>
        </p:nvSpPr>
        <p:spPr>
          <a:xfrm>
            <a:off x="7244849" y="5404436"/>
            <a:ext cx="640079" cy="41801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noteOK</a:t>
            </a:r>
            <a:endParaRPr lang="pt-PT" sz="1000" dirty="0"/>
          </a:p>
        </p:txBody>
      </p:sp>
      <p:cxnSp>
        <p:nvCxnSpPr>
          <p:cNvPr id="191" name="Conexão reta unidirecional 190"/>
          <p:cNvCxnSpPr>
            <a:stCxn id="186" idx="3"/>
            <a:endCxn id="190" idx="1"/>
          </p:cNvCxnSpPr>
          <p:nvPr/>
        </p:nvCxnSpPr>
        <p:spPr>
          <a:xfrm>
            <a:off x="6965334" y="5613441"/>
            <a:ext cx="2795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onexão em ângulos retos 194"/>
          <p:cNvCxnSpPr>
            <a:stCxn id="149" idx="2"/>
            <a:endCxn id="196" idx="1"/>
          </p:cNvCxnSpPr>
          <p:nvPr/>
        </p:nvCxnSpPr>
        <p:spPr>
          <a:xfrm rot="16200000" flipH="1">
            <a:off x="4068109" y="5391107"/>
            <a:ext cx="997392" cy="616648"/>
          </a:xfrm>
          <a:prstGeom prst="bentConnector2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Retângulo 195"/>
          <p:cNvSpPr/>
          <p:nvPr/>
        </p:nvSpPr>
        <p:spPr>
          <a:xfrm>
            <a:off x="4875129" y="5989121"/>
            <a:ext cx="657972" cy="4180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smtClean="0"/>
              <a:t>delete Produto</a:t>
            </a:r>
            <a:endParaRPr lang="pt-PT" sz="1000" dirty="0"/>
          </a:p>
        </p:txBody>
      </p:sp>
      <p:sp>
        <p:nvSpPr>
          <p:cNvPr id="198" name="Retângulo 197"/>
          <p:cNvSpPr/>
          <p:nvPr/>
        </p:nvSpPr>
        <p:spPr>
          <a:xfrm>
            <a:off x="5812616" y="5989122"/>
            <a:ext cx="640079" cy="41801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noteOK</a:t>
            </a:r>
            <a:endParaRPr lang="pt-PT" sz="1000" dirty="0"/>
          </a:p>
        </p:txBody>
      </p:sp>
      <p:cxnSp>
        <p:nvCxnSpPr>
          <p:cNvPr id="199" name="Conexão reta unidirecional 198"/>
          <p:cNvCxnSpPr>
            <a:stCxn id="196" idx="3"/>
            <a:endCxn id="198" idx="1"/>
          </p:cNvCxnSpPr>
          <p:nvPr/>
        </p:nvCxnSpPr>
        <p:spPr>
          <a:xfrm>
            <a:off x="5533101" y="6198127"/>
            <a:ext cx="2795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Retângulo 203"/>
          <p:cNvSpPr/>
          <p:nvPr/>
        </p:nvSpPr>
        <p:spPr>
          <a:xfrm>
            <a:off x="1483798" y="5748204"/>
            <a:ext cx="933908" cy="41801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listAll</a:t>
            </a:r>
            <a:r>
              <a:rPr lang="pt-PT" sz="1000" dirty="0" smtClean="0"/>
              <a:t> encomendas</a:t>
            </a:r>
            <a:endParaRPr lang="pt-PT" sz="1000" dirty="0"/>
          </a:p>
        </p:txBody>
      </p:sp>
      <p:sp>
        <p:nvSpPr>
          <p:cNvPr id="205" name="Retângulo 204"/>
          <p:cNvSpPr/>
          <p:nvPr/>
        </p:nvSpPr>
        <p:spPr>
          <a:xfrm>
            <a:off x="2817221" y="5744445"/>
            <a:ext cx="953589" cy="41801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 smtClean="0"/>
              <a:t>listEncomendaByCliente</a:t>
            </a:r>
            <a:endParaRPr lang="pt-PT" sz="1000" dirty="0"/>
          </a:p>
        </p:txBody>
      </p:sp>
      <p:cxnSp>
        <p:nvCxnSpPr>
          <p:cNvPr id="206" name="Conexão reta unidirecional 205"/>
          <p:cNvCxnSpPr>
            <a:stCxn id="204" idx="3"/>
            <a:endCxn id="205" idx="1"/>
          </p:cNvCxnSpPr>
          <p:nvPr/>
        </p:nvCxnSpPr>
        <p:spPr>
          <a:xfrm flipV="1">
            <a:off x="2417706" y="5953451"/>
            <a:ext cx="399515" cy="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Conexão reta unidirecional 206"/>
          <p:cNvCxnSpPr>
            <a:endCxn id="204" idx="1"/>
          </p:cNvCxnSpPr>
          <p:nvPr/>
        </p:nvCxnSpPr>
        <p:spPr>
          <a:xfrm>
            <a:off x="1165860" y="5953451"/>
            <a:ext cx="317938" cy="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08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609" y="1692403"/>
            <a:ext cx="836152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>
                <a:solidFill>
                  <a:srgbClr val="2B4B70"/>
                </a:solidFill>
              </a:rPr>
              <a:t>Seja Bem vindo à nossa Perfumaria,</a:t>
            </a:r>
          </a:p>
          <a:p>
            <a:pPr algn="just"/>
            <a:r>
              <a:rPr lang="pt-PT" dirty="0" smtClean="0">
                <a:solidFill>
                  <a:srgbClr val="2B4B70"/>
                </a:solidFill>
              </a:rPr>
              <a:t/>
            </a:r>
            <a:br>
              <a:rPr lang="pt-PT" dirty="0" smtClean="0">
                <a:solidFill>
                  <a:srgbClr val="2B4B70"/>
                </a:solidFill>
              </a:rPr>
            </a:br>
            <a:r>
              <a:rPr lang="pt-PT" dirty="0" smtClean="0">
                <a:solidFill>
                  <a:srgbClr val="2B4B70"/>
                </a:solidFill>
              </a:rPr>
              <a:t>Somos 2 estudantes de Engenharia Eletrotécnica da Faculdade de Engenharia da Universidade do Porto e desenvolvemos este negócio de Perfumes no âmbito da Unidade Curricular de Sistemas de Informação.</a:t>
            </a:r>
          </a:p>
          <a:p>
            <a:pPr algn="just"/>
            <a:endParaRPr lang="pt-PT" dirty="0" smtClean="0">
              <a:solidFill>
                <a:srgbClr val="2B4B70"/>
              </a:solidFill>
            </a:endParaRPr>
          </a:p>
          <a:p>
            <a:r>
              <a:rPr lang="pt-PT" dirty="0" smtClean="0">
                <a:solidFill>
                  <a:srgbClr val="2B4B70"/>
                </a:solidFill>
              </a:rPr>
              <a:t>	</a:t>
            </a:r>
            <a:r>
              <a:rPr lang="pt-PT" b="1" dirty="0" smtClean="0">
                <a:solidFill>
                  <a:srgbClr val="2B4B70"/>
                </a:solidFill>
              </a:rPr>
              <a:t>Guilherme Lawless								João Pedro Novais</a:t>
            </a:r>
          </a:p>
          <a:p>
            <a:r>
              <a:rPr lang="pt-PT" dirty="0" smtClean="0">
                <a:solidFill>
                  <a:srgbClr val="2B4B70"/>
                </a:solidFill>
              </a:rPr>
              <a:t>	ee11196@fe.up.pt								ee11123@fe.up.pt																	</a:t>
            </a:r>
          </a:p>
          <a:p>
            <a:endParaRPr lang="pt-PT" dirty="0">
              <a:solidFill>
                <a:srgbClr val="2B4B70"/>
              </a:solidFill>
            </a:endParaRPr>
          </a:p>
          <a:p>
            <a:endParaRPr lang="pt-PT" dirty="0" smtClean="0">
              <a:solidFill>
                <a:srgbClr val="2B4B70"/>
              </a:solidFill>
            </a:endParaRPr>
          </a:p>
          <a:p>
            <a:endParaRPr lang="pt-PT" dirty="0">
              <a:solidFill>
                <a:srgbClr val="2B4B70"/>
              </a:solidFill>
            </a:endParaRPr>
          </a:p>
          <a:p>
            <a:endParaRPr lang="pt-PT" dirty="0" smtClean="0">
              <a:solidFill>
                <a:srgbClr val="2B4B70"/>
              </a:solidFill>
            </a:endParaRPr>
          </a:p>
          <a:p>
            <a:endParaRPr lang="pt-PT" dirty="0">
              <a:solidFill>
                <a:srgbClr val="2B4B70"/>
              </a:solidFill>
            </a:endParaRPr>
          </a:p>
          <a:p>
            <a:endParaRPr lang="pt-PT" dirty="0" smtClean="0">
              <a:solidFill>
                <a:srgbClr val="2B4B70"/>
              </a:solidFill>
            </a:endParaRPr>
          </a:p>
          <a:p>
            <a:r>
              <a:rPr lang="pt-PT" dirty="0" smtClean="0">
                <a:solidFill>
                  <a:srgbClr val="2B4B70"/>
                </a:solidFill>
              </a:rPr>
              <a:t>Pode autenticar-se ou registar-se no canto superior direito.</a:t>
            </a:r>
            <a:endParaRPr lang="pt-PT" b="1" dirty="0">
              <a:solidFill>
                <a:srgbClr val="2B4B70"/>
              </a:solidFill>
            </a:endParaRPr>
          </a:p>
          <a:p>
            <a:r>
              <a:rPr lang="pt-PT" b="1" dirty="0" smtClean="0">
                <a:solidFill>
                  <a:srgbClr val="2B4B70"/>
                </a:solidFill>
              </a:rPr>
              <a:t>Obrigado</a:t>
            </a:r>
          </a:p>
          <a:p>
            <a:endParaRPr lang="pt-PT" dirty="0">
              <a:solidFill>
                <a:srgbClr val="2B4B7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2433" y="872636"/>
            <a:ext cx="7008144" cy="64633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Se ao carregar em submeter e houver algum erro com Username e Password, vai para </a:t>
            </a:r>
            <a:r>
              <a:rPr lang="pt-PT" i="1" u="sng" dirty="0" smtClean="0">
                <a:hlinkClick r:id="rId2" action="ppaction://hlinksldjump"/>
              </a:rPr>
              <a:t>esta</a:t>
            </a:r>
            <a:r>
              <a:rPr lang="pt-PT" dirty="0" smtClean="0"/>
              <a:t> página. Senão fica nesta página mas autenticado.</a:t>
            </a:r>
            <a:endParaRPr lang="pt-PT" dirty="0"/>
          </a:p>
        </p:txBody>
      </p:sp>
      <p:sp>
        <p:nvSpPr>
          <p:cNvPr id="14" name="Rectangle 13">
            <a:hlinkClick r:id="rId3" action="ppaction://hlinksldjump"/>
          </p:cNvPr>
          <p:cNvSpPr/>
          <p:nvPr/>
        </p:nvSpPr>
        <p:spPr>
          <a:xfrm>
            <a:off x="1663236" y="0"/>
            <a:ext cx="1723710" cy="756000"/>
          </a:xfrm>
          <a:prstGeom prst="rect">
            <a:avLst/>
          </a:prstGeom>
          <a:solidFill>
            <a:srgbClr val="4B87CB">
              <a:alpha val="6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bg1"/>
                </a:solidFill>
              </a:rPr>
              <a:t>Início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hlinkClick r:id="rId4" action="ppaction://hlinksldjump"/>
          </p:cNvPr>
          <p:cNvSpPr/>
          <p:nvPr/>
        </p:nvSpPr>
        <p:spPr>
          <a:xfrm>
            <a:off x="340206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bg1"/>
                </a:solidFill>
              </a:rPr>
              <a:t>Produtos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hlinkClick r:id="rId5" action="ppaction://hlinksldjump"/>
          </p:cNvPr>
          <p:cNvSpPr/>
          <p:nvPr/>
        </p:nvSpPr>
        <p:spPr>
          <a:xfrm>
            <a:off x="514089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bg1"/>
                </a:solidFill>
              </a:rPr>
              <a:t>Encomendas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79726" y="0"/>
            <a:ext cx="2264274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 smtClean="0">
                <a:solidFill>
                  <a:schemeClr val="bg1"/>
                </a:solidFill>
              </a:rPr>
              <a:t>Username:</a:t>
            </a:r>
          </a:p>
          <a:p>
            <a:r>
              <a:rPr lang="pt-PT" sz="1400" dirty="0" smtClean="0">
                <a:solidFill>
                  <a:schemeClr val="bg1"/>
                </a:solidFill>
              </a:rPr>
              <a:t>Password:</a:t>
            </a:r>
          </a:p>
          <a:p>
            <a:r>
              <a:rPr lang="pt-PT" sz="1200" dirty="0" smtClean="0">
                <a:solidFill>
                  <a:schemeClr val="bg1"/>
                </a:solidFill>
                <a:hlinkClick r:id="rId6" action="ppaction://hlinksldjump"/>
              </a:rPr>
              <a:t>Registar </a:t>
            </a:r>
            <a:r>
              <a:rPr lang="pt-PT" sz="1200" dirty="0" smtClean="0">
                <a:solidFill>
                  <a:schemeClr val="bg1"/>
                </a:solidFill>
              </a:rPr>
              <a:t>                          </a:t>
            </a:r>
            <a:r>
              <a:rPr lang="pt-PT" sz="1200" u="sng" dirty="0" smtClean="0">
                <a:solidFill>
                  <a:schemeClr val="bg1"/>
                </a:solidFill>
                <a:hlinkClick r:id="rId7" action="ppaction://hlinksldjump"/>
              </a:rPr>
              <a:t>Submeter</a:t>
            </a:r>
            <a:endParaRPr lang="pt-PT" sz="1200" u="sng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833573" y="136063"/>
            <a:ext cx="1087402" cy="144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60000"/>
              </a:lnSpc>
            </a:pPr>
            <a:r>
              <a:rPr lang="pt-PT" sz="1100" dirty="0" smtClean="0">
                <a:solidFill>
                  <a:schemeClr val="tx1"/>
                </a:solidFill>
              </a:rPr>
              <a:t>antonio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33573" y="330227"/>
            <a:ext cx="1087402" cy="144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dirty="0" smtClean="0">
                <a:solidFill>
                  <a:srgbClr val="000000"/>
                </a:solidFill>
              </a:rPr>
              <a:t>********</a:t>
            </a:r>
            <a:endParaRPr lang="pt-PT" sz="1200" dirty="0">
              <a:solidFill>
                <a:srgbClr val="000000"/>
              </a:solidFill>
            </a:endParaRPr>
          </a:p>
        </p:txBody>
      </p:sp>
      <p:pic>
        <p:nvPicPr>
          <p:cNvPr id="3" name="Picture 2" descr="law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96" y="4064122"/>
            <a:ext cx="1532819" cy="1685746"/>
          </a:xfrm>
          <a:prstGeom prst="rect">
            <a:avLst/>
          </a:prstGeom>
          <a:ln>
            <a:solidFill>
              <a:srgbClr val="2B4B70"/>
            </a:solidFill>
          </a:ln>
        </p:spPr>
      </p:pic>
      <p:cxnSp>
        <p:nvCxnSpPr>
          <p:cNvPr id="5" name="Elbow Connector 4"/>
          <p:cNvCxnSpPr>
            <a:stCxn id="7" idx="3"/>
          </p:cNvCxnSpPr>
          <p:nvPr/>
        </p:nvCxnSpPr>
        <p:spPr>
          <a:xfrm flipV="1">
            <a:off x="8700577" y="756000"/>
            <a:ext cx="220398" cy="43980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novais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5" y="4064122"/>
            <a:ext cx="1532153" cy="1685746"/>
          </a:xfrm>
          <a:prstGeom prst="rect">
            <a:avLst/>
          </a:prstGeom>
          <a:ln>
            <a:solidFill>
              <a:srgbClr val="2B4B7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155744" y="1518967"/>
            <a:ext cx="254483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/>
              <a:t>Se quiser iniciar a conta como Gestor, carregue </a:t>
            </a:r>
            <a:r>
              <a:rPr lang="pt-PT" sz="1200" i="1" u="sng" dirty="0" smtClean="0">
                <a:hlinkClick r:id="rId10" action="ppaction://hlinksldjump"/>
              </a:rPr>
              <a:t>aqui</a:t>
            </a:r>
            <a:r>
              <a:rPr lang="pt-PT" sz="1200" dirty="0" smtClean="0"/>
              <a:t>.</a:t>
            </a:r>
            <a:endParaRPr lang="pt-PT" sz="1200" dirty="0"/>
          </a:p>
        </p:txBody>
      </p:sp>
      <p:sp>
        <p:nvSpPr>
          <p:cNvPr id="6" name="Seta para a direita 5"/>
          <p:cNvSpPr/>
          <p:nvPr/>
        </p:nvSpPr>
        <p:spPr>
          <a:xfrm>
            <a:off x="5756366" y="1635603"/>
            <a:ext cx="399378" cy="206529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57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hlinkClick r:id="rId2" action="ppaction://hlinksldjump"/>
          </p:cNvPr>
          <p:cNvSpPr/>
          <p:nvPr/>
        </p:nvSpPr>
        <p:spPr>
          <a:xfrm>
            <a:off x="166323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bg1"/>
                </a:solidFill>
              </a:rPr>
              <a:t>Início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hlinkClick r:id="rId3" action="ppaction://hlinksldjump"/>
          </p:cNvPr>
          <p:cNvSpPr/>
          <p:nvPr/>
        </p:nvSpPr>
        <p:spPr>
          <a:xfrm>
            <a:off x="3402066" y="0"/>
            <a:ext cx="1723710" cy="756000"/>
          </a:xfrm>
          <a:prstGeom prst="rect">
            <a:avLst/>
          </a:prstGeom>
          <a:solidFill>
            <a:srgbClr val="85AB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bg1"/>
                </a:solidFill>
              </a:rPr>
              <a:t>Produtos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hlinkClick r:id="rId4" action="ppaction://hlinksldjump"/>
          </p:cNvPr>
          <p:cNvSpPr/>
          <p:nvPr/>
        </p:nvSpPr>
        <p:spPr>
          <a:xfrm>
            <a:off x="514089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bg1"/>
                </a:solidFill>
              </a:rPr>
              <a:t>Encomendas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79726" y="0"/>
            <a:ext cx="2264274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 smtClean="0">
                <a:solidFill>
                  <a:schemeClr val="bg1"/>
                </a:solidFill>
              </a:rPr>
              <a:t>Username:</a:t>
            </a:r>
          </a:p>
          <a:p>
            <a:r>
              <a:rPr lang="pt-PT" sz="1400" dirty="0" smtClean="0">
                <a:solidFill>
                  <a:schemeClr val="bg1"/>
                </a:solidFill>
              </a:rPr>
              <a:t>Password:</a:t>
            </a:r>
          </a:p>
          <a:p>
            <a:r>
              <a:rPr lang="pt-PT" sz="1200" dirty="0" smtClean="0">
                <a:solidFill>
                  <a:schemeClr val="bg1"/>
                </a:solidFill>
                <a:hlinkClick r:id="rId5" action="ppaction://hlinksldjump"/>
              </a:rPr>
              <a:t>Registar </a:t>
            </a:r>
            <a:r>
              <a:rPr lang="pt-PT" sz="1200" dirty="0" smtClean="0">
                <a:solidFill>
                  <a:schemeClr val="bg1"/>
                </a:solidFill>
              </a:rPr>
              <a:t>                          </a:t>
            </a:r>
            <a:r>
              <a:rPr lang="pt-PT" sz="1200" u="sng" dirty="0" smtClean="0">
                <a:solidFill>
                  <a:schemeClr val="bg1"/>
                </a:solidFill>
                <a:hlinkClick r:id="rId6" action="ppaction://hlinksldjump"/>
              </a:rPr>
              <a:t>Submeter</a:t>
            </a:r>
            <a:endParaRPr lang="pt-PT" sz="1200" u="sng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833573" y="136063"/>
            <a:ext cx="1087402" cy="144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60000"/>
              </a:lnSpc>
            </a:pP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33573" y="330227"/>
            <a:ext cx="1087402" cy="144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200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3007"/>
              </p:ext>
            </p:extLst>
          </p:nvPr>
        </p:nvGraphicFramePr>
        <p:xfrm>
          <a:off x="526144" y="2465596"/>
          <a:ext cx="6096000" cy="1981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 smtClean="0"/>
                        <a:t>Marca</a:t>
                      </a:r>
                      <a:endParaRPr lang="pt-PT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dirty="0" smtClean="0"/>
                        <a:t>Nº de modelos</a:t>
                      </a:r>
                      <a:endParaRPr lang="pt-PT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/>
                        <a:t>Chanel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/>
                        <a:t>2</a:t>
                      </a:r>
                      <a:endParaRPr lang="pt-PT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000" u="sng" dirty="0" smtClean="0">
                          <a:hlinkClick r:id="rId7" action="ppaction://hlinksldjump"/>
                        </a:rPr>
                        <a:t>Hugo Boss</a:t>
                      </a:r>
                      <a:endParaRPr lang="pt-PT" sz="2000" u="sng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/>
                        <a:t>2</a:t>
                      </a:r>
                      <a:endParaRPr lang="pt-PT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/>
                        <a:t>Diesel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/>
                        <a:t>3</a:t>
                      </a:r>
                      <a:endParaRPr lang="pt-PT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/>
                        <a:t>Paco Rabanne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/>
                        <a:t>1</a:t>
                      </a:r>
                      <a:endParaRPr lang="pt-PT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3"/>
          <p:cNvSpPr txBox="1"/>
          <p:nvPr/>
        </p:nvSpPr>
        <p:spPr>
          <a:xfrm>
            <a:off x="1044038" y="5065811"/>
            <a:ext cx="1587631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Ao clicar numa marca (por exemplo Hugo Boss)</a:t>
            </a:r>
            <a:endParaRPr lang="pt-PT" dirty="0"/>
          </a:p>
        </p:txBody>
      </p:sp>
      <p:sp>
        <p:nvSpPr>
          <p:cNvPr id="17" name="Freeform 11"/>
          <p:cNvSpPr/>
          <p:nvPr/>
        </p:nvSpPr>
        <p:spPr>
          <a:xfrm>
            <a:off x="616327" y="3469296"/>
            <a:ext cx="855422" cy="2196680"/>
          </a:xfrm>
          <a:custGeom>
            <a:avLst/>
            <a:gdLst>
              <a:gd name="connsiteX0" fmla="*/ 1221668 w 1221668"/>
              <a:gd name="connsiteY0" fmla="*/ 0 h 2131668"/>
              <a:gd name="connsiteX1" fmla="*/ 12045 w 1221668"/>
              <a:gd name="connsiteY1" fmla="*/ 952448 h 2131668"/>
              <a:gd name="connsiteX2" fmla="*/ 586616 w 1221668"/>
              <a:gd name="connsiteY2" fmla="*/ 2131668 h 2131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1668" h="2131668">
                <a:moveTo>
                  <a:pt x="1221668" y="0"/>
                </a:moveTo>
                <a:cubicBezTo>
                  <a:pt x="669777" y="298585"/>
                  <a:pt x="117887" y="597170"/>
                  <a:pt x="12045" y="952448"/>
                </a:cubicBezTo>
                <a:cubicBezTo>
                  <a:pt x="-93797" y="1307726"/>
                  <a:pt x="531175" y="1914974"/>
                  <a:pt x="586616" y="213166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TextBox 4"/>
          <p:cNvSpPr txBox="1"/>
          <p:nvPr/>
        </p:nvSpPr>
        <p:spPr>
          <a:xfrm>
            <a:off x="453610" y="1425182"/>
            <a:ext cx="480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2B4B70"/>
                </a:solidFill>
              </a:rPr>
              <a:t>Marcas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136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3609" y="1425182"/>
            <a:ext cx="7272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2B4B70"/>
                </a:solidFill>
              </a:rPr>
              <a:t>Marca Hugo Boss</a:t>
            </a:r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27301"/>
              </p:ext>
            </p:extLst>
          </p:nvPr>
        </p:nvGraphicFramePr>
        <p:xfrm>
          <a:off x="453609" y="2304093"/>
          <a:ext cx="6096000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92378"/>
                <a:gridCol w="1532309"/>
                <a:gridCol w="1500823"/>
                <a:gridCol w="1270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 smtClean="0"/>
                        <a:t>Nome</a:t>
                      </a:r>
                      <a:endParaRPr lang="pt-PT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 smtClean="0"/>
                        <a:t>Código</a:t>
                      </a:r>
                      <a:endParaRPr lang="pt-PT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 smtClean="0"/>
                        <a:t>Preço</a:t>
                      </a:r>
                      <a:endParaRPr lang="pt-PT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 smtClean="0"/>
                        <a:t>Stock</a:t>
                      </a:r>
                      <a:endParaRPr lang="pt-PT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smtClean="0"/>
                        <a:t>In</a:t>
                      </a:r>
                      <a:r>
                        <a:rPr lang="pt-PT" sz="1800" baseline="0" dirty="0" smtClean="0"/>
                        <a:t> motion</a:t>
                      </a:r>
                      <a:endParaRPr lang="pt-P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HB001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17,50€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Deep Red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HB002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49,99€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Rectangle 19">
            <a:hlinkClick r:id="rId3" action="ppaction://hlinksldjump"/>
          </p:cNvPr>
          <p:cNvSpPr/>
          <p:nvPr/>
        </p:nvSpPr>
        <p:spPr>
          <a:xfrm>
            <a:off x="3402066" y="0"/>
            <a:ext cx="1723710" cy="756000"/>
          </a:xfrm>
          <a:prstGeom prst="rect">
            <a:avLst/>
          </a:prstGeom>
          <a:solidFill>
            <a:srgbClr val="4B87CB">
              <a:alpha val="6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bg1"/>
                </a:solidFill>
              </a:rPr>
              <a:t>Produtos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hlinkClick r:id="rId4" action="ppaction://hlinksldjump"/>
          </p:cNvPr>
          <p:cNvSpPr/>
          <p:nvPr/>
        </p:nvSpPr>
        <p:spPr>
          <a:xfrm>
            <a:off x="514089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bg1"/>
                </a:solidFill>
              </a:rPr>
              <a:t>Encomendas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hlinkClick r:id="rId5" action="ppaction://hlinksldjump"/>
          </p:cNvPr>
          <p:cNvSpPr/>
          <p:nvPr/>
        </p:nvSpPr>
        <p:spPr>
          <a:xfrm>
            <a:off x="1662594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bg1"/>
                </a:solidFill>
              </a:rPr>
              <a:t>Início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1" name="Rectangle 28"/>
          <p:cNvSpPr/>
          <p:nvPr/>
        </p:nvSpPr>
        <p:spPr>
          <a:xfrm>
            <a:off x="6879726" y="0"/>
            <a:ext cx="2264274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 smtClean="0">
                <a:solidFill>
                  <a:schemeClr val="bg1"/>
                </a:solidFill>
              </a:rPr>
              <a:t>Username:</a:t>
            </a:r>
          </a:p>
          <a:p>
            <a:r>
              <a:rPr lang="pt-PT" sz="1400" dirty="0" smtClean="0">
                <a:solidFill>
                  <a:schemeClr val="bg1"/>
                </a:solidFill>
              </a:rPr>
              <a:t>Password:</a:t>
            </a:r>
          </a:p>
          <a:p>
            <a:r>
              <a:rPr lang="pt-PT" sz="1200" dirty="0" smtClean="0">
                <a:solidFill>
                  <a:schemeClr val="bg1"/>
                </a:solidFill>
                <a:hlinkClick r:id="rId6" action="ppaction://hlinksldjump"/>
              </a:rPr>
              <a:t>Registar </a:t>
            </a:r>
            <a:r>
              <a:rPr lang="pt-PT" sz="1200" dirty="0" smtClean="0">
                <a:solidFill>
                  <a:schemeClr val="bg1"/>
                </a:solidFill>
              </a:rPr>
              <a:t>                          </a:t>
            </a:r>
            <a:r>
              <a:rPr lang="pt-PT" sz="1200" u="sng" dirty="0" smtClean="0">
                <a:solidFill>
                  <a:schemeClr val="bg1"/>
                </a:solidFill>
                <a:hlinkClick r:id="rId7" action="ppaction://hlinksldjump"/>
              </a:rPr>
              <a:t>Submeter</a:t>
            </a:r>
            <a:endParaRPr lang="pt-PT" sz="1200" u="sng" dirty="0">
              <a:solidFill>
                <a:schemeClr val="bg1"/>
              </a:solidFill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7833573" y="136063"/>
            <a:ext cx="1087402" cy="144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60000"/>
              </a:lnSpc>
            </a:pP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6" name="Rectangle 31"/>
          <p:cNvSpPr/>
          <p:nvPr/>
        </p:nvSpPr>
        <p:spPr>
          <a:xfrm>
            <a:off x="7833573" y="330227"/>
            <a:ext cx="1087402" cy="144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200" dirty="0">
              <a:solidFill>
                <a:srgbClr val="000000"/>
              </a:solidFill>
            </a:endParaRPr>
          </a:p>
        </p:txBody>
      </p:sp>
      <p:sp>
        <p:nvSpPr>
          <p:cNvPr id="28" name="TextBox 3"/>
          <p:cNvSpPr txBox="1"/>
          <p:nvPr/>
        </p:nvSpPr>
        <p:spPr>
          <a:xfrm>
            <a:off x="366522" y="3956252"/>
            <a:ext cx="7272863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pt-PT" dirty="0" smtClean="0">
                <a:solidFill>
                  <a:srgbClr val="2B4B70"/>
                </a:solidFill>
              </a:rPr>
              <a:t>Registe-se ou autentique-se no sistema para realizar encomendas.</a:t>
            </a:r>
          </a:p>
        </p:txBody>
      </p:sp>
    </p:spTree>
    <p:extLst>
      <p:ext uri="{BB962C8B-B14F-4D97-AF65-F5344CB8AC3E}">
        <p14:creationId xmlns:p14="http://schemas.microsoft.com/office/powerpoint/2010/main" val="168285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3609" y="3235299"/>
            <a:ext cx="7272863" cy="1242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pt-PT" sz="2800" dirty="0">
                <a:solidFill>
                  <a:srgbClr val="2B4B70"/>
                </a:solidFill>
              </a:rPr>
              <a:t>Registe-se ou autentique-se no sistema para </a:t>
            </a:r>
            <a:r>
              <a:rPr lang="pt-PT" sz="2800" dirty="0" smtClean="0">
                <a:solidFill>
                  <a:srgbClr val="2B4B70"/>
                </a:solidFill>
              </a:rPr>
              <a:t>visualizar as suas encomendas.</a:t>
            </a:r>
          </a:p>
        </p:txBody>
      </p:sp>
      <p:sp>
        <p:nvSpPr>
          <p:cNvPr id="11" name="Rectangle 10">
            <a:hlinkClick r:id="rId2" action="ppaction://hlinksldjump"/>
          </p:cNvPr>
          <p:cNvSpPr/>
          <p:nvPr/>
        </p:nvSpPr>
        <p:spPr>
          <a:xfrm>
            <a:off x="340206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Produtos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5140896" y="0"/>
            <a:ext cx="1723710" cy="756000"/>
          </a:xfrm>
          <a:prstGeom prst="rect">
            <a:avLst/>
          </a:prstGeom>
          <a:solidFill>
            <a:srgbClr val="4B87CB">
              <a:alpha val="6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Encomendas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1663236" y="0"/>
            <a:ext cx="1723710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rgbClr val="FFFFFF"/>
                </a:solidFill>
              </a:rPr>
              <a:t>Início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15" name="Rectangle 28"/>
          <p:cNvSpPr/>
          <p:nvPr/>
        </p:nvSpPr>
        <p:spPr>
          <a:xfrm>
            <a:off x="6879726" y="0"/>
            <a:ext cx="2264274" cy="756000"/>
          </a:xfrm>
          <a:prstGeom prst="rect">
            <a:avLst/>
          </a:prstGeom>
          <a:solidFill>
            <a:srgbClr val="4B87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 smtClean="0">
                <a:solidFill>
                  <a:schemeClr val="bg1"/>
                </a:solidFill>
              </a:rPr>
              <a:t>Username:</a:t>
            </a:r>
          </a:p>
          <a:p>
            <a:r>
              <a:rPr lang="pt-PT" sz="1400" dirty="0" smtClean="0">
                <a:solidFill>
                  <a:schemeClr val="bg1"/>
                </a:solidFill>
              </a:rPr>
              <a:t>Password:</a:t>
            </a:r>
          </a:p>
          <a:p>
            <a:r>
              <a:rPr lang="pt-PT" sz="1200" dirty="0" smtClean="0">
                <a:solidFill>
                  <a:schemeClr val="bg1"/>
                </a:solidFill>
                <a:hlinkClick r:id="rId5" action="ppaction://hlinksldjump"/>
              </a:rPr>
              <a:t>Registar </a:t>
            </a:r>
            <a:r>
              <a:rPr lang="pt-PT" sz="1200" dirty="0" smtClean="0">
                <a:solidFill>
                  <a:schemeClr val="bg1"/>
                </a:solidFill>
              </a:rPr>
              <a:t>                          </a:t>
            </a:r>
            <a:r>
              <a:rPr lang="pt-PT" sz="1200" u="sng" dirty="0" smtClean="0">
                <a:solidFill>
                  <a:schemeClr val="bg1"/>
                </a:solidFill>
                <a:hlinkClick r:id="rId6" action="ppaction://hlinksldjump"/>
              </a:rPr>
              <a:t>Submeter</a:t>
            </a:r>
            <a:endParaRPr lang="pt-PT" sz="1200" u="sng" dirty="0">
              <a:solidFill>
                <a:schemeClr val="bg1"/>
              </a:solidFill>
            </a:endParaRPr>
          </a:p>
        </p:txBody>
      </p:sp>
      <p:sp>
        <p:nvSpPr>
          <p:cNvPr id="16" name="Rectangle 29"/>
          <p:cNvSpPr/>
          <p:nvPr/>
        </p:nvSpPr>
        <p:spPr>
          <a:xfrm>
            <a:off x="7833573" y="136063"/>
            <a:ext cx="1087402" cy="144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60000"/>
              </a:lnSpc>
            </a:pP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17" name="Rectangle 31"/>
          <p:cNvSpPr/>
          <p:nvPr/>
        </p:nvSpPr>
        <p:spPr>
          <a:xfrm>
            <a:off x="7833573" y="330227"/>
            <a:ext cx="1087402" cy="144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3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1261</Words>
  <Application>Microsoft Office PowerPoint</Application>
  <PresentationFormat>On-screen Show (4:3)</PresentationFormat>
  <Paragraphs>671</Paragraphs>
  <Slides>37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Jose Faria</cp:lastModifiedBy>
  <cp:revision>184</cp:revision>
  <dcterms:created xsi:type="dcterms:W3CDTF">2015-10-12T14:03:47Z</dcterms:created>
  <dcterms:modified xsi:type="dcterms:W3CDTF">2015-10-25T12:02:24Z</dcterms:modified>
</cp:coreProperties>
</file>