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268" r:id="rId3"/>
    <p:sldId id="269" r:id="rId4"/>
    <p:sldId id="270" r:id="rId5"/>
    <p:sldId id="281" r:id="rId6"/>
    <p:sldId id="265" r:id="rId7"/>
    <p:sldId id="258" r:id="rId8"/>
    <p:sldId id="264" r:id="rId9"/>
    <p:sldId id="278" r:id="rId10"/>
    <p:sldId id="277" r:id="rId11"/>
    <p:sldId id="257" r:id="rId12"/>
    <p:sldId id="259" r:id="rId13"/>
    <p:sldId id="272" r:id="rId14"/>
    <p:sldId id="271" r:id="rId15"/>
    <p:sldId id="274" r:id="rId16"/>
    <p:sldId id="263" r:id="rId17"/>
    <p:sldId id="282" r:id="rId18"/>
    <p:sldId id="275" r:id="rId19"/>
    <p:sldId id="276" r:id="rId20"/>
    <p:sldId id="279" r:id="rId21"/>
    <p:sldId id="280" r:id="rId22"/>
    <p:sldId id="283" r:id="rId23"/>
    <p:sldId id="288" r:id="rId24"/>
    <p:sldId id="289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E8EBF0"/>
    <a:srgbClr val="DFE7F5"/>
    <a:srgbClr val="E7E6E6"/>
    <a:srgbClr val="2F5597"/>
    <a:srgbClr val="F2F2F2"/>
    <a:srgbClr val="FFFFFF"/>
    <a:srgbClr val="DBDBDB"/>
    <a:srgbClr val="FDFDFD"/>
    <a:srgbClr val="6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3429" autoAdjust="0"/>
  </p:normalViewPr>
  <p:slideViewPr>
    <p:cSldViewPr snapToGrid="0">
      <p:cViewPr>
        <p:scale>
          <a:sx n="75" d="100"/>
          <a:sy n="75" d="100"/>
        </p:scale>
        <p:origin x="24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410B-5422-4108-82FC-B15A531D06F2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D2A1-83B6-4ADF-939E-200E11303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2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7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9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3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13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9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4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5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06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2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LATERAL FIXO e EXPANSÍVEL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1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fazer pop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message</a:t>
            </a:r>
            <a:r>
              <a:rPr lang="pt-PT" dirty="0"/>
              <a:t>: https://www.w3schools.com/howto/tryit.asp?filename=tryhow_js_popup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7D2A1-83B6-4ADF-939E-200E11303B2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9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74FE-8F1B-4A7A-97D7-E5AB1263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90199-1883-41A0-8774-462BAF2E5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3CE4AE-4977-4F79-89EF-C929F5C1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E9F802-A405-46C8-8CE7-691BBC33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6D4979-7329-4882-81AB-27E7CECA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B602C-E062-41E5-A056-C40534FB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A6D644-B303-4324-8C08-4733E47D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498F5A-CA4F-47D4-BE0E-A0380FF6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95D040-41E9-4917-8D4C-27B7E216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537B47-E32E-4348-ADE7-DE918EE0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C7D7AE-90FB-4E91-A365-704E0AA7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322C48-7C1D-4B5B-8356-813087A2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E08B95-12E1-4963-AF2B-92B651A1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18A06-6F21-4A9D-B944-C82C2CC5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0E5B59-4085-44AE-A64A-47B0AC7D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648D-EDC9-422B-BF8A-71408C44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7E8768-C93E-411D-A058-27422CA5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D6731B-E267-48E4-8614-8EACBB6C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ED23C1-BCF9-487E-B284-183F42CF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3D1D91-04A6-40CD-BE0B-1CB92D30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1C92-4A95-4EB3-8EDB-FB498717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9917C8-F020-49F5-BBA4-AA6E7F78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3D8261-5872-4A3F-B5BA-D8F512E4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459EA0-4831-4322-BC8D-F2224755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B7DC0-5D06-4EE7-A612-0E48B8F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0962-FE05-4D51-8F06-E1A1100B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F6922D-B84D-4DCE-B15F-11F5E5F2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DE133B-7975-4920-91F1-C8AC7C7D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8D1A137-3470-4E7F-BB28-096E125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E89D1A-181D-4FBC-93E2-CC62BC62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44662A-3B67-4D88-B426-351D6545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9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ED873-F853-40D8-B05E-53F48D09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9CC1A9-01AE-40C3-8EB7-FD02D838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616215-F838-4451-B1D4-A3F0459BF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21E653-E7C5-4D2A-ACDF-0F4077DAC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FCAE4A7-F4A5-4800-AB66-E80D741F8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EA0E9E9-4EF5-429B-BCBA-78760C3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F9330AA-374A-4DD0-B2A0-9303883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EF49E0-54C3-4672-B0EA-E7BF2662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D4A4F-BC1A-4FCC-A495-F914D009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C73C2F6-355E-404B-999A-4BBCD56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30EB45-5D8F-48F3-906B-7198899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C0BD7CE-71A7-4CDF-8A68-2BF62CC5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DA43644-CEC3-4A90-BD76-9C8DB2B3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6E2F7A1-67B2-425D-97C3-BF4E324E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2A9F29-A0BA-4F98-97F1-120656A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F9AE3-3FE0-4A8A-B29C-5E520C56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57D8FB-5901-4932-A3C4-72B9EE12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27D9AC-7CE7-4A77-B74F-1B2DEE78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08BA1F-036D-44F5-B56E-4EA9DE2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C766C3-0149-4BA7-919C-5C11814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C5BC1D-B066-43C5-AF1D-618BC07D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5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893DE-271B-44A6-B048-9CD126B7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381817-D07C-41DC-BC66-B05E9E5D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A08B61-BE1A-455F-A3B6-BD8A99B62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07F778-B9C8-4FC1-B44B-225E019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2B90D8-2254-4218-96E9-C1B0F16F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165E0C-3C96-4E81-9A8C-8DCC66A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5BB6EA4-3F77-4815-9CE1-988223F0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579C7E-9B24-48FC-801D-2682CC58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705E72-91FF-4610-9423-AA31B3390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086A-9393-4750-8521-F9ADB3ED1C8C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2574CF-5222-42AF-9F6D-ECF0E27D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3F6B85-6713-4681-997F-0E552296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4689-2325-409E-BC39-FE5B52EA9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icrosoft_PowerPoint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pt.wikipedia.org/wiki/Ficheiro:Logo_Windows_Explorer-pt.png" TargetMode="External"/><Relationship Id="rId4" Type="http://schemas.openxmlformats.org/officeDocument/2006/relationships/hyperlink" Target="https://pixabay.com/en/magnifier-glass-icon-nero-vector-1093183/" TargetMode="Externa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gnifier-glass-icon-nero-vector-1093183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16.jp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2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pixabay.com/en/magnifier-glass-icon-nero-vector-1093183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magnifier-glass-icon-nero-vector-109318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Microsoft_PowerPoint" TargetMode="External"/><Relationship Id="rId4" Type="http://schemas.openxmlformats.org/officeDocument/2006/relationships/hyperlink" Target="https://pixabay.com/en/magnifier-glass-icon-nero-vector-1093183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_u1f4bb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gnifier-glass-icon-nero-vector-109318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gnifier-glass-icon-nero-vector-109318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6.png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agnifier-glass-icon-nero-vector-1093183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pixabay.com/en/magnifier-glass-icon-nero-vector-109318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8EB38F-C9AB-440C-B007-0F6E84C534F0}"/>
              </a:ext>
            </a:extLst>
          </p:cNvPr>
          <p:cNvSpPr/>
          <p:nvPr/>
        </p:nvSpPr>
        <p:spPr>
          <a:xfrm>
            <a:off x="571500" y="1230086"/>
            <a:ext cx="11049000" cy="1371600"/>
          </a:xfrm>
          <a:prstGeom prst="rect">
            <a:avLst/>
          </a:prstGeom>
          <a:solidFill>
            <a:srgbClr val="647C9C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2º Trabalho Prático</a:t>
            </a:r>
          </a:p>
          <a:p>
            <a:pPr algn="ctr"/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---- Aplicação PHP ----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25E7EF-A6CD-44B1-804C-520B47643F57}"/>
              </a:ext>
            </a:extLst>
          </p:cNvPr>
          <p:cNvSpPr txBox="1"/>
          <p:nvPr/>
        </p:nvSpPr>
        <p:spPr>
          <a:xfrm>
            <a:off x="2443842" y="3603171"/>
            <a:ext cx="7304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+mj-lt"/>
                <a:ea typeface="Yu Gothic" panose="020B0400000000000000" pitchFamily="34" charset="-128"/>
              </a:rPr>
              <a:t>Sistemas de Informação Empresariais</a:t>
            </a:r>
          </a:p>
          <a:p>
            <a:pPr algn="ctr"/>
            <a:r>
              <a:rPr lang="pt-PT" sz="2000" dirty="0">
                <a:latin typeface="+mj-lt"/>
                <a:ea typeface="Yu Gothic" panose="020B0400000000000000" pitchFamily="34" charset="-128"/>
              </a:rPr>
              <a:t>2018/2019</a:t>
            </a:r>
          </a:p>
          <a:p>
            <a:pPr algn="ctr"/>
            <a:endParaRPr lang="pt-PT" sz="2000" dirty="0">
              <a:latin typeface="+mj-lt"/>
              <a:ea typeface="Yu Gothic" panose="020B0400000000000000" pitchFamily="34" charset="-128"/>
            </a:endParaRPr>
          </a:p>
          <a:p>
            <a:pPr algn="ctr"/>
            <a:r>
              <a:rPr lang="pt-PT" sz="2400" dirty="0">
                <a:latin typeface="+mj-lt"/>
                <a:ea typeface="Yu Gothic" panose="020B0400000000000000" pitchFamily="34" charset="-128"/>
              </a:rPr>
              <a:t>Francisca Carvalho Pereira - 201404388</a:t>
            </a:r>
          </a:p>
          <a:p>
            <a:pPr algn="ctr"/>
            <a:r>
              <a:rPr lang="pt-PT" sz="2400" dirty="0">
                <a:latin typeface="+mj-lt"/>
                <a:ea typeface="Yu Gothic" panose="020B0400000000000000" pitchFamily="34" charset="-128"/>
              </a:rPr>
              <a:t>José Pedro Rodrigues Caires - 201405799</a:t>
            </a:r>
            <a:endParaRPr lang="en-GB" sz="2400" dirty="0">
              <a:latin typeface="+mj-lt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13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684EAEA-9188-41ED-B90E-B2E240F1DD83}"/>
              </a:ext>
            </a:extLst>
          </p:cNvPr>
          <p:cNvGrpSpPr/>
          <p:nvPr/>
        </p:nvGrpSpPr>
        <p:grpSpPr>
          <a:xfrm>
            <a:off x="0" y="217936"/>
            <a:ext cx="2275840" cy="5940531"/>
            <a:chOff x="0" y="217936"/>
            <a:chExt cx="2275840" cy="594053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F77BE1B-6418-4D51-BABF-E8339DA3CCF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0062B6B-FB9A-4A42-8696-AE1BD56E1C26}"/>
                </a:ext>
              </a:extLst>
            </p:cNvPr>
            <p:cNvSpPr txBox="1"/>
            <p:nvPr/>
          </p:nvSpPr>
          <p:spPr>
            <a:xfrm>
              <a:off x="0" y="1437303"/>
              <a:ext cx="1992086" cy="4721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11B5F5-C599-4DD7-AEEB-0E92325F9210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4C53D3D-8043-43CB-96CC-3978A5A4B8E9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CAF19C2D-1FD7-4E7C-80FD-9768A5FEC8A7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6ED1E8BE-577B-4B64-838C-7118FC7A1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9B42E7D-DD63-4B55-92EF-A611A7F9A47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82888390-A019-4AB3-8005-32B549F092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23EC2873-03E8-4CD9-981F-1A3D35A280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C2DC16F-1273-4417-A2E5-D80343A51F03}"/>
              </a:ext>
            </a:extLst>
          </p:cNvPr>
          <p:cNvCxnSpPr>
            <a:cxnSpLocks/>
          </p:cNvCxnSpPr>
          <p:nvPr/>
        </p:nvCxnSpPr>
        <p:spPr>
          <a:xfrm>
            <a:off x="315685" y="5071285"/>
            <a:ext cx="1268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BC2581-50E6-446D-8686-368FA7FD4340}"/>
              </a:ext>
            </a:extLst>
          </p:cNvPr>
          <p:cNvSpPr/>
          <p:nvPr/>
        </p:nvSpPr>
        <p:spPr>
          <a:xfrm>
            <a:off x="315685" y="2259648"/>
            <a:ext cx="1398591" cy="395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3209501E-CA89-4277-8F19-65DC2FF9E15E}"/>
              </a:ext>
            </a:extLst>
          </p:cNvPr>
          <p:cNvCxnSpPr>
            <a:cxnSpLocks/>
          </p:cNvCxnSpPr>
          <p:nvPr/>
        </p:nvCxnSpPr>
        <p:spPr>
          <a:xfrm>
            <a:off x="2995677" y="1721464"/>
            <a:ext cx="10771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24A7E2-9C5B-4440-B126-26F4B4D663F1}"/>
              </a:ext>
            </a:extLst>
          </p:cNvPr>
          <p:cNvSpPr txBox="1"/>
          <p:nvPr/>
        </p:nvSpPr>
        <p:spPr>
          <a:xfrm>
            <a:off x="2995677" y="993893"/>
            <a:ext cx="4406609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DISPONÍVEL PARA DOWNLOAD</a:t>
            </a:r>
          </a:p>
        </p:txBody>
      </p:sp>
      <p:pic>
        <p:nvPicPr>
          <p:cNvPr id="4" name="Imagem 3" descr="Uma imagem com texto, símbolo&#10;&#10;Descrição gerada com confiança muito alta">
            <a:extLst>
              <a:ext uri="{FF2B5EF4-FFF2-40B4-BE49-F238E27FC236}">
                <a16:creationId xmlns:a16="http://schemas.microsoft.com/office/drawing/2014/main" id="{B7928DEF-58A8-4E63-8A6B-8551E98325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56023" y="2661013"/>
            <a:ext cx="1080000" cy="1060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FD2C10-BDC5-4BBC-8E51-0982DD7F6040}"/>
              </a:ext>
            </a:extLst>
          </p:cNvPr>
          <p:cNvSpPr txBox="1"/>
          <p:nvPr/>
        </p:nvSpPr>
        <p:spPr>
          <a:xfrm>
            <a:off x="3811275" y="922680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A imagem </a:t>
            </a:r>
            <a:r>
              <a:rPr lang="en-GB" sz="900">
                <a:hlinkClick r:id="rId6" tooltip="https://en.wikipedia.org/wiki/Microsoft_PowerPoint"/>
              </a:rPr>
              <a:t>Esta Fotografia</a:t>
            </a:r>
            <a:r>
              <a:rPr lang="en-GB" sz="900"/>
              <a:t> de Autor Desconhecido está licenciada ao abrigo da </a:t>
            </a:r>
            <a:r>
              <a:rPr lang="en-GB" sz="900">
                <a:hlinkClick r:id="rId7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2050" name="Picture 2" descr="Resultado de imagem para ZIP FICHEIROS LOGO">
            <a:extLst>
              <a:ext uri="{FF2B5EF4-FFF2-40B4-BE49-F238E27FC236}">
                <a16:creationId xmlns:a16="http://schemas.microsoft.com/office/drawing/2014/main" id="{D7717353-166F-4FA5-BB1F-DFC9D51C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60" y="2580880"/>
            <a:ext cx="1801534" cy="10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m aparelho&#10;&#10;Descrição gerada com confiança alta">
            <a:extLst>
              <a:ext uri="{FF2B5EF4-FFF2-40B4-BE49-F238E27FC236}">
                <a16:creationId xmlns:a16="http://schemas.microsoft.com/office/drawing/2014/main" id="{0CAEFDA3-DDC9-4943-BC6B-5F4B4D5F7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65432" y="2460331"/>
            <a:ext cx="1260882" cy="126088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302A01B-F732-439C-B50A-B217390CD43F}"/>
              </a:ext>
            </a:extLst>
          </p:cNvPr>
          <p:cNvSpPr txBox="1"/>
          <p:nvPr/>
        </p:nvSpPr>
        <p:spPr>
          <a:xfrm>
            <a:off x="2778635" y="3944297"/>
            <a:ext cx="3145279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1600" dirty="0"/>
              <a:t>PPT com projeto da aplicação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A9E9206-8505-40DB-BA8E-577AAFCD265C}"/>
              </a:ext>
            </a:extLst>
          </p:cNvPr>
          <p:cNvSpPr txBox="1"/>
          <p:nvPr/>
        </p:nvSpPr>
        <p:spPr>
          <a:xfrm>
            <a:off x="8923233" y="3944297"/>
            <a:ext cx="3145279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1600" dirty="0"/>
              <a:t>Ficheiro com CSS da aplicação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1CCA7C3-BE5B-4524-9C84-07F73992E817}"/>
              </a:ext>
            </a:extLst>
          </p:cNvPr>
          <p:cNvSpPr txBox="1"/>
          <p:nvPr/>
        </p:nvSpPr>
        <p:spPr>
          <a:xfrm>
            <a:off x="5982046" y="3950285"/>
            <a:ext cx="3145279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1600" dirty="0"/>
              <a:t>ZIP com código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4999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éu, propriedade, homem&#10;&#10;Descrição gerada com confiança alta">
            <a:extLst>
              <a:ext uri="{FF2B5EF4-FFF2-40B4-BE49-F238E27FC236}">
                <a16:creationId xmlns:a16="http://schemas.microsoft.com/office/drawing/2014/main" id="{66354972-C5EF-4489-9D4C-44B61946D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37ADB14-94A6-45B7-BD47-50C0143042E1}"/>
              </a:ext>
            </a:extLst>
          </p:cNvPr>
          <p:cNvGrpSpPr/>
          <p:nvPr/>
        </p:nvGrpSpPr>
        <p:grpSpPr>
          <a:xfrm>
            <a:off x="0" y="217936"/>
            <a:ext cx="2275840" cy="6748445"/>
            <a:chOff x="0" y="217936"/>
            <a:chExt cx="2275840" cy="6748445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C22EC2-8D43-433B-9CA5-F2DFF0950A4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6BCB5D6-5D6F-4F2A-9442-BD0C497C9CB7}"/>
                </a:ext>
              </a:extLst>
            </p:cNvPr>
            <p:cNvSpPr txBox="1"/>
            <p:nvPr/>
          </p:nvSpPr>
          <p:spPr>
            <a:xfrm>
              <a:off x="0" y="1437303"/>
              <a:ext cx="1992086" cy="5529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  <a:endParaRPr lang="pt-PT" sz="11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4FC3F42-4013-4CCE-899E-0BDD35C24777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03943BF-4EFA-4FD1-B6A1-7BD1935B0952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20629829-E0AF-4E1A-9B4E-3D8A9777837A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DEBC29E1-44E4-4A8D-A139-7BAD0DDF4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CB2EE77-E9A1-41DC-B9C7-BDD6002A9909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09F74479-58A6-4E9A-9EBC-E4CF8FA7485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704E51D4-4E82-4AB8-9054-04231559422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3B1A9B7-3157-4197-B013-05D99217FB38}"/>
              </a:ext>
            </a:extLst>
          </p:cNvPr>
          <p:cNvCxnSpPr/>
          <p:nvPr/>
        </p:nvCxnSpPr>
        <p:spPr>
          <a:xfrm>
            <a:off x="497840" y="2611120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4DF884E-0219-4806-AA06-9EF146B2CD04}"/>
              </a:ext>
            </a:extLst>
          </p:cNvPr>
          <p:cNvSpPr/>
          <p:nvPr/>
        </p:nvSpPr>
        <p:spPr>
          <a:xfrm>
            <a:off x="288695" y="2653782"/>
            <a:ext cx="1414695" cy="362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9F9B6A2-0FFC-47C9-9E0A-8C19BBCB1BAA}"/>
              </a:ext>
            </a:extLst>
          </p:cNvPr>
          <p:cNvGrpSpPr/>
          <p:nvPr/>
        </p:nvGrpSpPr>
        <p:grpSpPr>
          <a:xfrm>
            <a:off x="0" y="217936"/>
            <a:ext cx="2275840" cy="6748445"/>
            <a:chOff x="0" y="217936"/>
            <a:chExt cx="2275840" cy="674844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08B0F87-7B95-422D-A3D4-314FED0C7292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41F4A8B-DB24-4E72-8650-6608CDDD9AC5}"/>
                </a:ext>
              </a:extLst>
            </p:cNvPr>
            <p:cNvSpPr txBox="1"/>
            <p:nvPr/>
          </p:nvSpPr>
          <p:spPr>
            <a:xfrm>
              <a:off x="0" y="1437303"/>
              <a:ext cx="1992086" cy="5529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b="1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  <a:endParaRPr lang="pt-PT" sz="12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  <a:endParaRPr lang="pt-PT" sz="11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3012A369-36EF-4ADD-A641-3AABBAA4FB1D}"/>
              </a:ext>
            </a:extLst>
          </p:cNvPr>
          <p:cNvGrpSpPr/>
          <p:nvPr/>
        </p:nvGrpSpPr>
        <p:grpSpPr>
          <a:xfrm>
            <a:off x="2333212" y="1233599"/>
            <a:ext cx="9354401" cy="2844800"/>
            <a:chOff x="2597373" y="1233599"/>
            <a:chExt cx="9354401" cy="2844800"/>
          </a:xfrm>
        </p:grpSpPr>
        <p:pic>
          <p:nvPicPr>
            <p:cNvPr id="6" name="Imagem 5" descr="Uma imagem com parede, vestuário, mulher, pessoa&#10;&#10;Descrição gerada com confiança muito alta">
              <a:extLst>
                <a:ext uri="{FF2B5EF4-FFF2-40B4-BE49-F238E27FC236}">
                  <a16:creationId xmlns:a16="http://schemas.microsoft.com/office/drawing/2014/main" id="{E216C1C5-294B-4C05-9E38-B039F4BC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373" y="1233599"/>
              <a:ext cx="2134689" cy="2844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Imagem 9" descr="Uma imagem com pessoa, parede, gravata, cansativo&#10;&#10;Descrição gerada com confiança muito alta">
              <a:extLst>
                <a:ext uri="{FF2B5EF4-FFF2-40B4-BE49-F238E27FC236}">
                  <a16:creationId xmlns:a16="http://schemas.microsoft.com/office/drawing/2014/main" id="{747037CE-3124-4EAA-A5DD-5D4B4BE0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999" y="1234399"/>
              <a:ext cx="2134089" cy="284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8" name="Imagem 27" descr="Uma imagem com pessoa, mulher, parede, vestuário&#10;&#10;Descrição gerada com confiança muito alta">
              <a:extLst>
                <a:ext uri="{FF2B5EF4-FFF2-40B4-BE49-F238E27FC236}">
                  <a16:creationId xmlns:a16="http://schemas.microsoft.com/office/drawing/2014/main" id="{643C6249-DDE5-408D-B653-84E745352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342" y="1233599"/>
              <a:ext cx="2134089" cy="284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" name="Imagem 29" descr="Uma imagem com pessoa, vestuário, amarelo, em pé&#10;&#10;Descrição gerada com confiança alta">
              <a:extLst>
                <a:ext uri="{FF2B5EF4-FFF2-40B4-BE49-F238E27FC236}">
                  <a16:creationId xmlns:a16="http://schemas.microsoft.com/office/drawing/2014/main" id="{6388F81A-2AAF-4426-B708-4AFD91F2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685" y="1233599"/>
              <a:ext cx="2134089" cy="284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791478A-3D07-4C79-B414-A1EAF1053B8A}"/>
              </a:ext>
            </a:extLst>
          </p:cNvPr>
          <p:cNvGrpSpPr/>
          <p:nvPr/>
        </p:nvGrpSpPr>
        <p:grpSpPr>
          <a:xfrm>
            <a:off x="2333213" y="4365169"/>
            <a:ext cx="9353801" cy="530147"/>
            <a:chOff x="2597373" y="4365169"/>
            <a:chExt cx="9353801" cy="53014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1BE71AF-DD3D-4DB4-9B87-729A0E63DC4F}"/>
                </a:ext>
              </a:extLst>
            </p:cNvPr>
            <p:cNvSpPr txBox="1"/>
            <p:nvPr/>
          </p:nvSpPr>
          <p:spPr>
            <a:xfrm>
              <a:off x="2597373" y="4365171"/>
              <a:ext cx="2134689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PT" sz="1000" b="1" dirty="0"/>
                <a:t>CASACO DE LÃ LISO</a:t>
              </a:r>
            </a:p>
            <a:p>
              <a:pPr algn="ctr">
                <a:lnSpc>
                  <a:spcPct val="150000"/>
                </a:lnSpc>
              </a:pPr>
              <a:r>
                <a:rPr lang="pt-PT" sz="1000" b="1" dirty="0"/>
                <a:t>199,00 </a:t>
              </a:r>
              <a:r>
                <a:rPr lang="en-GB" sz="1000" b="1" dirty="0"/>
                <a:t>€ 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F011882-872C-4BD0-B1AA-6717067B2506}"/>
                </a:ext>
              </a:extLst>
            </p:cNvPr>
            <p:cNvSpPr txBox="1"/>
            <p:nvPr/>
          </p:nvSpPr>
          <p:spPr>
            <a:xfrm>
              <a:off x="5004999" y="4365171"/>
              <a:ext cx="2134689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PT" sz="1000" b="1" dirty="0"/>
                <a:t>SOBRETUDO DE LÃ COM ESTRUTURA</a:t>
              </a:r>
            </a:p>
            <a:p>
              <a:pPr algn="ctr">
                <a:lnSpc>
                  <a:spcPct val="150000"/>
                </a:lnSpc>
              </a:pPr>
              <a:r>
                <a:rPr lang="pt-PT" sz="1000" b="1" dirty="0"/>
                <a:t>199,00 </a:t>
              </a:r>
              <a:r>
                <a:rPr lang="en-GB" sz="1000" b="1" dirty="0"/>
                <a:t>€ 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FE7E60F-865C-430F-9065-20A43746FABB}"/>
                </a:ext>
              </a:extLst>
            </p:cNvPr>
            <p:cNvSpPr txBox="1"/>
            <p:nvPr/>
          </p:nvSpPr>
          <p:spPr>
            <a:xfrm>
              <a:off x="7410742" y="4365170"/>
              <a:ext cx="2134689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PT" sz="1000" b="1" dirty="0"/>
                <a:t>BLUSÃO DE PENAS COM CAPUZ</a:t>
              </a:r>
            </a:p>
            <a:p>
              <a:pPr algn="ctr">
                <a:lnSpc>
                  <a:spcPct val="150000"/>
                </a:lnSpc>
              </a:pPr>
              <a:r>
                <a:rPr lang="pt-PT" sz="1000" b="1" dirty="0"/>
                <a:t>69,95 </a:t>
              </a:r>
              <a:r>
                <a:rPr lang="en-GB" sz="1000" b="1" dirty="0"/>
                <a:t>€ 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FF720B6-F2C2-42BC-891C-E22A1E83D02A}"/>
                </a:ext>
              </a:extLst>
            </p:cNvPr>
            <p:cNvSpPr txBox="1"/>
            <p:nvPr/>
          </p:nvSpPr>
          <p:spPr>
            <a:xfrm>
              <a:off x="9816485" y="4365169"/>
              <a:ext cx="2134689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PT" sz="1000" b="1" dirty="0"/>
                <a:t>CASACO DE LÃ COM BOUCLÉ</a:t>
              </a:r>
            </a:p>
            <a:p>
              <a:pPr algn="ctr">
                <a:lnSpc>
                  <a:spcPct val="150000"/>
                </a:lnSpc>
              </a:pPr>
              <a:r>
                <a:rPr lang="pt-PT" sz="1000" b="1" dirty="0"/>
                <a:t>149,00 </a:t>
              </a:r>
              <a:r>
                <a:rPr lang="en-GB" sz="1000" b="1" dirty="0"/>
                <a:t>€ </a:t>
              </a:r>
            </a:p>
          </p:txBody>
        </p:sp>
      </p:grpSp>
      <p:pic>
        <p:nvPicPr>
          <p:cNvPr id="35" name="Imagem 34" descr="Uma imagem com parede, vestuário, mulher, pessoa&#10;&#10;Descrição gerada com confiança muito alta">
            <a:extLst>
              <a:ext uri="{FF2B5EF4-FFF2-40B4-BE49-F238E27FC236}">
                <a16:creationId xmlns:a16="http://schemas.microsoft.com/office/drawing/2014/main" id="{16E513F0-F488-4BE0-BAAB-37A30FC0E3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12" y="5276893"/>
            <a:ext cx="2134689" cy="284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Imagem 35" descr="Uma imagem com pessoa, parede, gravata, cansativo&#10;&#10;Descrição gerada com confiança muito alta">
            <a:extLst>
              <a:ext uri="{FF2B5EF4-FFF2-40B4-BE49-F238E27FC236}">
                <a16:creationId xmlns:a16="http://schemas.microsoft.com/office/drawing/2014/main" id="{0D434629-512E-4323-B285-5FA064A30A4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53" y="5277693"/>
            <a:ext cx="2134089" cy="28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Imagem 36" descr="Uma imagem com pessoa, mulher, parede, vestuário&#10;&#10;Descrição gerada com confiança muito alta">
            <a:extLst>
              <a:ext uri="{FF2B5EF4-FFF2-40B4-BE49-F238E27FC236}">
                <a16:creationId xmlns:a16="http://schemas.microsoft.com/office/drawing/2014/main" id="{FFC14BD3-99C8-4274-B157-1800799760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82" y="5277693"/>
            <a:ext cx="2134089" cy="28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Imagem 37" descr="Uma imagem com pessoa, vestuário, amarelo, em pé&#10;&#10;Descrição gerada com confiança alta">
            <a:extLst>
              <a:ext uri="{FF2B5EF4-FFF2-40B4-BE49-F238E27FC236}">
                <a16:creationId xmlns:a16="http://schemas.microsoft.com/office/drawing/2014/main" id="{7DF83AD7-90E8-44F1-940A-84DE1D886A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11" y="5277693"/>
            <a:ext cx="2134089" cy="28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C156EB-73A4-4039-818A-7E4C1251FA58}"/>
              </a:ext>
            </a:extLst>
          </p:cNvPr>
          <p:cNvSpPr txBox="1"/>
          <p:nvPr/>
        </p:nvSpPr>
        <p:spPr>
          <a:xfrm>
            <a:off x="5564148" y="5725276"/>
            <a:ext cx="60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IMAGENS DE OUTROS PRODUTOS</a:t>
            </a:r>
            <a:endParaRPr lang="en-GB" dirty="0">
              <a:highlight>
                <a:srgbClr val="FFFF00"/>
              </a:highlight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FBCC6FF-3469-4617-AE1A-E9F7FC6E8B28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3CF177D-78F9-4E0F-B51C-9DF9B6DEF524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50E7194A-095D-444A-8676-01CD7BCB3F86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4383731D-6E40-4069-9780-77446E917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89EAFB42-4828-4CDE-ACA8-6459EE83782D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" name="Freeform 765">
                <a:extLst>
                  <a:ext uri="{FF2B5EF4-FFF2-40B4-BE49-F238E27FC236}">
                    <a16:creationId xmlns:a16="http://schemas.microsoft.com/office/drawing/2014/main" id="{F83B6279-5A6F-4A1A-8A51-09C9E386EF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44" name="Freeform 1000">
                <a:extLst>
                  <a:ext uri="{FF2B5EF4-FFF2-40B4-BE49-F238E27FC236}">
                    <a16:creationId xmlns:a16="http://schemas.microsoft.com/office/drawing/2014/main" id="{74CB6FDE-1CD8-4E91-A0A0-83ECA0FA881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FA0A682-0808-4C43-891F-4C72B9F9D332}"/>
              </a:ext>
            </a:extLst>
          </p:cNvPr>
          <p:cNvSpPr/>
          <p:nvPr/>
        </p:nvSpPr>
        <p:spPr>
          <a:xfrm>
            <a:off x="10472057" y="749726"/>
            <a:ext cx="1197429" cy="362207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F1B41E3B-714B-4A76-8A4F-3A262A79EA39}"/>
              </a:ext>
            </a:extLst>
          </p:cNvPr>
          <p:cNvCxnSpPr/>
          <p:nvPr/>
        </p:nvCxnSpPr>
        <p:spPr>
          <a:xfrm>
            <a:off x="497840" y="2611120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731DBC-9474-4711-8DD2-E1EE7E05DB72}"/>
              </a:ext>
            </a:extLst>
          </p:cNvPr>
          <p:cNvSpPr/>
          <p:nvPr/>
        </p:nvSpPr>
        <p:spPr>
          <a:xfrm>
            <a:off x="1825701" y="895758"/>
            <a:ext cx="3129419" cy="4231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37250D-7CB4-4370-8006-4F7C79E39EA9}"/>
              </a:ext>
            </a:extLst>
          </p:cNvPr>
          <p:cNvSpPr txBox="1"/>
          <p:nvPr/>
        </p:nvSpPr>
        <p:spPr>
          <a:xfrm>
            <a:off x="10570029" y="749726"/>
            <a:ext cx="1507000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Ordenar</a:t>
            </a:r>
            <a:endParaRPr lang="en-GB" dirty="0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4AB99F92-B0D6-4EC4-9135-71FCC2606366}"/>
              </a:ext>
            </a:extLst>
          </p:cNvPr>
          <p:cNvSpPr/>
          <p:nvPr/>
        </p:nvSpPr>
        <p:spPr>
          <a:xfrm rot="10800000">
            <a:off x="11310256" y="849087"/>
            <a:ext cx="217714" cy="17949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parede, vestuário, mulher, pessoa&#10;&#10;Descrição gerada com confiança muito alta">
            <a:extLst>
              <a:ext uri="{FF2B5EF4-FFF2-40B4-BE49-F238E27FC236}">
                <a16:creationId xmlns:a16="http://schemas.microsoft.com/office/drawing/2014/main" id="{E216C1C5-294B-4C05-9E38-B039F4BC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61" y="1233599"/>
            <a:ext cx="2971516" cy="3960000"/>
          </a:xfrm>
          <a:prstGeom prst="rect">
            <a:avLst/>
          </a:prstGeom>
        </p:spPr>
      </p:pic>
      <p:pic>
        <p:nvPicPr>
          <p:cNvPr id="3" name="Imagem 2" descr="Uma imagem com vestuário, parede, pessoa, fato&#10;&#10;Descrição gerada com confiança muito alta">
            <a:extLst>
              <a:ext uri="{FF2B5EF4-FFF2-40B4-BE49-F238E27FC236}">
                <a16:creationId xmlns:a16="http://schemas.microsoft.com/office/drawing/2014/main" id="{B41D25E0-2F88-4F57-9931-7B0BD3F63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233599"/>
            <a:ext cx="2971516" cy="3960000"/>
          </a:xfrm>
          <a:prstGeom prst="rect">
            <a:avLst/>
          </a:prstGeom>
        </p:spPr>
      </p:pic>
      <p:pic>
        <p:nvPicPr>
          <p:cNvPr id="7" name="Imagem 6" descr="Uma imagem com vestuário, parede, pessoa, mulher&#10;&#10;Descrição gerada com confiança muito alta">
            <a:extLst>
              <a:ext uri="{FF2B5EF4-FFF2-40B4-BE49-F238E27FC236}">
                <a16:creationId xmlns:a16="http://schemas.microsoft.com/office/drawing/2014/main" id="{9A8BB520-0578-43B2-B2C8-8B097FCDFEC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43" y="5421900"/>
            <a:ext cx="1080551" cy="1440000"/>
          </a:xfrm>
          <a:prstGeom prst="rect">
            <a:avLst/>
          </a:prstGeom>
        </p:spPr>
      </p:pic>
      <p:pic>
        <p:nvPicPr>
          <p:cNvPr id="14" name="Imagem 13" descr="Uma imagem com pessoa, cansativo, vestuário, gravata&#10;&#10;Descrição gerada com confiança muito alta">
            <a:extLst>
              <a:ext uri="{FF2B5EF4-FFF2-40B4-BE49-F238E27FC236}">
                <a16:creationId xmlns:a16="http://schemas.microsoft.com/office/drawing/2014/main" id="{19709881-D16E-4FC5-8803-6793D83DCCC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01" y="5418000"/>
            <a:ext cx="1080551" cy="1440000"/>
          </a:xfrm>
          <a:prstGeom prst="rect">
            <a:avLst/>
          </a:prstGeom>
        </p:spPr>
      </p:pic>
      <p:pic>
        <p:nvPicPr>
          <p:cNvPr id="26" name="Imagem 25" descr="Uma imagem com parede, vestuário, pessoa, em pé&#10;&#10;Descrição gerada com confiança muito alta">
            <a:extLst>
              <a:ext uri="{FF2B5EF4-FFF2-40B4-BE49-F238E27FC236}">
                <a16:creationId xmlns:a16="http://schemas.microsoft.com/office/drawing/2014/main" id="{B3D2791A-7B74-4AA3-ADBF-247C566B81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59" y="5418000"/>
            <a:ext cx="1080551" cy="144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F4DD9B49-ECEA-48BD-AB3A-2960F40063A7}"/>
              </a:ext>
            </a:extLst>
          </p:cNvPr>
          <p:cNvGrpSpPr/>
          <p:nvPr/>
        </p:nvGrpSpPr>
        <p:grpSpPr>
          <a:xfrm>
            <a:off x="8132147" y="1009198"/>
            <a:ext cx="3708400" cy="3558676"/>
            <a:chOff x="8987524" y="1183663"/>
            <a:chExt cx="3708400" cy="3558676"/>
          </a:xfrm>
        </p:grpSpPr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A692F320-6D0C-417C-A7E2-3CCEA071E0E3}"/>
                </a:ext>
              </a:extLst>
            </p:cNvPr>
            <p:cNvCxnSpPr/>
            <p:nvPr/>
          </p:nvCxnSpPr>
          <p:spPr>
            <a:xfrm>
              <a:off x="9224348" y="1765300"/>
              <a:ext cx="3378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16544CC-9758-4B98-8D21-9B6103ED70EC}"/>
                </a:ext>
              </a:extLst>
            </p:cNvPr>
            <p:cNvGrpSpPr/>
            <p:nvPr/>
          </p:nvGrpSpPr>
          <p:grpSpPr>
            <a:xfrm>
              <a:off x="8987524" y="1183663"/>
              <a:ext cx="3708400" cy="3558676"/>
              <a:chOff x="8227788" y="1209459"/>
              <a:chExt cx="3708400" cy="3558676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04AF6DE-FDD8-48BC-BF2C-8F6CE3A92BAC}"/>
                  </a:ext>
                </a:extLst>
              </p:cNvPr>
              <p:cNvSpPr txBox="1"/>
              <p:nvPr/>
            </p:nvSpPr>
            <p:spPr>
              <a:xfrm>
                <a:off x="8227788" y="1209459"/>
                <a:ext cx="37084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pt-PT" dirty="0"/>
                  <a:t>CASACO DE LÃ LISO</a:t>
                </a:r>
              </a:p>
              <a:p>
                <a:pPr algn="ctr"/>
                <a:r>
                  <a:rPr lang="pt-PT" b="1" dirty="0"/>
                  <a:t>199,00 € </a:t>
                </a:r>
              </a:p>
              <a:p>
                <a:pPr algn="ctr"/>
                <a:endParaRPr lang="pt-PT" b="1" dirty="0"/>
              </a:p>
              <a:p>
                <a:pPr algn="ctr"/>
                <a:r>
                  <a:rPr lang="pt-PT" sz="1400" dirty="0"/>
                  <a:t>Cor: Bordô</a:t>
                </a:r>
              </a:p>
              <a:p>
                <a:pPr algn="ctr"/>
                <a:r>
                  <a:rPr lang="pt-PT" sz="1400" dirty="0"/>
                  <a:t>Referência: XXSX4/87</a:t>
                </a:r>
                <a:endParaRPr lang="en-GB" dirty="0"/>
              </a:p>
            </p:txBody>
          </p: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86AB956B-605A-498B-B724-5D7A6B245DFA}"/>
                  </a:ext>
                </a:extLst>
              </p:cNvPr>
              <p:cNvGrpSpPr/>
              <p:nvPr/>
            </p:nvGrpSpPr>
            <p:grpSpPr>
              <a:xfrm>
                <a:off x="8436947" y="2921000"/>
                <a:ext cx="3448441" cy="1540827"/>
                <a:chOff x="7791059" y="3365500"/>
                <a:chExt cx="3448441" cy="1540827"/>
              </a:xfrm>
            </p:grpSpPr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A0200F8C-A4D3-4249-9227-7DC734FA1446}"/>
                    </a:ext>
                  </a:extLst>
                </p:cNvPr>
                <p:cNvSpPr/>
                <p:nvPr/>
              </p:nvSpPr>
              <p:spPr>
                <a:xfrm>
                  <a:off x="7803759" y="3467101"/>
                  <a:ext cx="3435741" cy="317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Conexão reta 40">
                  <a:extLst>
                    <a:ext uri="{FF2B5EF4-FFF2-40B4-BE49-F238E27FC236}">
                      <a16:creationId xmlns:a16="http://schemas.microsoft.com/office/drawing/2014/main" id="{FDEF10C6-2E0E-48A0-A148-DAD6FF5DC8C8}"/>
                    </a:ext>
                  </a:extLst>
                </p:cNvPr>
                <p:cNvCxnSpPr/>
                <p:nvPr/>
              </p:nvCxnSpPr>
              <p:spPr>
                <a:xfrm>
                  <a:off x="7791059" y="3365500"/>
                  <a:ext cx="33782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6D3FA17-191E-40D4-AA02-7C9C5E4C45E4}"/>
                    </a:ext>
                  </a:extLst>
                </p:cNvPr>
                <p:cNvSpPr txBox="1"/>
                <p:nvPr/>
              </p:nvSpPr>
              <p:spPr>
                <a:xfrm>
                  <a:off x="8035871" y="3428999"/>
                  <a:ext cx="297151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dirty="0"/>
                    <a:t>XS</a:t>
                  </a:r>
                </a:p>
                <a:p>
                  <a:pPr algn="ctr"/>
                  <a:r>
                    <a:rPr lang="pt-PT" dirty="0"/>
                    <a:t>S</a:t>
                  </a:r>
                </a:p>
                <a:p>
                  <a:pPr algn="ctr"/>
                  <a:r>
                    <a:rPr lang="pt-PT" dirty="0"/>
                    <a:t>M</a:t>
                  </a:r>
                </a:p>
                <a:p>
                  <a:pPr algn="ctr"/>
                  <a:r>
                    <a:rPr lang="pt-PT" dirty="0"/>
                    <a:t>L</a:t>
                  </a:r>
                </a:p>
                <a:p>
                  <a:endParaRPr lang="en-GB" dirty="0"/>
                </a:p>
              </p:txBody>
            </p:sp>
            <p:cxnSp>
              <p:nvCxnSpPr>
                <p:cNvPr id="44" name="Conexão reta 43">
                  <a:extLst>
                    <a:ext uri="{FF2B5EF4-FFF2-40B4-BE49-F238E27FC236}">
                      <a16:creationId xmlns:a16="http://schemas.microsoft.com/office/drawing/2014/main" id="{3856BFAD-75B6-41F2-BE1D-8276E9DDDC19}"/>
                    </a:ext>
                  </a:extLst>
                </p:cNvPr>
                <p:cNvCxnSpPr/>
                <p:nvPr/>
              </p:nvCxnSpPr>
              <p:spPr>
                <a:xfrm>
                  <a:off x="7829159" y="4635500"/>
                  <a:ext cx="33782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561ED227-2998-41D1-865C-B7F4ED4D7397}"/>
                  </a:ext>
                </a:extLst>
              </p:cNvPr>
              <p:cNvSpPr txBox="1"/>
              <p:nvPr/>
            </p:nvSpPr>
            <p:spPr>
              <a:xfrm>
                <a:off x="8462347" y="4408135"/>
                <a:ext cx="3352800" cy="360000"/>
              </a:xfrm>
              <a:prstGeom prst="rect">
                <a:avLst/>
              </a:prstGeom>
              <a:solidFill>
                <a:srgbClr val="D9B469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PT" sz="1400" dirty="0">
                    <a:solidFill>
                      <a:schemeClr val="bg1"/>
                    </a:solidFill>
                  </a:rPr>
                  <a:t>ADICIONAR AO CESTO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8571059F-2419-4259-AC74-F833FEEFF8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928" t="33846" r="3656" b="23831"/>
          <a:stretch/>
        </p:blipFill>
        <p:spPr>
          <a:xfrm>
            <a:off x="8283872" y="5078265"/>
            <a:ext cx="3708400" cy="2902530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787EF21-4C3A-4171-B973-C64E1197A202}"/>
              </a:ext>
            </a:extLst>
          </p:cNvPr>
          <p:cNvGrpSpPr/>
          <p:nvPr/>
        </p:nvGrpSpPr>
        <p:grpSpPr>
          <a:xfrm>
            <a:off x="0" y="217936"/>
            <a:ext cx="2275840" cy="5717137"/>
            <a:chOff x="0" y="217936"/>
            <a:chExt cx="2275840" cy="5717137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04B50D-8C76-41C9-B8E6-75443D1B6FEC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FA0858D-8477-4B66-887F-8620383EBDCA}"/>
                </a:ext>
              </a:extLst>
            </p:cNvPr>
            <p:cNvSpPr txBox="1"/>
            <p:nvPr/>
          </p:nvSpPr>
          <p:spPr>
            <a:xfrm>
              <a:off x="0" y="1437303"/>
              <a:ext cx="1992086" cy="4497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b="1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  <a:endParaRPr lang="pt-PT" sz="11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4CD1D818-A12B-4BE7-9F73-236EB83711BA}"/>
              </a:ext>
            </a:extLst>
          </p:cNvPr>
          <p:cNvCxnSpPr/>
          <p:nvPr/>
        </p:nvCxnSpPr>
        <p:spPr>
          <a:xfrm>
            <a:off x="497840" y="2611120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AB0319A-4108-4B21-89DB-8A1182F6047A}"/>
              </a:ext>
            </a:extLst>
          </p:cNvPr>
          <p:cNvSpPr/>
          <p:nvPr/>
        </p:nvSpPr>
        <p:spPr>
          <a:xfrm>
            <a:off x="8201901" y="4099868"/>
            <a:ext cx="3843551" cy="5592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ABE17A7-12FA-4894-B1C5-6C0E77F38259}"/>
              </a:ext>
            </a:extLst>
          </p:cNvPr>
          <p:cNvSpPr txBox="1"/>
          <p:nvPr/>
        </p:nvSpPr>
        <p:spPr>
          <a:xfrm>
            <a:off x="8418480" y="4890979"/>
            <a:ext cx="3279182" cy="374571"/>
          </a:xfrm>
          <a:prstGeom prst="roundRect">
            <a:avLst/>
          </a:prstGeom>
          <a:solidFill>
            <a:srgbClr val="D9B46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Produto adicionado ao carrinho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77CC2DB-FDBE-4F1B-A81B-363BF1E2D7EF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776E7EA5-74D7-4B4C-8F3C-D0A9EFC7D7B0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8C5AF052-E753-4765-A777-4EE4AAE7A756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B3B3F10E-C2F9-43E8-95EB-E62B70D95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5CD37CC7-B253-421C-940C-79DBBDD6A02A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6" name="Freeform 765">
                <a:extLst>
                  <a:ext uri="{FF2B5EF4-FFF2-40B4-BE49-F238E27FC236}">
                    <a16:creationId xmlns:a16="http://schemas.microsoft.com/office/drawing/2014/main" id="{94487C12-C9A4-48E8-94E6-573F6FE604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7" name="Freeform 1000">
                <a:extLst>
                  <a:ext uri="{FF2B5EF4-FFF2-40B4-BE49-F238E27FC236}">
                    <a16:creationId xmlns:a16="http://schemas.microsoft.com/office/drawing/2014/main" id="{865C5701-C2E4-4E46-B1A6-82227722E0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0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parede, vestuário, mulher, pessoa&#10;&#10;Descrição gerada com confiança muito alta">
            <a:extLst>
              <a:ext uri="{FF2B5EF4-FFF2-40B4-BE49-F238E27FC236}">
                <a16:creationId xmlns:a16="http://schemas.microsoft.com/office/drawing/2014/main" id="{E216C1C5-294B-4C05-9E38-B039F4BC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61" y="1233599"/>
            <a:ext cx="2971516" cy="3960000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A6F0CE0-5960-48D4-BE44-4EAAA526EEB3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20C1E82F-4297-4D65-B913-75352F969A05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A8F6AE02-9B3A-42A0-BDD6-D8685B386683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A040A644-DE6C-4AAF-A0B0-BD8D71BF9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6DC01B69-6E41-4751-B486-AE389DF43CFD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 765">
                <a:extLst>
                  <a:ext uri="{FF2B5EF4-FFF2-40B4-BE49-F238E27FC236}">
                    <a16:creationId xmlns:a16="http://schemas.microsoft.com/office/drawing/2014/main" id="{91DF7594-2BBC-4AB2-9A96-A2D16D285B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22" name="Freeform 1000">
                <a:extLst>
                  <a:ext uri="{FF2B5EF4-FFF2-40B4-BE49-F238E27FC236}">
                    <a16:creationId xmlns:a16="http://schemas.microsoft.com/office/drawing/2014/main" id="{E70FAACE-259A-4070-944D-68349A8366F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pic>
        <p:nvPicPr>
          <p:cNvPr id="3" name="Imagem 2" descr="Uma imagem com vestuário, parede, pessoa, fato&#10;&#10;Descrição gerada com confiança muito alta">
            <a:extLst>
              <a:ext uri="{FF2B5EF4-FFF2-40B4-BE49-F238E27FC236}">
                <a16:creationId xmlns:a16="http://schemas.microsoft.com/office/drawing/2014/main" id="{B41D25E0-2F88-4F57-9931-7B0BD3F63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233599"/>
            <a:ext cx="2971516" cy="3960000"/>
          </a:xfrm>
          <a:prstGeom prst="rect">
            <a:avLst/>
          </a:prstGeom>
        </p:spPr>
      </p:pic>
      <p:pic>
        <p:nvPicPr>
          <p:cNvPr id="7" name="Imagem 6" descr="Uma imagem com vestuário, parede, pessoa, mulher&#10;&#10;Descrição gerada com confiança muito alta">
            <a:extLst>
              <a:ext uri="{FF2B5EF4-FFF2-40B4-BE49-F238E27FC236}">
                <a16:creationId xmlns:a16="http://schemas.microsoft.com/office/drawing/2014/main" id="{9A8BB520-0578-43B2-B2C8-8B097FCDFEC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43" y="5421900"/>
            <a:ext cx="1080551" cy="1440000"/>
          </a:xfrm>
          <a:prstGeom prst="rect">
            <a:avLst/>
          </a:prstGeom>
        </p:spPr>
      </p:pic>
      <p:pic>
        <p:nvPicPr>
          <p:cNvPr id="14" name="Imagem 13" descr="Uma imagem com pessoa, cansativo, vestuário, gravata&#10;&#10;Descrição gerada com confiança muito alta">
            <a:extLst>
              <a:ext uri="{FF2B5EF4-FFF2-40B4-BE49-F238E27FC236}">
                <a16:creationId xmlns:a16="http://schemas.microsoft.com/office/drawing/2014/main" id="{19709881-D16E-4FC5-8803-6793D83DCCC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01" y="5418000"/>
            <a:ext cx="1080551" cy="1440000"/>
          </a:xfrm>
          <a:prstGeom prst="rect">
            <a:avLst/>
          </a:prstGeom>
        </p:spPr>
      </p:pic>
      <p:pic>
        <p:nvPicPr>
          <p:cNvPr id="26" name="Imagem 25" descr="Uma imagem com parede, vestuário, pessoa, em pé&#10;&#10;Descrição gerada com confiança muito alta">
            <a:extLst>
              <a:ext uri="{FF2B5EF4-FFF2-40B4-BE49-F238E27FC236}">
                <a16:creationId xmlns:a16="http://schemas.microsoft.com/office/drawing/2014/main" id="{B3D2791A-7B74-4AA3-ADBF-247C566B816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59" y="5418000"/>
            <a:ext cx="1080551" cy="144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F4DD9B49-ECEA-48BD-AB3A-2960F40063A7}"/>
              </a:ext>
            </a:extLst>
          </p:cNvPr>
          <p:cNvGrpSpPr/>
          <p:nvPr/>
        </p:nvGrpSpPr>
        <p:grpSpPr>
          <a:xfrm>
            <a:off x="8132147" y="1009198"/>
            <a:ext cx="3708400" cy="3558676"/>
            <a:chOff x="8987524" y="1183663"/>
            <a:chExt cx="3708400" cy="3558676"/>
          </a:xfrm>
        </p:grpSpPr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A692F320-6D0C-417C-A7E2-3CCEA071E0E3}"/>
                </a:ext>
              </a:extLst>
            </p:cNvPr>
            <p:cNvCxnSpPr/>
            <p:nvPr/>
          </p:nvCxnSpPr>
          <p:spPr>
            <a:xfrm>
              <a:off x="9224348" y="1765300"/>
              <a:ext cx="3378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16544CC-9758-4B98-8D21-9B6103ED70EC}"/>
                </a:ext>
              </a:extLst>
            </p:cNvPr>
            <p:cNvGrpSpPr/>
            <p:nvPr/>
          </p:nvGrpSpPr>
          <p:grpSpPr>
            <a:xfrm>
              <a:off x="8987524" y="1183663"/>
              <a:ext cx="3708400" cy="3558676"/>
              <a:chOff x="8227788" y="1209459"/>
              <a:chExt cx="3708400" cy="3558676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04AF6DE-FDD8-48BC-BF2C-8F6CE3A92BAC}"/>
                  </a:ext>
                </a:extLst>
              </p:cNvPr>
              <p:cNvSpPr txBox="1"/>
              <p:nvPr/>
            </p:nvSpPr>
            <p:spPr>
              <a:xfrm>
                <a:off x="8227788" y="1209459"/>
                <a:ext cx="37084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pt-PT" dirty="0"/>
                  <a:t>CASACO DE LÃ LISO</a:t>
                </a:r>
              </a:p>
              <a:p>
                <a:pPr algn="ctr"/>
                <a:r>
                  <a:rPr lang="pt-PT" b="1" dirty="0"/>
                  <a:t>199,00 € </a:t>
                </a:r>
              </a:p>
              <a:p>
                <a:pPr algn="ctr"/>
                <a:endParaRPr lang="pt-PT" b="1" dirty="0"/>
              </a:p>
              <a:p>
                <a:pPr algn="ctr"/>
                <a:r>
                  <a:rPr lang="pt-PT" sz="1400" dirty="0"/>
                  <a:t>Cor: Bordô</a:t>
                </a:r>
              </a:p>
              <a:p>
                <a:pPr algn="ctr"/>
                <a:r>
                  <a:rPr lang="pt-PT" sz="1400" dirty="0"/>
                  <a:t>Referência: XXSX4/87</a:t>
                </a:r>
                <a:endParaRPr lang="en-GB" dirty="0"/>
              </a:p>
            </p:txBody>
          </p: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86AB956B-605A-498B-B724-5D7A6B245DFA}"/>
                  </a:ext>
                </a:extLst>
              </p:cNvPr>
              <p:cNvGrpSpPr/>
              <p:nvPr/>
            </p:nvGrpSpPr>
            <p:grpSpPr>
              <a:xfrm>
                <a:off x="8436947" y="2921000"/>
                <a:ext cx="3448441" cy="1540827"/>
                <a:chOff x="7791059" y="3365500"/>
                <a:chExt cx="3448441" cy="1540827"/>
              </a:xfrm>
            </p:grpSpPr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A0200F8C-A4D3-4249-9227-7DC734FA1446}"/>
                    </a:ext>
                  </a:extLst>
                </p:cNvPr>
                <p:cNvSpPr/>
                <p:nvPr/>
              </p:nvSpPr>
              <p:spPr>
                <a:xfrm>
                  <a:off x="7803759" y="3467101"/>
                  <a:ext cx="3435741" cy="317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Conexão reta 40">
                  <a:extLst>
                    <a:ext uri="{FF2B5EF4-FFF2-40B4-BE49-F238E27FC236}">
                      <a16:creationId xmlns:a16="http://schemas.microsoft.com/office/drawing/2014/main" id="{FDEF10C6-2E0E-48A0-A148-DAD6FF5DC8C8}"/>
                    </a:ext>
                  </a:extLst>
                </p:cNvPr>
                <p:cNvCxnSpPr/>
                <p:nvPr/>
              </p:nvCxnSpPr>
              <p:spPr>
                <a:xfrm>
                  <a:off x="7791059" y="3365500"/>
                  <a:ext cx="33782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6D3FA17-191E-40D4-AA02-7C9C5E4C45E4}"/>
                    </a:ext>
                  </a:extLst>
                </p:cNvPr>
                <p:cNvSpPr txBox="1"/>
                <p:nvPr/>
              </p:nvSpPr>
              <p:spPr>
                <a:xfrm>
                  <a:off x="8035871" y="3428999"/>
                  <a:ext cx="297151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dirty="0"/>
                    <a:t>XS</a:t>
                  </a:r>
                </a:p>
                <a:p>
                  <a:pPr algn="ctr"/>
                  <a:r>
                    <a:rPr lang="pt-PT" dirty="0"/>
                    <a:t>S</a:t>
                  </a:r>
                </a:p>
                <a:p>
                  <a:pPr algn="ctr"/>
                  <a:r>
                    <a:rPr lang="pt-PT" dirty="0"/>
                    <a:t>M</a:t>
                  </a:r>
                </a:p>
                <a:p>
                  <a:pPr algn="ctr"/>
                  <a:r>
                    <a:rPr lang="pt-PT" dirty="0"/>
                    <a:t>L</a:t>
                  </a:r>
                </a:p>
                <a:p>
                  <a:endParaRPr lang="en-GB" dirty="0"/>
                </a:p>
              </p:txBody>
            </p:sp>
            <p:cxnSp>
              <p:nvCxnSpPr>
                <p:cNvPr id="44" name="Conexão reta 43">
                  <a:extLst>
                    <a:ext uri="{FF2B5EF4-FFF2-40B4-BE49-F238E27FC236}">
                      <a16:creationId xmlns:a16="http://schemas.microsoft.com/office/drawing/2014/main" id="{3856BFAD-75B6-41F2-BE1D-8276E9DDDC19}"/>
                    </a:ext>
                  </a:extLst>
                </p:cNvPr>
                <p:cNvCxnSpPr/>
                <p:nvPr/>
              </p:nvCxnSpPr>
              <p:spPr>
                <a:xfrm>
                  <a:off x="7829159" y="4635500"/>
                  <a:ext cx="33782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561ED227-2998-41D1-865C-B7F4ED4D7397}"/>
                  </a:ext>
                </a:extLst>
              </p:cNvPr>
              <p:cNvSpPr txBox="1"/>
              <p:nvPr/>
            </p:nvSpPr>
            <p:spPr>
              <a:xfrm>
                <a:off x="8462347" y="4408135"/>
                <a:ext cx="3352800" cy="360000"/>
              </a:xfrm>
              <a:prstGeom prst="rect">
                <a:avLst/>
              </a:prstGeom>
              <a:solidFill>
                <a:srgbClr val="D9B469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PT" sz="1400" dirty="0">
                    <a:solidFill>
                      <a:schemeClr val="bg1"/>
                    </a:solidFill>
                  </a:rPr>
                  <a:t>ADICIONAR AO CESTO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8571059F-2419-4259-AC74-F833FEEFF8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928" t="33846" r="3656" b="23831"/>
          <a:stretch/>
        </p:blipFill>
        <p:spPr>
          <a:xfrm>
            <a:off x="8283872" y="5078265"/>
            <a:ext cx="3708400" cy="2902530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787EF21-4C3A-4171-B973-C64E1197A202}"/>
              </a:ext>
            </a:extLst>
          </p:cNvPr>
          <p:cNvGrpSpPr/>
          <p:nvPr/>
        </p:nvGrpSpPr>
        <p:grpSpPr>
          <a:xfrm>
            <a:off x="0" y="217936"/>
            <a:ext cx="2275840" cy="5717137"/>
            <a:chOff x="0" y="217936"/>
            <a:chExt cx="2275840" cy="5717137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04B50D-8C76-41C9-B8E6-75443D1B6FEC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FA0858D-8477-4B66-887F-8620383EBDCA}"/>
                </a:ext>
              </a:extLst>
            </p:cNvPr>
            <p:cNvSpPr txBox="1"/>
            <p:nvPr/>
          </p:nvSpPr>
          <p:spPr>
            <a:xfrm>
              <a:off x="0" y="1437303"/>
              <a:ext cx="1992086" cy="4497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b="1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  <a:endParaRPr lang="pt-PT" sz="11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4CD1D818-A12B-4BE7-9F73-236EB83711BA}"/>
              </a:ext>
            </a:extLst>
          </p:cNvPr>
          <p:cNvCxnSpPr/>
          <p:nvPr/>
        </p:nvCxnSpPr>
        <p:spPr>
          <a:xfrm>
            <a:off x="497840" y="2611120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C5E8C9F-ADE9-473D-9AF3-C11A7663F547}"/>
              </a:ext>
            </a:extLst>
          </p:cNvPr>
          <p:cNvSpPr/>
          <p:nvPr/>
        </p:nvSpPr>
        <p:spPr>
          <a:xfrm>
            <a:off x="10768841" y="0"/>
            <a:ext cx="1223431" cy="522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77BE1B-6418-4D51-BABF-E8339DA3CCFA}"/>
              </a:ext>
            </a:extLst>
          </p:cNvPr>
          <p:cNvSpPr txBox="1"/>
          <p:nvPr/>
        </p:nvSpPr>
        <p:spPr>
          <a:xfrm>
            <a:off x="0" y="217936"/>
            <a:ext cx="22758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6000" dirty="0">
                <a:latin typeface="BrowalliaUPC" panose="020B0502040204020203" pitchFamily="34" charset="-34"/>
                <a:cs typeface="BrowalliaUPC" panose="020B0502040204020203" pitchFamily="34" charset="-34"/>
              </a:rPr>
              <a:t>    JF</a:t>
            </a:r>
            <a:endParaRPr lang="en-GB" sz="6000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DB86D2CD-0B26-4449-81B7-3DB1B50471FE}"/>
              </a:ext>
            </a:extLst>
          </p:cNvPr>
          <p:cNvCxnSpPr>
            <a:cxnSpLocks/>
          </p:cNvCxnSpPr>
          <p:nvPr/>
        </p:nvCxnSpPr>
        <p:spPr>
          <a:xfrm>
            <a:off x="656199" y="2069807"/>
            <a:ext cx="10771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AD49724-28D8-46FB-A9AD-BA85894DC080}"/>
              </a:ext>
            </a:extLst>
          </p:cNvPr>
          <p:cNvSpPr txBox="1"/>
          <p:nvPr/>
        </p:nvSpPr>
        <p:spPr>
          <a:xfrm>
            <a:off x="762000" y="869813"/>
            <a:ext cx="37084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2400" dirty="0"/>
              <a:t>CESTO DE COMPRAS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AEAFA59-F3ED-439D-BEBC-373E2D94EF5A}"/>
              </a:ext>
            </a:extLst>
          </p:cNvPr>
          <p:cNvSpPr txBox="1"/>
          <p:nvPr/>
        </p:nvSpPr>
        <p:spPr>
          <a:xfrm>
            <a:off x="9055386" y="5756872"/>
            <a:ext cx="219170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PAGAMENTO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72" name="Imagem 71" descr="Uma imagem com parede, vestuário, mulher, pessoa&#10;&#10;Descrição gerada com confiança muito alta">
            <a:extLst>
              <a:ext uri="{FF2B5EF4-FFF2-40B4-BE49-F238E27FC236}">
                <a16:creationId xmlns:a16="http://schemas.microsoft.com/office/drawing/2014/main" id="{9827B130-A45C-41B6-B3C9-DE5772C858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016"/>
            <a:ext cx="944651" cy="1258892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E3F366AD-841E-4C63-8547-2F01C5CDFE7A}"/>
              </a:ext>
            </a:extLst>
          </p:cNvPr>
          <p:cNvSpPr txBox="1"/>
          <p:nvPr/>
        </p:nvSpPr>
        <p:spPr>
          <a:xfrm>
            <a:off x="934147" y="1599375"/>
            <a:ext cx="1077153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dirty="0">
                <a:latin typeface="+mj-lt"/>
              </a:rPr>
              <a:t>Produto 		Descrição		Cor	Tamanho		Unidades		Montante               Eliminar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87470BB-85BB-4C7A-8AE9-C0E2730A23AB}"/>
              </a:ext>
            </a:extLst>
          </p:cNvPr>
          <p:cNvSpPr txBox="1"/>
          <p:nvPr/>
        </p:nvSpPr>
        <p:spPr>
          <a:xfrm>
            <a:off x="2616200" y="2381296"/>
            <a:ext cx="7703457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b="1" dirty="0">
                <a:latin typeface="+mj-lt"/>
              </a:rPr>
              <a:t>CASACO DE LÃ LISO	 </a:t>
            </a:r>
            <a:r>
              <a:rPr lang="pt-PT" sz="1200" dirty="0">
                <a:latin typeface="+mj-lt"/>
              </a:rPr>
              <a:t>Vermelho    	            XS                                                1                                           199,00 EUR     </a:t>
            </a:r>
          </a:p>
          <a:p>
            <a:pPr>
              <a:lnSpc>
                <a:spcPct val="200000"/>
              </a:lnSpc>
            </a:pPr>
            <a:r>
              <a:rPr lang="pt-PT" sz="1200" dirty="0" err="1">
                <a:latin typeface="+mj-lt"/>
              </a:rPr>
              <a:t>Ref</a:t>
            </a:r>
            <a:r>
              <a:rPr lang="pt-PT" sz="1200" dirty="0">
                <a:latin typeface="+mj-lt"/>
              </a:rPr>
              <a:t>. </a:t>
            </a:r>
            <a:r>
              <a:rPr lang="pt-PT" sz="1200" dirty="0"/>
              <a:t>XXSX4/87</a:t>
            </a:r>
            <a:endParaRPr lang="pt-PT" sz="1200" dirty="0">
              <a:latin typeface="+mj-lt"/>
            </a:endParaRPr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6C10A8B4-0776-4D31-8950-DE88C1BE7DBC}"/>
              </a:ext>
            </a:extLst>
          </p:cNvPr>
          <p:cNvSpPr/>
          <p:nvPr/>
        </p:nvSpPr>
        <p:spPr>
          <a:xfrm>
            <a:off x="8088087" y="2481782"/>
            <a:ext cx="283028" cy="34026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58418C1-4232-49EB-A945-FE521061B258}"/>
              </a:ext>
            </a:extLst>
          </p:cNvPr>
          <p:cNvSpPr/>
          <p:nvPr/>
        </p:nvSpPr>
        <p:spPr>
          <a:xfrm>
            <a:off x="7173687" y="2627853"/>
            <a:ext cx="283028" cy="769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inal de Adição 75">
            <a:extLst>
              <a:ext uri="{FF2B5EF4-FFF2-40B4-BE49-F238E27FC236}">
                <a16:creationId xmlns:a16="http://schemas.microsoft.com/office/drawing/2014/main" id="{A27F5C02-B741-4603-BB97-FED33B0CE9AF}"/>
              </a:ext>
            </a:extLst>
          </p:cNvPr>
          <p:cNvSpPr/>
          <p:nvPr/>
        </p:nvSpPr>
        <p:spPr>
          <a:xfrm rot="3297503">
            <a:off x="10479663" y="2502934"/>
            <a:ext cx="283028" cy="34026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1FA9B00E-2D93-409F-8165-6A9CD81E200F}"/>
              </a:ext>
            </a:extLst>
          </p:cNvPr>
          <p:cNvCxnSpPr>
            <a:cxnSpLocks/>
          </p:cNvCxnSpPr>
          <p:nvPr/>
        </p:nvCxnSpPr>
        <p:spPr>
          <a:xfrm>
            <a:off x="710232" y="3691778"/>
            <a:ext cx="10771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5E333B9-79B0-4EA7-AF77-082D516941B8}"/>
              </a:ext>
            </a:extLst>
          </p:cNvPr>
          <p:cNvSpPr txBox="1"/>
          <p:nvPr/>
        </p:nvSpPr>
        <p:spPr>
          <a:xfrm>
            <a:off x="9055387" y="4251417"/>
            <a:ext cx="252854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TOTAL:</a:t>
            </a:r>
            <a:r>
              <a:rPr lang="pt-PT" sz="1600" b="1" dirty="0">
                <a:latin typeface="+mj-lt"/>
              </a:rPr>
              <a:t>	199,00 EUR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	*IVA incluído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4DAFD-CB05-4A9A-85F5-CF18BDEB39B1}"/>
              </a:ext>
            </a:extLst>
          </p:cNvPr>
          <p:cNvSpPr txBox="1"/>
          <p:nvPr/>
        </p:nvSpPr>
        <p:spPr>
          <a:xfrm>
            <a:off x="1310525" y="5756872"/>
            <a:ext cx="2191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/>
              <a:t>CONTINUAR A COMPRAR</a:t>
            </a:r>
            <a:endParaRPr lang="en-GB" sz="1400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F3416E3-1D88-41D2-933E-65C3BCF3FB2D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D96CE93-1D38-41D9-A7AB-5E73786731A5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CC86236C-611D-4496-87C6-E837C0618908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D7228849-3B75-4E9F-9DE9-E67A4B926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51C65186-630F-47EA-9789-748EF1A4B8A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" name="Freeform 765">
                <a:extLst>
                  <a:ext uri="{FF2B5EF4-FFF2-40B4-BE49-F238E27FC236}">
                    <a16:creationId xmlns:a16="http://schemas.microsoft.com/office/drawing/2014/main" id="{0094D317-3CFC-41CD-9EBF-9FD808B1382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27" name="Freeform 1000">
                <a:extLst>
                  <a:ext uri="{FF2B5EF4-FFF2-40B4-BE49-F238E27FC236}">
                    <a16:creationId xmlns:a16="http://schemas.microsoft.com/office/drawing/2014/main" id="{705CE93D-CD66-46B1-93B1-8CD8013884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1EF01D4-1C6D-4340-9B09-540BBE1A8232}"/>
              </a:ext>
            </a:extLst>
          </p:cNvPr>
          <p:cNvSpPr/>
          <p:nvPr/>
        </p:nvSpPr>
        <p:spPr>
          <a:xfrm>
            <a:off x="8901271" y="5613051"/>
            <a:ext cx="2499930" cy="522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77BE1B-6418-4D51-BABF-E8339DA3CCFA}"/>
              </a:ext>
            </a:extLst>
          </p:cNvPr>
          <p:cNvSpPr txBox="1"/>
          <p:nvPr/>
        </p:nvSpPr>
        <p:spPr>
          <a:xfrm>
            <a:off x="0" y="217936"/>
            <a:ext cx="22758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6000" dirty="0">
                <a:latin typeface="BrowalliaUPC" panose="020B0502040204020203" pitchFamily="34" charset="-34"/>
                <a:cs typeface="BrowalliaUPC" panose="020B0502040204020203" pitchFamily="34" charset="-34"/>
              </a:rPr>
              <a:t>    JF</a:t>
            </a:r>
            <a:endParaRPr lang="en-GB" sz="6000" dirty="0">
              <a:latin typeface="BrowalliaUPC" panose="020B0502040204020203" pitchFamily="34" charset="-34"/>
              <a:cs typeface="BrowalliaUPC" panose="020B0502040204020203" pitchFamily="34" charset="-34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11B5F5-C599-4DD7-AEEB-0E92325F9210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4C53D3D-8043-43CB-96CC-3978A5A4B8E9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CAF19C2D-1FD7-4E7C-80FD-9768A5FEC8A7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6ED1E8BE-577B-4B64-838C-7118FC7A1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9B42E7D-DD63-4B55-92EF-A611A7F9A47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82888390-A019-4AB3-8005-32B549F092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23EC2873-03E8-4CD9-981F-1A3D35A280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9543BFC-88B1-4E6D-AE30-4EDCFE8E35BB}"/>
              </a:ext>
            </a:extLst>
          </p:cNvPr>
          <p:cNvGrpSpPr/>
          <p:nvPr/>
        </p:nvGrpSpPr>
        <p:grpSpPr>
          <a:xfrm>
            <a:off x="767623" y="1349376"/>
            <a:ext cx="4704621" cy="4199948"/>
            <a:chOff x="454658" y="769697"/>
            <a:chExt cx="4704621" cy="419994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81991E0-097B-4740-91AA-1B427768E839}"/>
                </a:ext>
              </a:extLst>
            </p:cNvPr>
            <p:cNvSpPr/>
            <p:nvPr/>
          </p:nvSpPr>
          <p:spPr>
            <a:xfrm>
              <a:off x="558102" y="769697"/>
              <a:ext cx="4496279" cy="4199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D18474A-03A8-45BC-B8B5-40C8DDE3D8B1}"/>
                </a:ext>
              </a:extLst>
            </p:cNvPr>
            <p:cNvGrpSpPr/>
            <p:nvPr/>
          </p:nvGrpSpPr>
          <p:grpSpPr>
            <a:xfrm>
              <a:off x="454658" y="1399491"/>
              <a:ext cx="4704621" cy="2716741"/>
              <a:chOff x="498200" y="1399491"/>
              <a:chExt cx="4704621" cy="2716741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6243BAA-0FA2-4BD4-9139-CB63AE697972}"/>
                  </a:ext>
                </a:extLst>
              </p:cNvPr>
              <p:cNvSpPr txBox="1"/>
              <p:nvPr/>
            </p:nvSpPr>
            <p:spPr>
              <a:xfrm>
                <a:off x="1173384" y="3808455"/>
                <a:ext cx="3352800" cy="307777"/>
              </a:xfrm>
              <a:prstGeom prst="rect">
                <a:avLst/>
              </a:prstGeom>
              <a:solidFill>
                <a:srgbClr val="D9B469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PT" sz="1400" dirty="0">
                    <a:solidFill>
                      <a:schemeClr val="bg1"/>
                    </a:solidFill>
                  </a:rPr>
                  <a:t>ENTRAR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6966A1A9-EE66-483A-BD06-EF60777AA589}"/>
                  </a:ext>
                </a:extLst>
              </p:cNvPr>
              <p:cNvGrpSpPr/>
              <p:nvPr/>
            </p:nvGrpSpPr>
            <p:grpSpPr>
              <a:xfrm>
                <a:off x="498200" y="1399491"/>
                <a:ext cx="4704621" cy="2102417"/>
                <a:chOff x="498200" y="1399491"/>
                <a:chExt cx="4704621" cy="2102417"/>
              </a:xfrm>
            </p:grpSpPr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72B3CA2-913E-43B4-8FE8-97B9A6EA08A1}"/>
                    </a:ext>
                  </a:extLst>
                </p:cNvPr>
                <p:cNvSpPr txBox="1"/>
                <p:nvPr/>
              </p:nvSpPr>
              <p:spPr>
                <a:xfrm>
                  <a:off x="498200" y="2051569"/>
                  <a:ext cx="47046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dirty="0"/>
                    <a:t>INICIAR SESSÃO</a:t>
                  </a:r>
                </a:p>
              </p:txBody>
            </p:sp>
            <p:grpSp>
              <p:nvGrpSpPr>
                <p:cNvPr id="33" name="Group 545">
                  <a:extLst>
                    <a:ext uri="{FF2B5EF4-FFF2-40B4-BE49-F238E27FC236}">
                      <a16:creationId xmlns:a16="http://schemas.microsoft.com/office/drawing/2014/main" id="{FAC6F255-92FA-4259-A55E-E5BBBB4FDD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603903" y="1399491"/>
                  <a:ext cx="493213" cy="493213"/>
                  <a:chOff x="1885" y="1944"/>
                  <a:chExt cx="340" cy="340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35" name="Freeform 546">
                    <a:extLst>
                      <a:ext uri="{FF2B5EF4-FFF2-40B4-BE49-F238E27FC236}">
                        <a16:creationId xmlns:a16="http://schemas.microsoft.com/office/drawing/2014/main" id="{A50686F7-0BA5-488A-A20C-D4484E278D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85" y="1944"/>
                    <a:ext cx="340" cy="340"/>
                  </a:xfrm>
                  <a:custGeom>
                    <a:avLst/>
                    <a:gdLst>
                      <a:gd name="T0" fmla="*/ 256 w 512"/>
                      <a:gd name="T1" fmla="*/ 21 h 512"/>
                      <a:gd name="T2" fmla="*/ 490 w 512"/>
                      <a:gd name="T3" fmla="*/ 256 h 512"/>
                      <a:gd name="T4" fmla="*/ 256 w 512"/>
                      <a:gd name="T5" fmla="*/ 490 h 512"/>
                      <a:gd name="T6" fmla="*/ 21 w 512"/>
                      <a:gd name="T7" fmla="*/ 256 h 512"/>
                      <a:gd name="T8" fmla="*/ 256 w 512"/>
                      <a:gd name="T9" fmla="*/ 21 h 512"/>
                      <a:gd name="T10" fmla="*/ 256 w 512"/>
                      <a:gd name="T11" fmla="*/ 0 h 512"/>
                      <a:gd name="T12" fmla="*/ 0 w 512"/>
                      <a:gd name="T13" fmla="*/ 256 h 512"/>
                      <a:gd name="T14" fmla="*/ 256 w 512"/>
                      <a:gd name="T15" fmla="*/ 512 h 512"/>
                      <a:gd name="T16" fmla="*/ 512 w 512"/>
                      <a:gd name="T17" fmla="*/ 256 h 512"/>
                      <a:gd name="T18" fmla="*/ 256 w 512"/>
                      <a:gd name="T19" fmla="*/ 0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12" h="512">
                        <a:moveTo>
                          <a:pt x="256" y="21"/>
                        </a:moveTo>
                        <a:cubicBezTo>
                          <a:pt x="385" y="21"/>
                          <a:pt x="490" y="126"/>
                          <a:pt x="490" y="256"/>
                        </a:cubicBezTo>
                        <a:cubicBezTo>
                          <a:pt x="490" y="385"/>
                          <a:pt x="385" y="490"/>
                          <a:pt x="256" y="490"/>
                        </a:cubicBezTo>
                        <a:cubicBezTo>
                          <a:pt x="126" y="490"/>
                          <a:pt x="21" y="385"/>
                          <a:pt x="21" y="256"/>
                        </a:cubicBezTo>
                        <a:cubicBezTo>
                          <a:pt x="21" y="126"/>
                          <a:pt x="126" y="21"/>
                          <a:pt x="256" y="21"/>
                        </a:cubicBezTo>
                        <a:moveTo>
                          <a:pt x="256" y="0"/>
                        </a:moveTo>
                        <a:cubicBezTo>
                          <a:pt x="114" y="0"/>
                          <a:pt x="0" y="114"/>
                          <a:pt x="0" y="256"/>
                        </a:cubicBezTo>
                        <a:cubicBezTo>
                          <a:pt x="0" y="397"/>
                          <a:pt x="114" y="512"/>
                          <a:pt x="256" y="512"/>
                        </a:cubicBezTo>
                        <a:cubicBezTo>
                          <a:pt x="397" y="512"/>
                          <a:pt x="512" y="397"/>
                          <a:pt x="512" y="256"/>
                        </a:cubicBezTo>
                        <a:cubicBezTo>
                          <a:pt x="512" y="114"/>
                          <a:pt x="397" y="0"/>
                          <a:pt x="25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36" name="Freeform 547">
                    <a:extLst>
                      <a:ext uri="{FF2B5EF4-FFF2-40B4-BE49-F238E27FC236}">
                        <a16:creationId xmlns:a16="http://schemas.microsoft.com/office/drawing/2014/main" id="{744FEDC0-0C4D-4430-8356-1255157636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7" y="2007"/>
                    <a:ext cx="215" cy="185"/>
                  </a:xfrm>
                  <a:custGeom>
                    <a:avLst/>
                    <a:gdLst>
                      <a:gd name="T0" fmla="*/ 318 w 323"/>
                      <a:gd name="T1" fmla="*/ 259 h 278"/>
                      <a:gd name="T2" fmla="*/ 257 w 323"/>
                      <a:gd name="T3" fmla="*/ 241 h 278"/>
                      <a:gd name="T4" fmla="*/ 229 w 323"/>
                      <a:gd name="T5" fmla="*/ 236 h 278"/>
                      <a:gd name="T6" fmla="*/ 212 w 323"/>
                      <a:gd name="T7" fmla="*/ 223 h 278"/>
                      <a:gd name="T8" fmla="*/ 213 w 323"/>
                      <a:gd name="T9" fmla="*/ 220 h 278"/>
                      <a:gd name="T10" fmla="*/ 246 w 323"/>
                      <a:gd name="T11" fmla="*/ 142 h 278"/>
                      <a:gd name="T12" fmla="*/ 233 w 323"/>
                      <a:gd name="T13" fmla="*/ 33 h 278"/>
                      <a:gd name="T14" fmla="*/ 161 w 323"/>
                      <a:gd name="T15" fmla="*/ 1 h 278"/>
                      <a:gd name="T16" fmla="*/ 161 w 323"/>
                      <a:gd name="T17" fmla="*/ 1 h 278"/>
                      <a:gd name="T18" fmla="*/ 90 w 323"/>
                      <a:gd name="T19" fmla="*/ 33 h 278"/>
                      <a:gd name="T20" fmla="*/ 77 w 323"/>
                      <a:gd name="T21" fmla="*/ 142 h 278"/>
                      <a:gd name="T22" fmla="*/ 110 w 323"/>
                      <a:gd name="T23" fmla="*/ 220 h 278"/>
                      <a:gd name="T24" fmla="*/ 111 w 323"/>
                      <a:gd name="T25" fmla="*/ 223 h 278"/>
                      <a:gd name="T26" fmla="*/ 94 w 323"/>
                      <a:gd name="T27" fmla="*/ 236 h 278"/>
                      <a:gd name="T28" fmla="*/ 66 w 323"/>
                      <a:gd name="T29" fmla="*/ 241 h 278"/>
                      <a:gd name="T30" fmla="*/ 5 w 323"/>
                      <a:gd name="T31" fmla="*/ 259 h 278"/>
                      <a:gd name="T32" fmla="*/ 4 w 323"/>
                      <a:gd name="T33" fmla="*/ 274 h 278"/>
                      <a:gd name="T34" fmla="*/ 12 w 323"/>
                      <a:gd name="T35" fmla="*/ 278 h 278"/>
                      <a:gd name="T36" fmla="*/ 19 w 323"/>
                      <a:gd name="T37" fmla="*/ 275 h 278"/>
                      <a:gd name="T38" fmla="*/ 69 w 323"/>
                      <a:gd name="T39" fmla="*/ 263 h 278"/>
                      <a:gd name="T40" fmla="*/ 101 w 323"/>
                      <a:gd name="T41" fmla="*/ 256 h 278"/>
                      <a:gd name="T42" fmla="*/ 131 w 323"/>
                      <a:gd name="T43" fmla="*/ 229 h 278"/>
                      <a:gd name="T44" fmla="*/ 128 w 323"/>
                      <a:gd name="T45" fmla="*/ 208 h 278"/>
                      <a:gd name="T46" fmla="*/ 97 w 323"/>
                      <a:gd name="T47" fmla="*/ 137 h 278"/>
                      <a:gd name="T48" fmla="*/ 106 w 323"/>
                      <a:gd name="T49" fmla="*/ 46 h 278"/>
                      <a:gd name="T50" fmla="*/ 161 w 323"/>
                      <a:gd name="T51" fmla="*/ 22 h 278"/>
                      <a:gd name="T52" fmla="*/ 162 w 323"/>
                      <a:gd name="T53" fmla="*/ 22 h 278"/>
                      <a:gd name="T54" fmla="*/ 162 w 323"/>
                      <a:gd name="T55" fmla="*/ 22 h 278"/>
                      <a:gd name="T56" fmla="*/ 162 w 323"/>
                      <a:gd name="T57" fmla="*/ 22 h 278"/>
                      <a:gd name="T58" fmla="*/ 217 w 323"/>
                      <a:gd name="T59" fmla="*/ 46 h 278"/>
                      <a:gd name="T60" fmla="*/ 226 w 323"/>
                      <a:gd name="T61" fmla="*/ 137 h 278"/>
                      <a:gd name="T62" fmla="*/ 195 w 323"/>
                      <a:gd name="T63" fmla="*/ 208 h 278"/>
                      <a:gd name="T64" fmla="*/ 192 w 323"/>
                      <a:gd name="T65" fmla="*/ 229 h 278"/>
                      <a:gd name="T66" fmla="*/ 222 w 323"/>
                      <a:gd name="T67" fmla="*/ 256 h 278"/>
                      <a:gd name="T68" fmla="*/ 254 w 323"/>
                      <a:gd name="T69" fmla="*/ 263 h 278"/>
                      <a:gd name="T70" fmla="*/ 304 w 323"/>
                      <a:gd name="T71" fmla="*/ 275 h 278"/>
                      <a:gd name="T72" fmla="*/ 311 w 323"/>
                      <a:gd name="T73" fmla="*/ 278 h 278"/>
                      <a:gd name="T74" fmla="*/ 319 w 323"/>
                      <a:gd name="T75" fmla="*/ 274 h 278"/>
                      <a:gd name="T76" fmla="*/ 318 w 323"/>
                      <a:gd name="T77" fmla="*/ 259 h 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23" h="278">
                        <a:moveTo>
                          <a:pt x="318" y="259"/>
                        </a:moveTo>
                        <a:cubicBezTo>
                          <a:pt x="306" y="249"/>
                          <a:pt x="281" y="245"/>
                          <a:pt x="257" y="241"/>
                        </a:cubicBezTo>
                        <a:cubicBezTo>
                          <a:pt x="246" y="240"/>
                          <a:pt x="235" y="238"/>
                          <a:pt x="229" y="236"/>
                        </a:cubicBezTo>
                        <a:cubicBezTo>
                          <a:pt x="220" y="232"/>
                          <a:pt x="214" y="226"/>
                          <a:pt x="212" y="223"/>
                        </a:cubicBezTo>
                        <a:cubicBezTo>
                          <a:pt x="212" y="221"/>
                          <a:pt x="212" y="221"/>
                          <a:pt x="213" y="220"/>
                        </a:cubicBezTo>
                        <a:cubicBezTo>
                          <a:pt x="226" y="202"/>
                          <a:pt x="240" y="170"/>
                          <a:pt x="246" y="142"/>
                        </a:cubicBezTo>
                        <a:cubicBezTo>
                          <a:pt x="258" y="95"/>
                          <a:pt x="253" y="58"/>
                          <a:pt x="233" y="33"/>
                        </a:cubicBezTo>
                        <a:cubicBezTo>
                          <a:pt x="207" y="0"/>
                          <a:pt x="163" y="1"/>
                          <a:pt x="161" y="1"/>
                        </a:cubicBezTo>
                        <a:cubicBezTo>
                          <a:pt x="161" y="1"/>
                          <a:pt x="161" y="1"/>
                          <a:pt x="161" y="1"/>
                        </a:cubicBezTo>
                        <a:cubicBezTo>
                          <a:pt x="158" y="1"/>
                          <a:pt x="116" y="1"/>
                          <a:pt x="90" y="33"/>
                        </a:cubicBezTo>
                        <a:cubicBezTo>
                          <a:pt x="70" y="58"/>
                          <a:pt x="65" y="95"/>
                          <a:pt x="77" y="142"/>
                        </a:cubicBezTo>
                        <a:cubicBezTo>
                          <a:pt x="83" y="170"/>
                          <a:pt x="97" y="202"/>
                          <a:pt x="110" y="220"/>
                        </a:cubicBezTo>
                        <a:cubicBezTo>
                          <a:pt x="111" y="221"/>
                          <a:pt x="111" y="221"/>
                          <a:pt x="111" y="223"/>
                        </a:cubicBezTo>
                        <a:cubicBezTo>
                          <a:pt x="110" y="226"/>
                          <a:pt x="103" y="232"/>
                          <a:pt x="94" y="236"/>
                        </a:cubicBezTo>
                        <a:cubicBezTo>
                          <a:pt x="88" y="238"/>
                          <a:pt x="77" y="240"/>
                          <a:pt x="66" y="241"/>
                        </a:cubicBezTo>
                        <a:cubicBezTo>
                          <a:pt x="42" y="245"/>
                          <a:pt x="17" y="249"/>
                          <a:pt x="5" y="259"/>
                        </a:cubicBezTo>
                        <a:cubicBezTo>
                          <a:pt x="1" y="263"/>
                          <a:pt x="0" y="270"/>
                          <a:pt x="4" y="274"/>
                        </a:cubicBezTo>
                        <a:cubicBezTo>
                          <a:pt x="6" y="277"/>
                          <a:pt x="9" y="278"/>
                          <a:pt x="12" y="278"/>
                        </a:cubicBezTo>
                        <a:cubicBezTo>
                          <a:pt x="15" y="278"/>
                          <a:pt x="17" y="277"/>
                          <a:pt x="19" y="275"/>
                        </a:cubicBezTo>
                        <a:cubicBezTo>
                          <a:pt x="27" y="269"/>
                          <a:pt x="51" y="265"/>
                          <a:pt x="69" y="263"/>
                        </a:cubicBezTo>
                        <a:cubicBezTo>
                          <a:pt x="82" y="261"/>
                          <a:pt x="94" y="259"/>
                          <a:pt x="101" y="256"/>
                        </a:cubicBezTo>
                        <a:cubicBezTo>
                          <a:pt x="117" y="250"/>
                          <a:pt x="128" y="240"/>
                          <a:pt x="131" y="229"/>
                        </a:cubicBezTo>
                        <a:cubicBezTo>
                          <a:pt x="133" y="221"/>
                          <a:pt x="132" y="214"/>
                          <a:pt x="128" y="208"/>
                        </a:cubicBezTo>
                        <a:cubicBezTo>
                          <a:pt x="116" y="192"/>
                          <a:pt x="103" y="162"/>
                          <a:pt x="97" y="137"/>
                        </a:cubicBezTo>
                        <a:cubicBezTo>
                          <a:pt x="88" y="96"/>
                          <a:pt x="91" y="66"/>
                          <a:pt x="106" y="46"/>
                        </a:cubicBezTo>
                        <a:cubicBezTo>
                          <a:pt x="126" y="22"/>
                          <a:pt x="160" y="22"/>
                          <a:pt x="161" y="22"/>
                        </a:cubicBezTo>
                        <a:cubicBezTo>
                          <a:pt x="161" y="22"/>
                          <a:pt x="161" y="22"/>
                          <a:pt x="162" y="22"/>
                        </a:cubicBezTo>
                        <a:cubicBezTo>
                          <a:pt x="162" y="22"/>
                          <a:pt x="162" y="22"/>
                          <a:pt x="162" y="22"/>
                        </a:cubicBezTo>
                        <a:cubicBezTo>
                          <a:pt x="162" y="22"/>
                          <a:pt x="162" y="22"/>
                          <a:pt x="162" y="22"/>
                        </a:cubicBezTo>
                        <a:cubicBezTo>
                          <a:pt x="162" y="22"/>
                          <a:pt x="197" y="22"/>
                          <a:pt x="217" y="46"/>
                        </a:cubicBezTo>
                        <a:cubicBezTo>
                          <a:pt x="232" y="66"/>
                          <a:pt x="235" y="96"/>
                          <a:pt x="226" y="137"/>
                        </a:cubicBezTo>
                        <a:cubicBezTo>
                          <a:pt x="220" y="162"/>
                          <a:pt x="207" y="192"/>
                          <a:pt x="195" y="208"/>
                        </a:cubicBezTo>
                        <a:cubicBezTo>
                          <a:pt x="191" y="214"/>
                          <a:pt x="190" y="221"/>
                          <a:pt x="192" y="229"/>
                        </a:cubicBezTo>
                        <a:cubicBezTo>
                          <a:pt x="195" y="240"/>
                          <a:pt x="206" y="250"/>
                          <a:pt x="222" y="256"/>
                        </a:cubicBezTo>
                        <a:cubicBezTo>
                          <a:pt x="229" y="259"/>
                          <a:pt x="241" y="261"/>
                          <a:pt x="254" y="263"/>
                        </a:cubicBezTo>
                        <a:cubicBezTo>
                          <a:pt x="272" y="265"/>
                          <a:pt x="296" y="269"/>
                          <a:pt x="304" y="275"/>
                        </a:cubicBezTo>
                        <a:cubicBezTo>
                          <a:pt x="306" y="277"/>
                          <a:pt x="308" y="278"/>
                          <a:pt x="311" y="278"/>
                        </a:cubicBezTo>
                        <a:cubicBezTo>
                          <a:pt x="314" y="278"/>
                          <a:pt x="317" y="277"/>
                          <a:pt x="319" y="274"/>
                        </a:cubicBezTo>
                        <a:cubicBezTo>
                          <a:pt x="323" y="270"/>
                          <a:pt x="322" y="263"/>
                          <a:pt x="318" y="2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</p:grpSp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26989FF7-151D-437E-AAE2-6B43A7B154AF}"/>
                    </a:ext>
                  </a:extLst>
                </p:cNvPr>
                <p:cNvSpPr/>
                <p:nvPr/>
              </p:nvSpPr>
              <p:spPr>
                <a:xfrm>
                  <a:off x="950227" y="2379165"/>
                  <a:ext cx="1743616" cy="11227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Utilizador</a:t>
                  </a:r>
                  <a:r>
                    <a:rPr lang="pt-PT" dirty="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Palavra-passe:</a:t>
                  </a:r>
                </a:p>
              </p:txBody>
            </p:sp>
            <p:sp>
              <p:nvSpPr>
                <p:cNvPr id="3" name="Retângulo: Cantos Arredondados 2">
                  <a:extLst>
                    <a:ext uri="{FF2B5EF4-FFF2-40B4-BE49-F238E27FC236}">
                      <a16:creationId xmlns:a16="http://schemas.microsoft.com/office/drawing/2014/main" id="{1BFC3600-0F62-4A3B-A6DB-3A37DA25B69B}"/>
                    </a:ext>
                  </a:extLst>
                </p:cNvPr>
                <p:cNvSpPr/>
                <p:nvPr/>
              </p:nvSpPr>
              <p:spPr>
                <a:xfrm>
                  <a:off x="2693842" y="2539916"/>
                  <a:ext cx="1743616" cy="369332"/>
                </a:xfrm>
                <a:prstGeom prst="roundRect">
                  <a:avLst/>
                </a:prstGeom>
                <a:solidFill>
                  <a:srgbClr val="F2F2F2">
                    <a:alpha val="40000"/>
                  </a:srgb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4C667007-3BDD-40C7-958C-CE68CDCF238B}"/>
                    </a:ext>
                  </a:extLst>
                </p:cNvPr>
                <p:cNvSpPr/>
                <p:nvPr/>
              </p:nvSpPr>
              <p:spPr>
                <a:xfrm>
                  <a:off x="2693842" y="3132576"/>
                  <a:ext cx="1743616" cy="369332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6BF96BF-9D73-4995-A7FA-104EAF511C80}"/>
              </a:ext>
            </a:extLst>
          </p:cNvPr>
          <p:cNvGrpSpPr/>
          <p:nvPr/>
        </p:nvGrpSpPr>
        <p:grpSpPr>
          <a:xfrm>
            <a:off x="6975434" y="760695"/>
            <a:ext cx="4704621" cy="5437255"/>
            <a:chOff x="7007414" y="1074889"/>
            <a:chExt cx="4704621" cy="5437255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E4B446A9-5493-48EE-9818-B0E0C082451E}"/>
                </a:ext>
              </a:extLst>
            </p:cNvPr>
            <p:cNvGrpSpPr/>
            <p:nvPr/>
          </p:nvGrpSpPr>
          <p:grpSpPr>
            <a:xfrm>
              <a:off x="7007414" y="1074889"/>
              <a:ext cx="4704621" cy="5437255"/>
              <a:chOff x="454658" y="1091427"/>
              <a:chExt cx="4704621" cy="5252652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07C12FA-21EC-4829-89B9-30BFE621AF9B}"/>
                  </a:ext>
                </a:extLst>
              </p:cNvPr>
              <p:cNvSpPr/>
              <p:nvPr/>
            </p:nvSpPr>
            <p:spPr>
              <a:xfrm>
                <a:off x="558102" y="1091427"/>
                <a:ext cx="4496279" cy="5252652"/>
              </a:xfrm>
              <a:prstGeom prst="rect">
                <a:avLst/>
              </a:prstGeom>
              <a:solidFill>
                <a:srgbClr val="E7E6E6">
                  <a:alpha val="5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48127705-11C6-4AC7-AB23-E6CACC44A2D8}"/>
                  </a:ext>
                </a:extLst>
              </p:cNvPr>
              <p:cNvGrpSpPr/>
              <p:nvPr/>
            </p:nvGrpSpPr>
            <p:grpSpPr>
              <a:xfrm>
                <a:off x="454658" y="1399491"/>
                <a:ext cx="4704621" cy="4318409"/>
                <a:chOff x="498200" y="1399491"/>
                <a:chExt cx="4704621" cy="4318409"/>
              </a:xfrm>
            </p:grpSpPr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3595BAE4-20F9-418B-8D94-427C8468C22D}"/>
                    </a:ext>
                  </a:extLst>
                </p:cNvPr>
                <p:cNvSpPr txBox="1"/>
                <p:nvPr/>
              </p:nvSpPr>
              <p:spPr>
                <a:xfrm>
                  <a:off x="498200" y="2051569"/>
                  <a:ext cx="47046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dirty="0"/>
                    <a:t>CRIAR CONTA</a:t>
                  </a:r>
                </a:p>
              </p:txBody>
            </p:sp>
            <p:grpSp>
              <p:nvGrpSpPr>
                <p:cNvPr id="45" name="Group 545">
                  <a:extLst>
                    <a:ext uri="{FF2B5EF4-FFF2-40B4-BE49-F238E27FC236}">
                      <a16:creationId xmlns:a16="http://schemas.microsoft.com/office/drawing/2014/main" id="{9551E177-42F6-4475-9FF8-50F6EAFABC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603903" y="1399491"/>
                  <a:ext cx="493213" cy="493213"/>
                  <a:chOff x="1885" y="1944"/>
                  <a:chExt cx="340" cy="340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9" name="Freeform 546">
                    <a:extLst>
                      <a:ext uri="{FF2B5EF4-FFF2-40B4-BE49-F238E27FC236}">
                        <a16:creationId xmlns:a16="http://schemas.microsoft.com/office/drawing/2014/main" id="{6E777031-4C16-4CC9-845D-AC9C816AD0B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85" y="1944"/>
                    <a:ext cx="340" cy="340"/>
                  </a:xfrm>
                  <a:custGeom>
                    <a:avLst/>
                    <a:gdLst>
                      <a:gd name="T0" fmla="*/ 256 w 512"/>
                      <a:gd name="T1" fmla="*/ 21 h 512"/>
                      <a:gd name="T2" fmla="*/ 490 w 512"/>
                      <a:gd name="T3" fmla="*/ 256 h 512"/>
                      <a:gd name="T4" fmla="*/ 256 w 512"/>
                      <a:gd name="T5" fmla="*/ 490 h 512"/>
                      <a:gd name="T6" fmla="*/ 21 w 512"/>
                      <a:gd name="T7" fmla="*/ 256 h 512"/>
                      <a:gd name="T8" fmla="*/ 256 w 512"/>
                      <a:gd name="T9" fmla="*/ 21 h 512"/>
                      <a:gd name="T10" fmla="*/ 256 w 512"/>
                      <a:gd name="T11" fmla="*/ 0 h 512"/>
                      <a:gd name="T12" fmla="*/ 0 w 512"/>
                      <a:gd name="T13" fmla="*/ 256 h 512"/>
                      <a:gd name="T14" fmla="*/ 256 w 512"/>
                      <a:gd name="T15" fmla="*/ 512 h 512"/>
                      <a:gd name="T16" fmla="*/ 512 w 512"/>
                      <a:gd name="T17" fmla="*/ 256 h 512"/>
                      <a:gd name="T18" fmla="*/ 256 w 512"/>
                      <a:gd name="T19" fmla="*/ 0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12" h="512">
                        <a:moveTo>
                          <a:pt x="256" y="21"/>
                        </a:moveTo>
                        <a:cubicBezTo>
                          <a:pt x="385" y="21"/>
                          <a:pt x="490" y="126"/>
                          <a:pt x="490" y="256"/>
                        </a:cubicBezTo>
                        <a:cubicBezTo>
                          <a:pt x="490" y="385"/>
                          <a:pt x="385" y="490"/>
                          <a:pt x="256" y="490"/>
                        </a:cubicBezTo>
                        <a:cubicBezTo>
                          <a:pt x="126" y="490"/>
                          <a:pt x="21" y="385"/>
                          <a:pt x="21" y="256"/>
                        </a:cubicBezTo>
                        <a:cubicBezTo>
                          <a:pt x="21" y="126"/>
                          <a:pt x="126" y="21"/>
                          <a:pt x="256" y="21"/>
                        </a:cubicBezTo>
                        <a:moveTo>
                          <a:pt x="256" y="0"/>
                        </a:moveTo>
                        <a:cubicBezTo>
                          <a:pt x="114" y="0"/>
                          <a:pt x="0" y="114"/>
                          <a:pt x="0" y="256"/>
                        </a:cubicBezTo>
                        <a:cubicBezTo>
                          <a:pt x="0" y="397"/>
                          <a:pt x="114" y="512"/>
                          <a:pt x="256" y="512"/>
                        </a:cubicBezTo>
                        <a:cubicBezTo>
                          <a:pt x="397" y="512"/>
                          <a:pt x="512" y="397"/>
                          <a:pt x="512" y="256"/>
                        </a:cubicBezTo>
                        <a:cubicBezTo>
                          <a:pt x="512" y="114"/>
                          <a:pt x="397" y="0"/>
                          <a:pt x="25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50" name="Freeform 547">
                    <a:extLst>
                      <a:ext uri="{FF2B5EF4-FFF2-40B4-BE49-F238E27FC236}">
                        <a16:creationId xmlns:a16="http://schemas.microsoft.com/office/drawing/2014/main" id="{2B91676C-5C8B-4067-B412-A28674506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7" y="2007"/>
                    <a:ext cx="215" cy="185"/>
                  </a:xfrm>
                  <a:custGeom>
                    <a:avLst/>
                    <a:gdLst>
                      <a:gd name="T0" fmla="*/ 318 w 323"/>
                      <a:gd name="T1" fmla="*/ 259 h 278"/>
                      <a:gd name="T2" fmla="*/ 257 w 323"/>
                      <a:gd name="T3" fmla="*/ 241 h 278"/>
                      <a:gd name="T4" fmla="*/ 229 w 323"/>
                      <a:gd name="T5" fmla="*/ 236 h 278"/>
                      <a:gd name="T6" fmla="*/ 212 w 323"/>
                      <a:gd name="T7" fmla="*/ 223 h 278"/>
                      <a:gd name="T8" fmla="*/ 213 w 323"/>
                      <a:gd name="T9" fmla="*/ 220 h 278"/>
                      <a:gd name="T10" fmla="*/ 246 w 323"/>
                      <a:gd name="T11" fmla="*/ 142 h 278"/>
                      <a:gd name="T12" fmla="*/ 233 w 323"/>
                      <a:gd name="T13" fmla="*/ 33 h 278"/>
                      <a:gd name="T14" fmla="*/ 161 w 323"/>
                      <a:gd name="T15" fmla="*/ 1 h 278"/>
                      <a:gd name="T16" fmla="*/ 161 w 323"/>
                      <a:gd name="T17" fmla="*/ 1 h 278"/>
                      <a:gd name="T18" fmla="*/ 90 w 323"/>
                      <a:gd name="T19" fmla="*/ 33 h 278"/>
                      <a:gd name="T20" fmla="*/ 77 w 323"/>
                      <a:gd name="T21" fmla="*/ 142 h 278"/>
                      <a:gd name="T22" fmla="*/ 110 w 323"/>
                      <a:gd name="T23" fmla="*/ 220 h 278"/>
                      <a:gd name="T24" fmla="*/ 111 w 323"/>
                      <a:gd name="T25" fmla="*/ 223 h 278"/>
                      <a:gd name="T26" fmla="*/ 94 w 323"/>
                      <a:gd name="T27" fmla="*/ 236 h 278"/>
                      <a:gd name="T28" fmla="*/ 66 w 323"/>
                      <a:gd name="T29" fmla="*/ 241 h 278"/>
                      <a:gd name="T30" fmla="*/ 5 w 323"/>
                      <a:gd name="T31" fmla="*/ 259 h 278"/>
                      <a:gd name="T32" fmla="*/ 4 w 323"/>
                      <a:gd name="T33" fmla="*/ 274 h 278"/>
                      <a:gd name="T34" fmla="*/ 12 w 323"/>
                      <a:gd name="T35" fmla="*/ 278 h 278"/>
                      <a:gd name="T36" fmla="*/ 19 w 323"/>
                      <a:gd name="T37" fmla="*/ 275 h 278"/>
                      <a:gd name="T38" fmla="*/ 69 w 323"/>
                      <a:gd name="T39" fmla="*/ 263 h 278"/>
                      <a:gd name="T40" fmla="*/ 101 w 323"/>
                      <a:gd name="T41" fmla="*/ 256 h 278"/>
                      <a:gd name="T42" fmla="*/ 131 w 323"/>
                      <a:gd name="T43" fmla="*/ 229 h 278"/>
                      <a:gd name="T44" fmla="*/ 128 w 323"/>
                      <a:gd name="T45" fmla="*/ 208 h 278"/>
                      <a:gd name="T46" fmla="*/ 97 w 323"/>
                      <a:gd name="T47" fmla="*/ 137 h 278"/>
                      <a:gd name="T48" fmla="*/ 106 w 323"/>
                      <a:gd name="T49" fmla="*/ 46 h 278"/>
                      <a:gd name="T50" fmla="*/ 161 w 323"/>
                      <a:gd name="T51" fmla="*/ 22 h 278"/>
                      <a:gd name="T52" fmla="*/ 162 w 323"/>
                      <a:gd name="T53" fmla="*/ 22 h 278"/>
                      <a:gd name="T54" fmla="*/ 162 w 323"/>
                      <a:gd name="T55" fmla="*/ 22 h 278"/>
                      <a:gd name="T56" fmla="*/ 162 w 323"/>
                      <a:gd name="T57" fmla="*/ 22 h 278"/>
                      <a:gd name="T58" fmla="*/ 217 w 323"/>
                      <a:gd name="T59" fmla="*/ 46 h 278"/>
                      <a:gd name="T60" fmla="*/ 226 w 323"/>
                      <a:gd name="T61" fmla="*/ 137 h 278"/>
                      <a:gd name="T62" fmla="*/ 195 w 323"/>
                      <a:gd name="T63" fmla="*/ 208 h 278"/>
                      <a:gd name="T64" fmla="*/ 192 w 323"/>
                      <a:gd name="T65" fmla="*/ 229 h 278"/>
                      <a:gd name="T66" fmla="*/ 222 w 323"/>
                      <a:gd name="T67" fmla="*/ 256 h 278"/>
                      <a:gd name="T68" fmla="*/ 254 w 323"/>
                      <a:gd name="T69" fmla="*/ 263 h 278"/>
                      <a:gd name="T70" fmla="*/ 304 w 323"/>
                      <a:gd name="T71" fmla="*/ 275 h 278"/>
                      <a:gd name="T72" fmla="*/ 311 w 323"/>
                      <a:gd name="T73" fmla="*/ 278 h 278"/>
                      <a:gd name="T74" fmla="*/ 319 w 323"/>
                      <a:gd name="T75" fmla="*/ 274 h 278"/>
                      <a:gd name="T76" fmla="*/ 318 w 323"/>
                      <a:gd name="T77" fmla="*/ 259 h 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23" h="278">
                        <a:moveTo>
                          <a:pt x="318" y="259"/>
                        </a:moveTo>
                        <a:cubicBezTo>
                          <a:pt x="306" y="249"/>
                          <a:pt x="281" y="245"/>
                          <a:pt x="257" y="241"/>
                        </a:cubicBezTo>
                        <a:cubicBezTo>
                          <a:pt x="246" y="240"/>
                          <a:pt x="235" y="238"/>
                          <a:pt x="229" y="236"/>
                        </a:cubicBezTo>
                        <a:cubicBezTo>
                          <a:pt x="220" y="232"/>
                          <a:pt x="214" y="226"/>
                          <a:pt x="212" y="223"/>
                        </a:cubicBezTo>
                        <a:cubicBezTo>
                          <a:pt x="212" y="221"/>
                          <a:pt x="212" y="221"/>
                          <a:pt x="213" y="220"/>
                        </a:cubicBezTo>
                        <a:cubicBezTo>
                          <a:pt x="226" y="202"/>
                          <a:pt x="240" y="170"/>
                          <a:pt x="246" y="142"/>
                        </a:cubicBezTo>
                        <a:cubicBezTo>
                          <a:pt x="258" y="95"/>
                          <a:pt x="253" y="58"/>
                          <a:pt x="233" y="33"/>
                        </a:cubicBezTo>
                        <a:cubicBezTo>
                          <a:pt x="207" y="0"/>
                          <a:pt x="163" y="1"/>
                          <a:pt x="161" y="1"/>
                        </a:cubicBezTo>
                        <a:cubicBezTo>
                          <a:pt x="161" y="1"/>
                          <a:pt x="161" y="1"/>
                          <a:pt x="161" y="1"/>
                        </a:cubicBezTo>
                        <a:cubicBezTo>
                          <a:pt x="158" y="1"/>
                          <a:pt x="116" y="1"/>
                          <a:pt x="90" y="33"/>
                        </a:cubicBezTo>
                        <a:cubicBezTo>
                          <a:pt x="70" y="58"/>
                          <a:pt x="65" y="95"/>
                          <a:pt x="77" y="142"/>
                        </a:cubicBezTo>
                        <a:cubicBezTo>
                          <a:pt x="83" y="170"/>
                          <a:pt x="97" y="202"/>
                          <a:pt x="110" y="220"/>
                        </a:cubicBezTo>
                        <a:cubicBezTo>
                          <a:pt x="111" y="221"/>
                          <a:pt x="111" y="221"/>
                          <a:pt x="111" y="223"/>
                        </a:cubicBezTo>
                        <a:cubicBezTo>
                          <a:pt x="110" y="226"/>
                          <a:pt x="103" y="232"/>
                          <a:pt x="94" y="236"/>
                        </a:cubicBezTo>
                        <a:cubicBezTo>
                          <a:pt x="88" y="238"/>
                          <a:pt x="77" y="240"/>
                          <a:pt x="66" y="241"/>
                        </a:cubicBezTo>
                        <a:cubicBezTo>
                          <a:pt x="42" y="245"/>
                          <a:pt x="17" y="249"/>
                          <a:pt x="5" y="259"/>
                        </a:cubicBezTo>
                        <a:cubicBezTo>
                          <a:pt x="1" y="263"/>
                          <a:pt x="0" y="270"/>
                          <a:pt x="4" y="274"/>
                        </a:cubicBezTo>
                        <a:cubicBezTo>
                          <a:pt x="6" y="277"/>
                          <a:pt x="9" y="278"/>
                          <a:pt x="12" y="278"/>
                        </a:cubicBezTo>
                        <a:cubicBezTo>
                          <a:pt x="15" y="278"/>
                          <a:pt x="17" y="277"/>
                          <a:pt x="19" y="275"/>
                        </a:cubicBezTo>
                        <a:cubicBezTo>
                          <a:pt x="27" y="269"/>
                          <a:pt x="51" y="265"/>
                          <a:pt x="69" y="263"/>
                        </a:cubicBezTo>
                        <a:cubicBezTo>
                          <a:pt x="82" y="261"/>
                          <a:pt x="94" y="259"/>
                          <a:pt x="101" y="256"/>
                        </a:cubicBezTo>
                        <a:cubicBezTo>
                          <a:pt x="117" y="250"/>
                          <a:pt x="128" y="240"/>
                          <a:pt x="131" y="229"/>
                        </a:cubicBezTo>
                        <a:cubicBezTo>
                          <a:pt x="133" y="221"/>
                          <a:pt x="132" y="214"/>
                          <a:pt x="128" y="208"/>
                        </a:cubicBezTo>
                        <a:cubicBezTo>
                          <a:pt x="116" y="192"/>
                          <a:pt x="103" y="162"/>
                          <a:pt x="97" y="137"/>
                        </a:cubicBezTo>
                        <a:cubicBezTo>
                          <a:pt x="88" y="96"/>
                          <a:pt x="91" y="66"/>
                          <a:pt x="106" y="46"/>
                        </a:cubicBezTo>
                        <a:cubicBezTo>
                          <a:pt x="126" y="22"/>
                          <a:pt x="160" y="22"/>
                          <a:pt x="161" y="22"/>
                        </a:cubicBezTo>
                        <a:cubicBezTo>
                          <a:pt x="161" y="22"/>
                          <a:pt x="161" y="22"/>
                          <a:pt x="162" y="22"/>
                        </a:cubicBezTo>
                        <a:cubicBezTo>
                          <a:pt x="162" y="22"/>
                          <a:pt x="162" y="22"/>
                          <a:pt x="162" y="22"/>
                        </a:cubicBezTo>
                        <a:cubicBezTo>
                          <a:pt x="162" y="22"/>
                          <a:pt x="162" y="22"/>
                          <a:pt x="162" y="22"/>
                        </a:cubicBezTo>
                        <a:cubicBezTo>
                          <a:pt x="162" y="22"/>
                          <a:pt x="197" y="22"/>
                          <a:pt x="217" y="46"/>
                        </a:cubicBezTo>
                        <a:cubicBezTo>
                          <a:pt x="232" y="66"/>
                          <a:pt x="235" y="96"/>
                          <a:pt x="226" y="137"/>
                        </a:cubicBezTo>
                        <a:cubicBezTo>
                          <a:pt x="220" y="162"/>
                          <a:pt x="207" y="192"/>
                          <a:pt x="195" y="208"/>
                        </a:cubicBezTo>
                        <a:cubicBezTo>
                          <a:pt x="191" y="214"/>
                          <a:pt x="190" y="221"/>
                          <a:pt x="192" y="229"/>
                        </a:cubicBezTo>
                        <a:cubicBezTo>
                          <a:pt x="195" y="240"/>
                          <a:pt x="206" y="250"/>
                          <a:pt x="222" y="256"/>
                        </a:cubicBezTo>
                        <a:cubicBezTo>
                          <a:pt x="229" y="259"/>
                          <a:pt x="241" y="261"/>
                          <a:pt x="254" y="263"/>
                        </a:cubicBezTo>
                        <a:cubicBezTo>
                          <a:pt x="272" y="265"/>
                          <a:pt x="296" y="269"/>
                          <a:pt x="304" y="275"/>
                        </a:cubicBezTo>
                        <a:cubicBezTo>
                          <a:pt x="306" y="277"/>
                          <a:pt x="308" y="278"/>
                          <a:pt x="311" y="278"/>
                        </a:cubicBezTo>
                        <a:cubicBezTo>
                          <a:pt x="314" y="278"/>
                          <a:pt x="317" y="277"/>
                          <a:pt x="319" y="274"/>
                        </a:cubicBezTo>
                        <a:cubicBezTo>
                          <a:pt x="323" y="270"/>
                          <a:pt x="322" y="263"/>
                          <a:pt x="318" y="2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</p:grpSp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B4073EF6-2823-4E8A-A116-F6DC5FC6AB7F}"/>
                    </a:ext>
                  </a:extLst>
                </p:cNvPr>
                <p:cNvSpPr/>
                <p:nvPr/>
              </p:nvSpPr>
              <p:spPr>
                <a:xfrm>
                  <a:off x="950227" y="2379165"/>
                  <a:ext cx="1743616" cy="33387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Nome: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 err="1"/>
                    <a:t>Username</a:t>
                  </a:r>
                  <a:r>
                    <a:rPr lang="pt-PT" dirty="0"/>
                    <a:t>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Palavra-passe: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Morada: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Telemóvel:</a:t>
                  </a:r>
                </a:p>
                <a:p>
                  <a:pPr algn="r">
                    <a:lnSpc>
                      <a:spcPct val="200000"/>
                    </a:lnSpc>
                  </a:pPr>
                  <a:r>
                    <a:rPr lang="pt-PT" dirty="0"/>
                    <a:t>Email:</a:t>
                  </a:r>
                </a:p>
              </p:txBody>
            </p:sp>
            <p:sp>
              <p:nvSpPr>
                <p:cNvPr id="47" name="Retângulo: Cantos Arredondados 46">
                  <a:extLst>
                    <a:ext uri="{FF2B5EF4-FFF2-40B4-BE49-F238E27FC236}">
                      <a16:creationId xmlns:a16="http://schemas.microsoft.com/office/drawing/2014/main" id="{7B6252CA-BFDD-4FFD-B039-AA09ED22AB35}"/>
                    </a:ext>
                  </a:extLst>
                </p:cNvPr>
                <p:cNvSpPr/>
                <p:nvPr/>
              </p:nvSpPr>
              <p:spPr>
                <a:xfrm>
                  <a:off x="2693842" y="2539916"/>
                  <a:ext cx="1743616" cy="369332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B1F9EF46-8E01-462D-B629-1B9AE35F088F}"/>
                    </a:ext>
                  </a:extLst>
                </p:cNvPr>
                <p:cNvSpPr/>
                <p:nvPr/>
              </p:nvSpPr>
              <p:spPr>
                <a:xfrm>
                  <a:off x="2693842" y="3132576"/>
                  <a:ext cx="1743616" cy="369332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0FC0595-7F42-4476-A7D8-79B26B14732A}"/>
                </a:ext>
              </a:extLst>
            </p:cNvPr>
            <p:cNvSpPr txBox="1"/>
            <p:nvPr/>
          </p:nvSpPr>
          <p:spPr>
            <a:xfrm>
              <a:off x="7718649" y="5914663"/>
              <a:ext cx="3352800" cy="307777"/>
            </a:xfrm>
            <a:prstGeom prst="rect">
              <a:avLst/>
            </a:prstGeom>
            <a:solidFill>
              <a:srgbClr val="BE8F3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sz="1400" dirty="0">
                  <a:solidFill>
                    <a:schemeClr val="bg1"/>
                  </a:solidFill>
                </a:rPr>
                <a:t>CRIAR CONTA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4F33DE16-EFF6-448A-BCA4-653225C9749E}"/>
                </a:ext>
              </a:extLst>
            </p:cNvPr>
            <p:cNvSpPr/>
            <p:nvPr/>
          </p:nvSpPr>
          <p:spPr>
            <a:xfrm>
              <a:off x="9212970" y="3693111"/>
              <a:ext cx="1743616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AAB245C-6F64-451A-9E4C-D56C7CA6B2E3}"/>
                </a:ext>
              </a:extLst>
            </p:cNvPr>
            <p:cNvSpPr/>
            <p:nvPr/>
          </p:nvSpPr>
          <p:spPr>
            <a:xfrm>
              <a:off x="9212970" y="4212727"/>
              <a:ext cx="1743616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A82422F4-14F3-4517-8BA3-203F4A3BB359}"/>
                </a:ext>
              </a:extLst>
            </p:cNvPr>
            <p:cNvSpPr/>
            <p:nvPr/>
          </p:nvSpPr>
          <p:spPr>
            <a:xfrm>
              <a:off x="9203056" y="4716645"/>
              <a:ext cx="1743616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8E8E72FC-913B-4B48-91B3-E0E27E20BF04}"/>
                </a:ext>
              </a:extLst>
            </p:cNvPr>
            <p:cNvSpPr/>
            <p:nvPr/>
          </p:nvSpPr>
          <p:spPr>
            <a:xfrm>
              <a:off x="9212970" y="5299023"/>
              <a:ext cx="1743616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C04E98-8176-48BB-9F3D-059958886B46}"/>
              </a:ext>
            </a:extLst>
          </p:cNvPr>
          <p:cNvSpPr txBox="1"/>
          <p:nvPr/>
        </p:nvSpPr>
        <p:spPr>
          <a:xfrm>
            <a:off x="1177012" y="5578953"/>
            <a:ext cx="650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Credenciais para administrador: </a:t>
            </a:r>
          </a:p>
          <a:p>
            <a:r>
              <a:rPr lang="pt-PT" dirty="0"/>
              <a:t>	USER: </a:t>
            </a:r>
            <a:r>
              <a:rPr lang="pt-PT" dirty="0" err="1"/>
              <a:t>admin</a:t>
            </a:r>
            <a:r>
              <a:rPr lang="pt-PT" dirty="0"/>
              <a:t>	PASS: </a:t>
            </a:r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Credenciais para cliente:</a:t>
            </a:r>
          </a:p>
          <a:p>
            <a:r>
              <a:rPr lang="pt-PT" dirty="0"/>
              <a:t>	USER: cliente	PASS: cliente</a:t>
            </a:r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4FC48A-9D72-43EE-9C3F-D4299D0447DB}"/>
              </a:ext>
            </a:extLst>
          </p:cNvPr>
          <p:cNvSpPr/>
          <p:nvPr/>
        </p:nvSpPr>
        <p:spPr>
          <a:xfrm>
            <a:off x="8349343" y="60345"/>
            <a:ext cx="1156744" cy="362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684EAEA-9188-41ED-B90E-B2E240F1DD83}"/>
              </a:ext>
            </a:extLst>
          </p:cNvPr>
          <p:cNvGrpSpPr/>
          <p:nvPr/>
        </p:nvGrpSpPr>
        <p:grpSpPr>
          <a:xfrm>
            <a:off x="0" y="217936"/>
            <a:ext cx="2275840" cy="5940531"/>
            <a:chOff x="0" y="217936"/>
            <a:chExt cx="2275840" cy="594053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F77BE1B-6418-4D51-BABF-E8339DA3CCF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0062B6B-FB9A-4A42-8696-AE1BD56E1C26}"/>
                </a:ext>
              </a:extLst>
            </p:cNvPr>
            <p:cNvSpPr txBox="1"/>
            <p:nvPr/>
          </p:nvSpPr>
          <p:spPr>
            <a:xfrm>
              <a:off x="0" y="1437303"/>
              <a:ext cx="1992086" cy="4721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11B5F5-C599-4DD7-AEEB-0E92325F9210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4C53D3D-8043-43CB-96CC-3978A5A4B8E9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CAF19C2D-1FD7-4E7C-80FD-9768A5FEC8A7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6ED1E8BE-577B-4B64-838C-7118FC7A1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9B42E7D-DD63-4B55-92EF-A611A7F9A47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82888390-A019-4AB3-8005-32B549F092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23EC2873-03E8-4CD9-981F-1A3D35A280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3209501E-CA89-4277-8F19-65DC2FF9E15E}"/>
              </a:ext>
            </a:extLst>
          </p:cNvPr>
          <p:cNvCxnSpPr>
            <a:cxnSpLocks/>
          </p:cNvCxnSpPr>
          <p:nvPr/>
        </p:nvCxnSpPr>
        <p:spPr>
          <a:xfrm>
            <a:off x="2995677" y="1721464"/>
            <a:ext cx="10771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D693DAC0-7DC3-427E-82B3-8D1456AFF4BF}"/>
              </a:ext>
            </a:extLst>
          </p:cNvPr>
          <p:cNvSpPr/>
          <p:nvPr/>
        </p:nvSpPr>
        <p:spPr>
          <a:xfrm>
            <a:off x="2699658" y="1828883"/>
            <a:ext cx="9220200" cy="28043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24A7E2-9C5B-4440-B126-26F4B4D663F1}"/>
              </a:ext>
            </a:extLst>
          </p:cNvPr>
          <p:cNvSpPr txBox="1"/>
          <p:nvPr/>
        </p:nvSpPr>
        <p:spPr>
          <a:xfrm>
            <a:off x="2995677" y="993893"/>
            <a:ext cx="4406609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PESQUISAR PRODUTO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FD2C10-BDC5-4BBC-8E51-0982DD7F6040}"/>
              </a:ext>
            </a:extLst>
          </p:cNvPr>
          <p:cNvSpPr txBox="1"/>
          <p:nvPr/>
        </p:nvSpPr>
        <p:spPr>
          <a:xfrm>
            <a:off x="3811275" y="922680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/>
              <a:t>A imagem </a:t>
            </a:r>
            <a:r>
              <a:rPr lang="en-GB" sz="900">
                <a:hlinkClick r:id="rId5" tooltip="https://en.wikipedia.org/wiki/Microsoft_PowerPoint"/>
              </a:rPr>
              <a:t>Esta Fotografia</a:t>
            </a:r>
            <a:r>
              <a:rPr lang="en-GB" sz="900"/>
              <a:t> de Autor Desconhecido está licenciada ao abrigo da </a:t>
            </a:r>
            <a:r>
              <a:rPr lang="en-GB" sz="900">
                <a:hlinkClick r:id="rId6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B8A5FF4-28FC-4D80-88AB-2BE17806ED1F}"/>
              </a:ext>
            </a:extLst>
          </p:cNvPr>
          <p:cNvSpPr/>
          <p:nvPr/>
        </p:nvSpPr>
        <p:spPr>
          <a:xfrm>
            <a:off x="2071661" y="1888183"/>
            <a:ext cx="1992086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pt-PT" dirty="0"/>
              <a:t>Cor: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Tipo: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Estilo: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Tamanho: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835C9FD-EE81-4AF0-95D4-61E65FB647DA}"/>
              </a:ext>
            </a:extLst>
          </p:cNvPr>
          <p:cNvSpPr/>
          <p:nvPr/>
        </p:nvSpPr>
        <p:spPr>
          <a:xfrm>
            <a:off x="4143323" y="2080447"/>
            <a:ext cx="1647878" cy="3894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C707685-6A22-4106-B5FE-37A992943950}"/>
              </a:ext>
            </a:extLst>
          </p:cNvPr>
          <p:cNvGrpSpPr/>
          <p:nvPr/>
        </p:nvGrpSpPr>
        <p:grpSpPr>
          <a:xfrm>
            <a:off x="4143322" y="2672459"/>
            <a:ext cx="4978856" cy="374119"/>
            <a:chOff x="4143322" y="4388107"/>
            <a:chExt cx="4978856" cy="374119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5C748760-0672-4619-AD36-EEB5B078E113}"/>
                </a:ext>
              </a:extLst>
            </p:cNvPr>
            <p:cNvGrpSpPr/>
            <p:nvPr/>
          </p:nvGrpSpPr>
          <p:grpSpPr>
            <a:xfrm>
              <a:off x="4143322" y="4435029"/>
              <a:ext cx="236008" cy="242191"/>
              <a:chOff x="8425543" y="4027714"/>
              <a:chExt cx="236008" cy="24219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D8DE10A-7DC0-4332-BCF6-8E12F343BC43}"/>
                  </a:ext>
                </a:extLst>
              </p:cNvPr>
              <p:cNvSpPr/>
              <p:nvPr/>
            </p:nvSpPr>
            <p:spPr>
              <a:xfrm>
                <a:off x="8425543" y="4027714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D71C864-97AF-41B9-856A-CA561C879647}"/>
                  </a:ext>
                </a:extLst>
              </p:cNvPr>
              <p:cNvSpPr/>
              <p:nvPr/>
            </p:nvSpPr>
            <p:spPr>
              <a:xfrm>
                <a:off x="8453815" y="4076808"/>
                <a:ext cx="177951" cy="152291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D66ED44-62F2-4766-83CF-7BF54C2D3261}"/>
                </a:ext>
              </a:extLst>
            </p:cNvPr>
            <p:cNvSpPr txBox="1"/>
            <p:nvPr/>
          </p:nvSpPr>
          <p:spPr>
            <a:xfrm>
              <a:off x="4494998" y="4388107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MULHER</a:t>
              </a:r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7C9BAA3-0E09-4E5F-959D-1582D12066FA}"/>
                </a:ext>
              </a:extLst>
            </p:cNvPr>
            <p:cNvSpPr/>
            <p:nvPr/>
          </p:nvSpPr>
          <p:spPr>
            <a:xfrm>
              <a:off x="5874595" y="443890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FE13B07-0BA0-434B-9633-6C4C42383C51}"/>
                </a:ext>
              </a:extLst>
            </p:cNvPr>
            <p:cNvSpPr txBox="1"/>
            <p:nvPr/>
          </p:nvSpPr>
          <p:spPr>
            <a:xfrm>
              <a:off x="6226271" y="439197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HOMEM</a:t>
              </a:r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7AF0705-4BEF-4245-BFEF-085358C01088}"/>
                </a:ext>
              </a:extLst>
            </p:cNvPr>
            <p:cNvSpPr/>
            <p:nvPr/>
          </p:nvSpPr>
          <p:spPr>
            <a:xfrm>
              <a:off x="7557719" y="4439816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26BE07F-D1E8-4D60-A80F-CB6C53B69785}"/>
                </a:ext>
              </a:extLst>
            </p:cNvPr>
            <p:cNvSpPr txBox="1"/>
            <p:nvPr/>
          </p:nvSpPr>
          <p:spPr>
            <a:xfrm>
              <a:off x="7909395" y="4392894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CRIANÇA</a:t>
              </a:r>
              <a:endParaRPr lang="en-GB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87C1A03-BE9E-47A1-B9E5-FC571953B5AA}"/>
              </a:ext>
            </a:extLst>
          </p:cNvPr>
          <p:cNvGrpSpPr/>
          <p:nvPr/>
        </p:nvGrpSpPr>
        <p:grpSpPr>
          <a:xfrm>
            <a:off x="4143322" y="3223912"/>
            <a:ext cx="4978856" cy="374119"/>
            <a:chOff x="4143322" y="4388107"/>
            <a:chExt cx="4978856" cy="374119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F0E7BCB6-FBB6-4DB5-9CEE-0C5FEA1E3636}"/>
                </a:ext>
              </a:extLst>
            </p:cNvPr>
            <p:cNvGrpSpPr/>
            <p:nvPr/>
          </p:nvGrpSpPr>
          <p:grpSpPr>
            <a:xfrm>
              <a:off x="4143322" y="4435029"/>
              <a:ext cx="236008" cy="242191"/>
              <a:chOff x="8425543" y="4027714"/>
              <a:chExt cx="236008" cy="24219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C9723C-17E0-4CF9-83E9-B01EE691C99D}"/>
                  </a:ext>
                </a:extLst>
              </p:cNvPr>
              <p:cNvSpPr/>
              <p:nvPr/>
            </p:nvSpPr>
            <p:spPr>
              <a:xfrm>
                <a:off x="8425543" y="4027714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2B1920E-D4D2-459A-8E4B-AADDDF4ABEFF}"/>
                  </a:ext>
                </a:extLst>
              </p:cNvPr>
              <p:cNvSpPr/>
              <p:nvPr/>
            </p:nvSpPr>
            <p:spPr>
              <a:xfrm>
                <a:off x="8453815" y="4076808"/>
                <a:ext cx="177951" cy="152291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20242E2-C49E-48E1-B68D-714C3BB1F1F8}"/>
                </a:ext>
              </a:extLst>
            </p:cNvPr>
            <p:cNvSpPr txBox="1"/>
            <p:nvPr/>
          </p:nvSpPr>
          <p:spPr>
            <a:xfrm>
              <a:off x="4494998" y="4388107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CASACOS</a:t>
              </a:r>
              <a:endParaRPr lang="en-GB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DF49E4-A280-4B57-8BC2-C046F8233DF4}"/>
                </a:ext>
              </a:extLst>
            </p:cNvPr>
            <p:cNvSpPr/>
            <p:nvPr/>
          </p:nvSpPr>
          <p:spPr>
            <a:xfrm>
              <a:off x="5874595" y="443890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A686098-B9EE-4C9F-978E-02560798BCE3}"/>
                </a:ext>
              </a:extLst>
            </p:cNvPr>
            <p:cNvSpPr txBox="1"/>
            <p:nvPr/>
          </p:nvSpPr>
          <p:spPr>
            <a:xfrm>
              <a:off x="6226271" y="439197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CAMISAS</a:t>
              </a:r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2BE11F-0632-450C-8C13-4269F641A8DE}"/>
                </a:ext>
              </a:extLst>
            </p:cNvPr>
            <p:cNvSpPr/>
            <p:nvPr/>
          </p:nvSpPr>
          <p:spPr>
            <a:xfrm>
              <a:off x="7557719" y="4439816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95CE5CF-FACA-4A1E-9B9D-CCD375E0E10A}"/>
                </a:ext>
              </a:extLst>
            </p:cNvPr>
            <p:cNvSpPr txBox="1"/>
            <p:nvPr/>
          </p:nvSpPr>
          <p:spPr>
            <a:xfrm>
              <a:off x="7909395" y="4392894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CALÇAS</a:t>
              </a:r>
              <a:endParaRPr lang="en-GB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9856C3C4-9A0D-4D5F-BED9-BCB7C471A803}"/>
              </a:ext>
            </a:extLst>
          </p:cNvPr>
          <p:cNvGrpSpPr/>
          <p:nvPr/>
        </p:nvGrpSpPr>
        <p:grpSpPr>
          <a:xfrm>
            <a:off x="4143322" y="3728171"/>
            <a:ext cx="6585719" cy="374119"/>
            <a:chOff x="4143322" y="5443819"/>
            <a:chExt cx="6585719" cy="374119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F4B62DB1-2C5A-4173-9362-777B2250AA06}"/>
                </a:ext>
              </a:extLst>
            </p:cNvPr>
            <p:cNvGrpSpPr/>
            <p:nvPr/>
          </p:nvGrpSpPr>
          <p:grpSpPr>
            <a:xfrm>
              <a:off x="4143322" y="5443819"/>
              <a:ext cx="4978856" cy="374119"/>
              <a:chOff x="4143322" y="4388107"/>
              <a:chExt cx="4978856" cy="374119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6DC15718-ACC6-4ED8-BA3E-164C4F17B651}"/>
                  </a:ext>
                </a:extLst>
              </p:cNvPr>
              <p:cNvGrpSpPr/>
              <p:nvPr/>
            </p:nvGrpSpPr>
            <p:grpSpPr>
              <a:xfrm>
                <a:off x="4143322" y="4435029"/>
                <a:ext cx="236008" cy="242191"/>
                <a:chOff x="8425543" y="4027714"/>
                <a:chExt cx="236008" cy="242191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7BA7F3-823C-417B-B3BC-303CBE9F74B0}"/>
                    </a:ext>
                  </a:extLst>
                </p:cNvPr>
                <p:cNvSpPr/>
                <p:nvPr/>
              </p:nvSpPr>
              <p:spPr>
                <a:xfrm>
                  <a:off x="8425543" y="4027714"/>
                  <a:ext cx="236008" cy="2421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E9401EE-8867-484C-B773-DEF02C90BCEF}"/>
                    </a:ext>
                  </a:extLst>
                </p:cNvPr>
                <p:cNvSpPr/>
                <p:nvPr/>
              </p:nvSpPr>
              <p:spPr>
                <a:xfrm>
                  <a:off x="8453815" y="4076808"/>
                  <a:ext cx="177951" cy="152291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B065F683-6832-4181-8DFC-680EB269327B}"/>
                  </a:ext>
                </a:extLst>
              </p:cNvPr>
              <p:cNvSpPr txBox="1"/>
              <p:nvPr/>
            </p:nvSpPr>
            <p:spPr>
              <a:xfrm>
                <a:off x="4494998" y="4388107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XS</a:t>
                </a:r>
                <a:endParaRPr lang="en-GB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A514970-352D-41D9-A79B-2D62FFF0E5E7}"/>
                  </a:ext>
                </a:extLst>
              </p:cNvPr>
              <p:cNvSpPr/>
              <p:nvPr/>
            </p:nvSpPr>
            <p:spPr>
              <a:xfrm>
                <a:off x="5874595" y="4438901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9BA57E6-1645-44DA-9E48-BE42B373F818}"/>
                  </a:ext>
                </a:extLst>
              </p:cNvPr>
              <p:cNvSpPr txBox="1"/>
              <p:nvPr/>
            </p:nvSpPr>
            <p:spPr>
              <a:xfrm>
                <a:off x="6226271" y="4391979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S</a:t>
                </a:r>
                <a:endParaRPr lang="en-GB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8048BA8-5FF2-40EF-A7EA-0CBB6FDD955A}"/>
                  </a:ext>
                </a:extLst>
              </p:cNvPr>
              <p:cNvSpPr/>
              <p:nvPr/>
            </p:nvSpPr>
            <p:spPr>
              <a:xfrm>
                <a:off x="7557719" y="4439816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9B65E873-8DE1-402D-A847-90D08D9252AE}"/>
                  </a:ext>
                </a:extLst>
              </p:cNvPr>
              <p:cNvSpPr txBox="1"/>
              <p:nvPr/>
            </p:nvSpPr>
            <p:spPr>
              <a:xfrm>
                <a:off x="7909395" y="4392894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M</a:t>
                </a:r>
                <a:endParaRPr lang="en-GB" dirty="0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2184161-E555-4209-A77F-AEDF30CE4699}"/>
                </a:ext>
              </a:extLst>
            </p:cNvPr>
            <p:cNvSpPr/>
            <p:nvPr/>
          </p:nvSpPr>
          <p:spPr>
            <a:xfrm>
              <a:off x="9164582" y="549074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E09C19F-D297-4F39-B491-0918BF3CB5FF}"/>
                </a:ext>
              </a:extLst>
            </p:cNvPr>
            <p:cNvSpPr txBox="1"/>
            <p:nvPr/>
          </p:nvSpPr>
          <p:spPr>
            <a:xfrm>
              <a:off x="9516258" y="544381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</a:t>
              </a:r>
              <a:endParaRPr lang="en-GB" dirty="0"/>
            </a:p>
          </p:txBody>
        </p:sp>
      </p:grp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676D3BB8-D7FB-40FF-9C0A-8DD5CA9D9B57}"/>
              </a:ext>
            </a:extLst>
          </p:cNvPr>
          <p:cNvSpPr/>
          <p:nvPr/>
        </p:nvSpPr>
        <p:spPr>
          <a:xfrm rot="10800000">
            <a:off x="5485504" y="2174508"/>
            <a:ext cx="222277" cy="19835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D547D1E3-04EE-40D6-BC06-8CC360A22506}"/>
              </a:ext>
            </a:extLst>
          </p:cNvPr>
          <p:cNvCxnSpPr>
            <a:cxnSpLocks/>
          </p:cNvCxnSpPr>
          <p:nvPr/>
        </p:nvCxnSpPr>
        <p:spPr>
          <a:xfrm>
            <a:off x="2995677" y="5304124"/>
            <a:ext cx="113558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C8EAF4F-9EBC-4651-A621-AC9E004D98DC}"/>
              </a:ext>
            </a:extLst>
          </p:cNvPr>
          <p:cNvSpPr txBox="1"/>
          <p:nvPr/>
        </p:nvSpPr>
        <p:spPr>
          <a:xfrm>
            <a:off x="2995677" y="4576553"/>
            <a:ext cx="464565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RESULTADOS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AE0A431-AFF4-4497-98C8-5124F2B4398B}"/>
              </a:ext>
            </a:extLst>
          </p:cNvPr>
          <p:cNvSpPr txBox="1"/>
          <p:nvPr/>
        </p:nvSpPr>
        <p:spPr>
          <a:xfrm>
            <a:off x="5217417" y="4234219"/>
            <a:ext cx="3352800" cy="307777"/>
          </a:xfrm>
          <a:prstGeom prst="rect">
            <a:avLst/>
          </a:prstGeom>
          <a:solidFill>
            <a:srgbClr val="D9B46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PESQUISAR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6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DBDE44-356C-4186-8AC7-F6E2BEBB4C3D}"/>
              </a:ext>
            </a:extLst>
          </p:cNvPr>
          <p:cNvSpPr/>
          <p:nvPr/>
        </p:nvSpPr>
        <p:spPr>
          <a:xfrm>
            <a:off x="1" y="783771"/>
            <a:ext cx="11049000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Experiência como administrador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C7F46D-C562-4D58-8BDD-39735190D4EE}"/>
              </a:ext>
            </a:extLst>
          </p:cNvPr>
          <p:cNvSpPr txBox="1"/>
          <p:nvPr/>
        </p:nvSpPr>
        <p:spPr>
          <a:xfrm>
            <a:off x="5671457" y="256981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…após ter iniciado sessão como Administrador….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229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essoa, homem, exterior, vestuário&#10;&#10;Descrição gerada com confiança muito alta">
            <a:extLst>
              <a:ext uri="{FF2B5EF4-FFF2-40B4-BE49-F238E27FC236}">
                <a16:creationId xmlns:a16="http://schemas.microsoft.com/office/drawing/2014/main" id="{3F7CAD57-2EE5-4ABD-8205-AB987AAE7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E2AFE04-DE54-478B-9E97-BE2892C4757D}"/>
              </a:ext>
            </a:extLst>
          </p:cNvPr>
          <p:cNvGrpSpPr/>
          <p:nvPr/>
        </p:nvGrpSpPr>
        <p:grpSpPr>
          <a:xfrm>
            <a:off x="0" y="217936"/>
            <a:ext cx="2275840" cy="3678117"/>
            <a:chOff x="0" y="217936"/>
            <a:chExt cx="2275840" cy="3678117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779AEA8-0F4B-4D19-858B-8E8838711434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6EF3675-A7D8-443A-BD5C-D5B1C79F97E6}"/>
                </a:ext>
              </a:extLst>
            </p:cNvPr>
            <p:cNvSpPr txBox="1"/>
            <p:nvPr/>
          </p:nvSpPr>
          <p:spPr>
            <a:xfrm>
              <a:off x="0" y="1437303"/>
              <a:ext cx="1992086" cy="2458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ENCOMENDAS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ADICIONAR 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ALTERAR</a:t>
              </a:r>
            </a:p>
            <a:p>
              <a:pPr algn="ctr">
                <a:lnSpc>
                  <a:spcPct val="200000"/>
                </a:lnSpc>
              </a:pPr>
              <a:endParaRPr lang="pt-PT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97FA1A-0EE5-4170-B5AA-91F81E44A3E3}"/>
              </a:ext>
            </a:extLst>
          </p:cNvPr>
          <p:cNvSpPr txBox="1"/>
          <p:nvPr/>
        </p:nvSpPr>
        <p:spPr>
          <a:xfrm>
            <a:off x="2614747" y="4215673"/>
            <a:ext cx="8064137" cy="1107996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6600" dirty="0"/>
              <a:t>WINTER HORIZONS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0B04ABD-42DF-41E2-B943-D1FE08341983}"/>
              </a:ext>
            </a:extLst>
          </p:cNvPr>
          <p:cNvGrpSpPr/>
          <p:nvPr/>
        </p:nvGrpSpPr>
        <p:grpSpPr>
          <a:xfrm>
            <a:off x="8515787" y="77168"/>
            <a:ext cx="5196996" cy="362207"/>
            <a:chOff x="7465762" y="652763"/>
            <a:chExt cx="5196996" cy="36902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88ED8BE-55BF-4689-8B97-51C83B391168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EBC22034-B54D-4200-9C0C-9F8631275BFA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Olá Administrador (</a:t>
                </a:r>
                <a:r>
                  <a:rPr lang="pt-PT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Logout</a:t>
                </a:r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)         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370E0CD8-C355-44E3-A81D-FC66F870B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sp>
          <p:nvSpPr>
            <p:cNvPr id="19" name="Freeform 765">
              <a:extLst>
                <a:ext uri="{FF2B5EF4-FFF2-40B4-BE49-F238E27FC236}">
                  <a16:creationId xmlns:a16="http://schemas.microsoft.com/office/drawing/2014/main" id="{DCF6EC03-B2DE-4BC5-BB17-D10C115FBE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8466233" y="734256"/>
              <a:ext cx="230133" cy="230133"/>
            </a:xfrm>
            <a:custGeom>
              <a:avLst/>
              <a:gdLst>
                <a:gd name="T0" fmla="*/ 213 w 512"/>
                <a:gd name="T1" fmla="*/ 160 h 512"/>
                <a:gd name="T2" fmla="*/ 256 w 512"/>
                <a:gd name="T3" fmla="*/ 117 h 512"/>
                <a:gd name="T4" fmla="*/ 298 w 512"/>
                <a:gd name="T5" fmla="*/ 160 h 512"/>
                <a:gd name="T6" fmla="*/ 256 w 512"/>
                <a:gd name="T7" fmla="*/ 202 h 512"/>
                <a:gd name="T8" fmla="*/ 213 w 512"/>
                <a:gd name="T9" fmla="*/ 160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192 w 512"/>
                <a:gd name="T21" fmla="*/ 160 h 512"/>
                <a:gd name="T22" fmla="*/ 256 w 512"/>
                <a:gd name="T23" fmla="*/ 224 h 512"/>
                <a:gd name="T24" fmla="*/ 320 w 512"/>
                <a:gd name="T25" fmla="*/ 160 h 512"/>
                <a:gd name="T26" fmla="*/ 256 w 512"/>
                <a:gd name="T27" fmla="*/ 96 h 512"/>
                <a:gd name="T28" fmla="*/ 192 w 512"/>
                <a:gd name="T29" fmla="*/ 160 h 512"/>
                <a:gd name="T30" fmla="*/ 384 w 512"/>
                <a:gd name="T31" fmla="*/ 309 h 512"/>
                <a:gd name="T32" fmla="*/ 320 w 512"/>
                <a:gd name="T33" fmla="*/ 245 h 512"/>
                <a:gd name="T34" fmla="*/ 192 w 512"/>
                <a:gd name="T35" fmla="*/ 245 h 512"/>
                <a:gd name="T36" fmla="*/ 128 w 512"/>
                <a:gd name="T37" fmla="*/ 309 h 512"/>
                <a:gd name="T38" fmla="*/ 128 w 512"/>
                <a:gd name="T39" fmla="*/ 405 h 512"/>
                <a:gd name="T40" fmla="*/ 138 w 512"/>
                <a:gd name="T41" fmla="*/ 416 h 512"/>
                <a:gd name="T42" fmla="*/ 149 w 512"/>
                <a:gd name="T43" fmla="*/ 405 h 512"/>
                <a:gd name="T44" fmla="*/ 149 w 512"/>
                <a:gd name="T45" fmla="*/ 309 h 512"/>
                <a:gd name="T46" fmla="*/ 192 w 512"/>
                <a:gd name="T47" fmla="*/ 266 h 512"/>
                <a:gd name="T48" fmla="*/ 320 w 512"/>
                <a:gd name="T49" fmla="*/ 266 h 512"/>
                <a:gd name="T50" fmla="*/ 362 w 512"/>
                <a:gd name="T51" fmla="*/ 309 h 512"/>
                <a:gd name="T52" fmla="*/ 362 w 512"/>
                <a:gd name="T53" fmla="*/ 405 h 512"/>
                <a:gd name="T54" fmla="*/ 373 w 512"/>
                <a:gd name="T55" fmla="*/ 416 h 512"/>
                <a:gd name="T56" fmla="*/ 384 w 512"/>
                <a:gd name="T57" fmla="*/ 405 h 512"/>
                <a:gd name="T58" fmla="*/ 384 w 512"/>
                <a:gd name="T59" fmla="*/ 30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2" h="512">
                  <a:moveTo>
                    <a:pt x="213" y="160"/>
                  </a:moveTo>
                  <a:cubicBezTo>
                    <a:pt x="213" y="136"/>
                    <a:pt x="232" y="117"/>
                    <a:pt x="256" y="117"/>
                  </a:cubicBezTo>
                  <a:cubicBezTo>
                    <a:pt x="279" y="117"/>
                    <a:pt x="298" y="136"/>
                    <a:pt x="298" y="160"/>
                  </a:cubicBezTo>
                  <a:cubicBezTo>
                    <a:pt x="298" y="183"/>
                    <a:pt x="279" y="202"/>
                    <a:pt x="256" y="202"/>
                  </a:cubicBezTo>
                  <a:cubicBezTo>
                    <a:pt x="232" y="202"/>
                    <a:pt x="213" y="183"/>
                    <a:pt x="213" y="16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92" y="160"/>
                  </a:moveTo>
                  <a:cubicBezTo>
                    <a:pt x="192" y="195"/>
                    <a:pt x="220" y="224"/>
                    <a:pt x="256" y="224"/>
                  </a:cubicBezTo>
                  <a:cubicBezTo>
                    <a:pt x="291" y="224"/>
                    <a:pt x="320" y="195"/>
                    <a:pt x="320" y="160"/>
                  </a:cubicBezTo>
                  <a:cubicBezTo>
                    <a:pt x="320" y="124"/>
                    <a:pt x="291" y="96"/>
                    <a:pt x="256" y="96"/>
                  </a:cubicBezTo>
                  <a:cubicBezTo>
                    <a:pt x="220" y="96"/>
                    <a:pt x="192" y="124"/>
                    <a:pt x="192" y="160"/>
                  </a:cubicBezTo>
                  <a:close/>
                  <a:moveTo>
                    <a:pt x="384" y="309"/>
                  </a:moveTo>
                  <a:cubicBezTo>
                    <a:pt x="384" y="274"/>
                    <a:pt x="355" y="245"/>
                    <a:pt x="320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56" y="245"/>
                    <a:pt x="128" y="274"/>
                    <a:pt x="128" y="309"/>
                  </a:cubicBezTo>
                  <a:cubicBezTo>
                    <a:pt x="128" y="405"/>
                    <a:pt x="128" y="405"/>
                    <a:pt x="128" y="405"/>
                  </a:cubicBezTo>
                  <a:cubicBezTo>
                    <a:pt x="128" y="411"/>
                    <a:pt x="132" y="416"/>
                    <a:pt x="138" y="416"/>
                  </a:cubicBezTo>
                  <a:cubicBezTo>
                    <a:pt x="144" y="416"/>
                    <a:pt x="149" y="411"/>
                    <a:pt x="149" y="405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285"/>
                    <a:pt x="168" y="266"/>
                    <a:pt x="192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43" y="266"/>
                    <a:pt x="362" y="285"/>
                    <a:pt x="362" y="309"/>
                  </a:cubicBezTo>
                  <a:cubicBezTo>
                    <a:pt x="362" y="405"/>
                    <a:pt x="362" y="405"/>
                    <a:pt x="362" y="405"/>
                  </a:cubicBezTo>
                  <a:cubicBezTo>
                    <a:pt x="362" y="411"/>
                    <a:pt x="367" y="416"/>
                    <a:pt x="373" y="416"/>
                  </a:cubicBezTo>
                  <a:cubicBezTo>
                    <a:pt x="379" y="416"/>
                    <a:pt x="384" y="411"/>
                    <a:pt x="384" y="405"/>
                  </a:cubicBezTo>
                  <a:lnTo>
                    <a:pt x="384" y="3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C004B34-3991-483B-80E5-4157A8551849}"/>
              </a:ext>
            </a:extLst>
          </p:cNvPr>
          <p:cNvSpPr/>
          <p:nvPr/>
        </p:nvSpPr>
        <p:spPr>
          <a:xfrm>
            <a:off x="279020" y="2808150"/>
            <a:ext cx="1434045" cy="522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DBDE44-356C-4186-8AC7-F6E2BEBB4C3D}"/>
              </a:ext>
            </a:extLst>
          </p:cNvPr>
          <p:cNvSpPr/>
          <p:nvPr/>
        </p:nvSpPr>
        <p:spPr>
          <a:xfrm>
            <a:off x="0" y="337457"/>
            <a:ext cx="11049000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Objetivo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29CA2C-AE3D-411A-87EF-F080C0C2E8AA}"/>
              </a:ext>
            </a:extLst>
          </p:cNvPr>
          <p:cNvSpPr txBox="1"/>
          <p:nvPr/>
        </p:nvSpPr>
        <p:spPr>
          <a:xfrm>
            <a:off x="571500" y="2324651"/>
            <a:ext cx="110490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latin typeface="+mj-lt"/>
              </a:rPr>
              <a:t>	O presente trabalho, elaborado no âmbito da unidade curricular </a:t>
            </a:r>
            <a:r>
              <a:rPr lang="pt-PT" sz="2400" b="1" dirty="0">
                <a:latin typeface="+mj-lt"/>
              </a:rPr>
              <a:t>Sistemas de Informação Empresariais</a:t>
            </a:r>
            <a:r>
              <a:rPr lang="pt-PT" sz="2400" dirty="0">
                <a:latin typeface="+mj-lt"/>
              </a:rPr>
              <a:t>, tem como principal objetivo a realização de uma página </a:t>
            </a:r>
            <a:r>
              <a:rPr lang="pt-PT" sz="2400" b="1" dirty="0">
                <a:latin typeface="+mj-lt"/>
              </a:rPr>
              <a:t>HTML</a:t>
            </a:r>
            <a:r>
              <a:rPr lang="pt-PT" sz="2400" dirty="0">
                <a:latin typeface="+mj-lt"/>
              </a:rPr>
              <a:t> dinâmica com recurso a </a:t>
            </a:r>
            <a:r>
              <a:rPr lang="pt-PT" sz="2400" b="1" dirty="0">
                <a:latin typeface="+mj-lt"/>
              </a:rPr>
              <a:t>PHP</a:t>
            </a:r>
            <a:r>
              <a:rPr lang="pt-PT" sz="2400" dirty="0">
                <a:latin typeface="+mj-lt"/>
              </a:rPr>
              <a:t> e a uma base de dados </a:t>
            </a:r>
            <a:r>
              <a:rPr lang="pt-PT" sz="2400" b="1" dirty="0" err="1">
                <a:latin typeface="+mj-lt"/>
              </a:rPr>
              <a:t>Postgre</a:t>
            </a:r>
            <a:r>
              <a:rPr lang="pt-PT" sz="2400" b="1" dirty="0">
                <a:latin typeface="+mj-lt"/>
              </a:rPr>
              <a:t>-SQL</a:t>
            </a:r>
            <a:r>
              <a:rPr lang="en-GB" sz="2400" dirty="0">
                <a:latin typeface="+mj-lt"/>
              </a:rPr>
              <a:t>.</a:t>
            </a:r>
            <a:endParaRPr lang="pt-PT" sz="2400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CC2214-83C5-4990-930D-00BDF035C5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2857" y="4637313"/>
            <a:ext cx="1796143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7D867CE-03D3-4DB2-B48F-52A6020CAB55}"/>
              </a:ext>
            </a:extLst>
          </p:cNvPr>
          <p:cNvGrpSpPr/>
          <p:nvPr/>
        </p:nvGrpSpPr>
        <p:grpSpPr>
          <a:xfrm>
            <a:off x="0" y="217936"/>
            <a:ext cx="2275840" cy="3062564"/>
            <a:chOff x="0" y="217936"/>
            <a:chExt cx="2275840" cy="306256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056240D-E606-4776-AB7C-15B6B611B1C2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E143D96-358D-4165-8AF6-017A098DE159}"/>
                </a:ext>
              </a:extLst>
            </p:cNvPr>
            <p:cNvSpPr txBox="1"/>
            <p:nvPr/>
          </p:nvSpPr>
          <p:spPr>
            <a:xfrm>
              <a:off x="0" y="1437303"/>
              <a:ext cx="1992086" cy="1843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ENCOMENDAS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ADICIONAR 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ALTERAR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8BEAE50-4A02-479A-A25F-3564AADCB84B}"/>
              </a:ext>
            </a:extLst>
          </p:cNvPr>
          <p:cNvGrpSpPr/>
          <p:nvPr/>
        </p:nvGrpSpPr>
        <p:grpSpPr>
          <a:xfrm>
            <a:off x="8515787" y="77168"/>
            <a:ext cx="5196996" cy="362207"/>
            <a:chOff x="7465762" y="652763"/>
            <a:chExt cx="5196996" cy="3690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2F6F255E-6624-4F5C-B313-932397702CFC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CE04AA5A-0C6A-465F-B56F-57327F44B326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Olá Administrador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88F45AAC-44E1-46D2-A4DD-9C7768225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926784C-EEC0-48C1-A29E-1B3A5E5F251F}"/>
                </a:ext>
              </a:extLst>
            </p:cNvPr>
            <p:cNvGrpSpPr/>
            <p:nvPr/>
          </p:nvGrpSpPr>
          <p:grpSpPr>
            <a:xfrm>
              <a:off x="8466233" y="734256"/>
              <a:ext cx="1749330" cy="230133"/>
              <a:chOff x="8466233" y="734256"/>
              <a:chExt cx="1749330" cy="23013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9" name="Freeform 765">
                <a:extLst>
                  <a:ext uri="{FF2B5EF4-FFF2-40B4-BE49-F238E27FC236}">
                    <a16:creationId xmlns:a16="http://schemas.microsoft.com/office/drawing/2014/main" id="{0723F2EE-6F2A-49C7-A1A3-793D9D741D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10" name="Freeform 1000">
                <a:extLst>
                  <a:ext uri="{FF2B5EF4-FFF2-40B4-BE49-F238E27FC236}">
                    <a16:creationId xmlns:a16="http://schemas.microsoft.com/office/drawing/2014/main" id="{71F978EB-E641-4FB2-9F19-41017821A3B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985838" y="734256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</p:grpSp>
      </p:grp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0272FF8-64F2-476B-9C41-893DFFF356D6}"/>
              </a:ext>
            </a:extLst>
          </p:cNvPr>
          <p:cNvCxnSpPr>
            <a:cxnSpLocks/>
          </p:cNvCxnSpPr>
          <p:nvPr/>
        </p:nvCxnSpPr>
        <p:spPr>
          <a:xfrm>
            <a:off x="2221807" y="1845843"/>
            <a:ext cx="97633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27F63E-6372-4FB8-A5A1-58C2D40C0F07}"/>
              </a:ext>
            </a:extLst>
          </p:cNvPr>
          <p:cNvSpPr txBox="1"/>
          <p:nvPr/>
        </p:nvSpPr>
        <p:spPr>
          <a:xfrm>
            <a:off x="2327608" y="645849"/>
            <a:ext cx="37084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PRODUTOS</a:t>
            </a:r>
          </a:p>
        </p:txBody>
      </p:sp>
      <p:pic>
        <p:nvPicPr>
          <p:cNvPr id="15" name="Imagem 14" descr="Uma imagem com parede, vestuário, mulher, pessoa&#10;&#10;Descrição gerada com confiança muito alta">
            <a:extLst>
              <a:ext uri="{FF2B5EF4-FFF2-40B4-BE49-F238E27FC236}">
                <a16:creationId xmlns:a16="http://schemas.microsoft.com/office/drawing/2014/main" id="{5737FBEA-3045-4D39-B447-D77D017940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31" y="2030900"/>
            <a:ext cx="944651" cy="125889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276811-6905-4A3E-B030-32EEF788F6FB}"/>
              </a:ext>
            </a:extLst>
          </p:cNvPr>
          <p:cNvSpPr txBox="1"/>
          <p:nvPr/>
        </p:nvSpPr>
        <p:spPr>
          <a:xfrm>
            <a:off x="2499755" y="1375411"/>
            <a:ext cx="318258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dirty="0">
                <a:latin typeface="+mj-lt"/>
              </a:rPr>
              <a:t>Produto 		Descrição		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B5F0D6-0070-4DE4-8C1D-AEAC8929619D}"/>
              </a:ext>
            </a:extLst>
          </p:cNvPr>
          <p:cNvSpPr txBox="1"/>
          <p:nvPr/>
        </p:nvSpPr>
        <p:spPr>
          <a:xfrm>
            <a:off x="4181809" y="2157332"/>
            <a:ext cx="215367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b="1" dirty="0">
                <a:latin typeface="+mj-lt"/>
              </a:rPr>
              <a:t>CASACO DE LÃ LISO</a:t>
            </a:r>
            <a:endParaRPr lang="pt-PT" sz="12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pt-PT" sz="1200" dirty="0" err="1">
                <a:latin typeface="+mj-lt"/>
              </a:rPr>
              <a:t>Ref</a:t>
            </a:r>
            <a:r>
              <a:rPr lang="pt-PT" sz="1200" dirty="0">
                <a:latin typeface="+mj-lt"/>
              </a:rPr>
              <a:t>. </a:t>
            </a:r>
            <a:r>
              <a:rPr lang="pt-PT" sz="1200" dirty="0"/>
              <a:t>XXSX4/87</a:t>
            </a:r>
            <a:endParaRPr lang="pt-PT" sz="1200" dirty="0">
              <a:latin typeface="+mj-lt"/>
            </a:endParaRP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BF68C377-287C-411A-BACB-3BC8997CA24F}"/>
              </a:ext>
            </a:extLst>
          </p:cNvPr>
          <p:cNvCxnSpPr>
            <a:cxnSpLocks/>
          </p:cNvCxnSpPr>
          <p:nvPr/>
        </p:nvCxnSpPr>
        <p:spPr>
          <a:xfrm flipV="1">
            <a:off x="2275840" y="3429000"/>
            <a:ext cx="9709331" cy="38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D9AB89A-302E-410D-AAAE-F28B5C8C6817}"/>
              </a:ext>
            </a:extLst>
          </p:cNvPr>
          <p:cNvSpPr/>
          <p:nvPr/>
        </p:nvSpPr>
        <p:spPr>
          <a:xfrm>
            <a:off x="7010400" y="2316276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EDITAR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D2BCCB5-4EC2-4FFF-A37A-12D671F34411}"/>
              </a:ext>
            </a:extLst>
          </p:cNvPr>
          <p:cNvSpPr/>
          <p:nvPr/>
        </p:nvSpPr>
        <p:spPr>
          <a:xfrm>
            <a:off x="9535884" y="2316275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ELIMINAR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Imagem 22" descr="Uma imagem com pessoa, parede, gravata, cansativo&#10;&#10;Descrição gerada com confiança muito alta">
            <a:extLst>
              <a:ext uri="{FF2B5EF4-FFF2-40B4-BE49-F238E27FC236}">
                <a16:creationId xmlns:a16="http://schemas.microsoft.com/office/drawing/2014/main" id="{80EEF9C2-CD32-4D51-AE0F-E7A026BD345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00" y="3612948"/>
            <a:ext cx="945482" cy="1260000"/>
          </a:xfrm>
          <a:prstGeom prst="rect">
            <a:avLst/>
          </a:prstGeom>
        </p:spPr>
      </p:pic>
      <p:pic>
        <p:nvPicPr>
          <p:cNvPr id="24" name="Imagem 23" descr="Uma imagem com pessoa, mulher, parede, vestuário&#10;&#10;Descrição gerada com confiança muito alta">
            <a:extLst>
              <a:ext uri="{FF2B5EF4-FFF2-40B4-BE49-F238E27FC236}">
                <a16:creationId xmlns:a16="http://schemas.microsoft.com/office/drawing/2014/main" id="{22999B05-4791-4042-A160-27DAD637E4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00" y="5337513"/>
            <a:ext cx="945482" cy="12600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773A0CF-6570-4FB0-B33F-4A441CFF2AB7}"/>
              </a:ext>
            </a:extLst>
          </p:cNvPr>
          <p:cNvSpPr txBox="1"/>
          <p:nvPr/>
        </p:nvSpPr>
        <p:spPr>
          <a:xfrm>
            <a:off x="4233577" y="3779302"/>
            <a:ext cx="2526452" cy="68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b="1" dirty="0"/>
              <a:t>SOBRETUDO DE LÃ COM ESTRUTURA</a:t>
            </a:r>
          </a:p>
          <a:p>
            <a:pPr>
              <a:lnSpc>
                <a:spcPct val="200000"/>
              </a:lnSpc>
            </a:pPr>
            <a:r>
              <a:rPr lang="pt-PT" sz="1200" dirty="0" err="1">
                <a:latin typeface="+mj-lt"/>
              </a:rPr>
              <a:t>Ref</a:t>
            </a:r>
            <a:r>
              <a:rPr lang="pt-PT" sz="1200" dirty="0">
                <a:latin typeface="+mj-lt"/>
              </a:rPr>
              <a:t>. </a:t>
            </a:r>
            <a:r>
              <a:rPr lang="pt-PT" sz="1200" dirty="0"/>
              <a:t>XXSX4/898</a:t>
            </a:r>
            <a:endParaRPr lang="pt-PT" sz="1200" dirty="0">
              <a:latin typeface="+mj-lt"/>
            </a:endParaRP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EFDB6A7C-7CAD-48ED-AE77-633601664606}"/>
              </a:ext>
            </a:extLst>
          </p:cNvPr>
          <p:cNvCxnSpPr>
            <a:cxnSpLocks/>
          </p:cNvCxnSpPr>
          <p:nvPr/>
        </p:nvCxnSpPr>
        <p:spPr>
          <a:xfrm flipV="1">
            <a:off x="2327608" y="5050970"/>
            <a:ext cx="9709331" cy="38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2D70DFA-4739-4E98-AD47-B76A972FCA57}"/>
              </a:ext>
            </a:extLst>
          </p:cNvPr>
          <p:cNvSpPr/>
          <p:nvPr/>
        </p:nvSpPr>
        <p:spPr>
          <a:xfrm>
            <a:off x="7062168" y="3938246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EDITAR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0750F90-8190-4CF8-BE54-19FE1C0EF802}"/>
              </a:ext>
            </a:extLst>
          </p:cNvPr>
          <p:cNvSpPr/>
          <p:nvPr/>
        </p:nvSpPr>
        <p:spPr>
          <a:xfrm>
            <a:off x="9587652" y="3938245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ELIMINAR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59EDD8-BA90-4359-A108-F4BBCC485C8D}"/>
              </a:ext>
            </a:extLst>
          </p:cNvPr>
          <p:cNvSpPr txBox="1"/>
          <p:nvPr/>
        </p:nvSpPr>
        <p:spPr>
          <a:xfrm>
            <a:off x="4301268" y="5467578"/>
            <a:ext cx="2262817" cy="68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b="1" dirty="0"/>
              <a:t>BLUSÃO DE PENAS COM CAPUZ</a:t>
            </a:r>
          </a:p>
          <a:p>
            <a:pPr>
              <a:lnSpc>
                <a:spcPct val="200000"/>
              </a:lnSpc>
            </a:pPr>
            <a:r>
              <a:rPr lang="pt-PT" sz="1200" dirty="0" err="1">
                <a:latin typeface="+mj-lt"/>
              </a:rPr>
              <a:t>Ref</a:t>
            </a:r>
            <a:r>
              <a:rPr lang="pt-PT" sz="1200" dirty="0">
                <a:latin typeface="+mj-lt"/>
              </a:rPr>
              <a:t>. </a:t>
            </a:r>
            <a:r>
              <a:rPr lang="pt-PT" sz="1200" dirty="0"/>
              <a:t>XXSX4/787</a:t>
            </a:r>
            <a:endParaRPr lang="pt-PT" sz="1200" dirty="0">
              <a:latin typeface="+mj-lt"/>
            </a:endParaRP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911467FC-4C88-4A33-94FD-BF7968A015CE}"/>
              </a:ext>
            </a:extLst>
          </p:cNvPr>
          <p:cNvCxnSpPr>
            <a:cxnSpLocks/>
          </p:cNvCxnSpPr>
          <p:nvPr/>
        </p:nvCxnSpPr>
        <p:spPr>
          <a:xfrm flipV="1">
            <a:off x="2395300" y="6739246"/>
            <a:ext cx="9709331" cy="38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6AF1F39-D9B0-4253-A61D-B02CA09021E3}"/>
              </a:ext>
            </a:extLst>
          </p:cNvPr>
          <p:cNvSpPr/>
          <p:nvPr/>
        </p:nvSpPr>
        <p:spPr>
          <a:xfrm>
            <a:off x="7129860" y="5626522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EDITAR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85632823-7717-4988-B39F-C80B9EB5BB66}"/>
              </a:ext>
            </a:extLst>
          </p:cNvPr>
          <p:cNvSpPr/>
          <p:nvPr/>
        </p:nvSpPr>
        <p:spPr>
          <a:xfrm>
            <a:off x="9655344" y="5626521"/>
            <a:ext cx="1850571" cy="448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ELIMINAR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E53249-189D-4100-847C-1E8E7493D1F2}"/>
              </a:ext>
            </a:extLst>
          </p:cNvPr>
          <p:cNvSpPr/>
          <p:nvPr/>
        </p:nvSpPr>
        <p:spPr>
          <a:xfrm>
            <a:off x="169363" y="2186740"/>
            <a:ext cx="1653359" cy="522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7D867CE-03D3-4DB2-B48F-52A6020CAB55}"/>
              </a:ext>
            </a:extLst>
          </p:cNvPr>
          <p:cNvGrpSpPr/>
          <p:nvPr/>
        </p:nvGrpSpPr>
        <p:grpSpPr>
          <a:xfrm>
            <a:off x="0" y="217936"/>
            <a:ext cx="2275840" cy="3062564"/>
            <a:chOff x="0" y="217936"/>
            <a:chExt cx="2275840" cy="306256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056240D-E606-4776-AB7C-15B6B611B1C2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E143D96-358D-4165-8AF6-017A098DE159}"/>
                </a:ext>
              </a:extLst>
            </p:cNvPr>
            <p:cNvSpPr txBox="1"/>
            <p:nvPr/>
          </p:nvSpPr>
          <p:spPr>
            <a:xfrm>
              <a:off x="0" y="1437303"/>
              <a:ext cx="1992086" cy="1843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PRODUTOS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ADICIONAR 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ALTERAR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8BEAE50-4A02-479A-A25F-3564AADCB84B}"/>
              </a:ext>
            </a:extLst>
          </p:cNvPr>
          <p:cNvGrpSpPr/>
          <p:nvPr/>
        </p:nvGrpSpPr>
        <p:grpSpPr>
          <a:xfrm>
            <a:off x="8515787" y="77168"/>
            <a:ext cx="5196996" cy="362207"/>
            <a:chOff x="7465762" y="652763"/>
            <a:chExt cx="5196996" cy="3690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2F6F255E-6624-4F5C-B313-932397702CFC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CE04AA5A-0C6A-465F-B56F-57327F44B326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Olá Administrador        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88F45AAC-44E1-46D2-A4DD-9C7768225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sp>
          <p:nvSpPr>
            <p:cNvPr id="9" name="Freeform 765">
              <a:extLst>
                <a:ext uri="{FF2B5EF4-FFF2-40B4-BE49-F238E27FC236}">
                  <a16:creationId xmlns:a16="http://schemas.microsoft.com/office/drawing/2014/main" id="{0723F2EE-6F2A-49C7-A1A3-793D9D741DE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8466233" y="734256"/>
              <a:ext cx="230133" cy="230133"/>
            </a:xfrm>
            <a:custGeom>
              <a:avLst/>
              <a:gdLst>
                <a:gd name="T0" fmla="*/ 213 w 512"/>
                <a:gd name="T1" fmla="*/ 160 h 512"/>
                <a:gd name="T2" fmla="*/ 256 w 512"/>
                <a:gd name="T3" fmla="*/ 117 h 512"/>
                <a:gd name="T4" fmla="*/ 298 w 512"/>
                <a:gd name="T5" fmla="*/ 160 h 512"/>
                <a:gd name="T6" fmla="*/ 256 w 512"/>
                <a:gd name="T7" fmla="*/ 202 h 512"/>
                <a:gd name="T8" fmla="*/ 213 w 512"/>
                <a:gd name="T9" fmla="*/ 160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192 w 512"/>
                <a:gd name="T21" fmla="*/ 160 h 512"/>
                <a:gd name="T22" fmla="*/ 256 w 512"/>
                <a:gd name="T23" fmla="*/ 224 h 512"/>
                <a:gd name="T24" fmla="*/ 320 w 512"/>
                <a:gd name="T25" fmla="*/ 160 h 512"/>
                <a:gd name="T26" fmla="*/ 256 w 512"/>
                <a:gd name="T27" fmla="*/ 96 h 512"/>
                <a:gd name="T28" fmla="*/ 192 w 512"/>
                <a:gd name="T29" fmla="*/ 160 h 512"/>
                <a:gd name="T30" fmla="*/ 384 w 512"/>
                <a:gd name="T31" fmla="*/ 309 h 512"/>
                <a:gd name="T32" fmla="*/ 320 w 512"/>
                <a:gd name="T33" fmla="*/ 245 h 512"/>
                <a:gd name="T34" fmla="*/ 192 w 512"/>
                <a:gd name="T35" fmla="*/ 245 h 512"/>
                <a:gd name="T36" fmla="*/ 128 w 512"/>
                <a:gd name="T37" fmla="*/ 309 h 512"/>
                <a:gd name="T38" fmla="*/ 128 w 512"/>
                <a:gd name="T39" fmla="*/ 405 h 512"/>
                <a:gd name="T40" fmla="*/ 138 w 512"/>
                <a:gd name="T41" fmla="*/ 416 h 512"/>
                <a:gd name="T42" fmla="*/ 149 w 512"/>
                <a:gd name="T43" fmla="*/ 405 h 512"/>
                <a:gd name="T44" fmla="*/ 149 w 512"/>
                <a:gd name="T45" fmla="*/ 309 h 512"/>
                <a:gd name="T46" fmla="*/ 192 w 512"/>
                <a:gd name="T47" fmla="*/ 266 h 512"/>
                <a:gd name="T48" fmla="*/ 320 w 512"/>
                <a:gd name="T49" fmla="*/ 266 h 512"/>
                <a:gd name="T50" fmla="*/ 362 w 512"/>
                <a:gd name="T51" fmla="*/ 309 h 512"/>
                <a:gd name="T52" fmla="*/ 362 w 512"/>
                <a:gd name="T53" fmla="*/ 405 h 512"/>
                <a:gd name="T54" fmla="*/ 373 w 512"/>
                <a:gd name="T55" fmla="*/ 416 h 512"/>
                <a:gd name="T56" fmla="*/ 384 w 512"/>
                <a:gd name="T57" fmla="*/ 405 h 512"/>
                <a:gd name="T58" fmla="*/ 384 w 512"/>
                <a:gd name="T59" fmla="*/ 30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2" h="512">
                  <a:moveTo>
                    <a:pt x="213" y="160"/>
                  </a:moveTo>
                  <a:cubicBezTo>
                    <a:pt x="213" y="136"/>
                    <a:pt x="232" y="117"/>
                    <a:pt x="256" y="117"/>
                  </a:cubicBezTo>
                  <a:cubicBezTo>
                    <a:pt x="279" y="117"/>
                    <a:pt x="298" y="136"/>
                    <a:pt x="298" y="160"/>
                  </a:cubicBezTo>
                  <a:cubicBezTo>
                    <a:pt x="298" y="183"/>
                    <a:pt x="279" y="202"/>
                    <a:pt x="256" y="202"/>
                  </a:cubicBezTo>
                  <a:cubicBezTo>
                    <a:pt x="232" y="202"/>
                    <a:pt x="213" y="183"/>
                    <a:pt x="213" y="16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92" y="160"/>
                  </a:moveTo>
                  <a:cubicBezTo>
                    <a:pt x="192" y="195"/>
                    <a:pt x="220" y="224"/>
                    <a:pt x="256" y="224"/>
                  </a:cubicBezTo>
                  <a:cubicBezTo>
                    <a:pt x="291" y="224"/>
                    <a:pt x="320" y="195"/>
                    <a:pt x="320" y="160"/>
                  </a:cubicBezTo>
                  <a:cubicBezTo>
                    <a:pt x="320" y="124"/>
                    <a:pt x="291" y="96"/>
                    <a:pt x="256" y="96"/>
                  </a:cubicBezTo>
                  <a:cubicBezTo>
                    <a:pt x="220" y="96"/>
                    <a:pt x="192" y="124"/>
                    <a:pt x="192" y="160"/>
                  </a:cubicBezTo>
                  <a:close/>
                  <a:moveTo>
                    <a:pt x="384" y="309"/>
                  </a:moveTo>
                  <a:cubicBezTo>
                    <a:pt x="384" y="274"/>
                    <a:pt x="355" y="245"/>
                    <a:pt x="320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56" y="245"/>
                    <a:pt x="128" y="274"/>
                    <a:pt x="128" y="309"/>
                  </a:cubicBezTo>
                  <a:cubicBezTo>
                    <a:pt x="128" y="405"/>
                    <a:pt x="128" y="405"/>
                    <a:pt x="128" y="405"/>
                  </a:cubicBezTo>
                  <a:cubicBezTo>
                    <a:pt x="128" y="411"/>
                    <a:pt x="132" y="416"/>
                    <a:pt x="138" y="416"/>
                  </a:cubicBezTo>
                  <a:cubicBezTo>
                    <a:pt x="144" y="416"/>
                    <a:pt x="149" y="411"/>
                    <a:pt x="149" y="405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49" y="285"/>
                    <a:pt x="168" y="266"/>
                    <a:pt x="192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43" y="266"/>
                    <a:pt x="362" y="285"/>
                    <a:pt x="362" y="309"/>
                  </a:cubicBezTo>
                  <a:cubicBezTo>
                    <a:pt x="362" y="405"/>
                    <a:pt x="362" y="405"/>
                    <a:pt x="362" y="405"/>
                  </a:cubicBezTo>
                  <a:cubicBezTo>
                    <a:pt x="362" y="411"/>
                    <a:pt x="367" y="416"/>
                    <a:pt x="373" y="416"/>
                  </a:cubicBezTo>
                  <a:cubicBezTo>
                    <a:pt x="379" y="416"/>
                    <a:pt x="384" y="411"/>
                    <a:pt x="384" y="405"/>
                  </a:cubicBezTo>
                  <a:lnTo>
                    <a:pt x="384" y="3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/>
            </a:p>
          </p:txBody>
        </p:sp>
      </p:grp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0272FF8-64F2-476B-9C41-893DFFF356D6}"/>
              </a:ext>
            </a:extLst>
          </p:cNvPr>
          <p:cNvCxnSpPr>
            <a:cxnSpLocks/>
          </p:cNvCxnSpPr>
          <p:nvPr/>
        </p:nvCxnSpPr>
        <p:spPr>
          <a:xfrm>
            <a:off x="2221807" y="1290673"/>
            <a:ext cx="97633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27F63E-6372-4FB8-A5A1-58C2D40C0F07}"/>
              </a:ext>
            </a:extLst>
          </p:cNvPr>
          <p:cNvSpPr txBox="1"/>
          <p:nvPr/>
        </p:nvSpPr>
        <p:spPr>
          <a:xfrm>
            <a:off x="2327608" y="645849"/>
            <a:ext cx="37084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PRODUTOS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FBC2278-7E55-4D59-8526-11BCEB7C7F1A}"/>
              </a:ext>
            </a:extLst>
          </p:cNvPr>
          <p:cNvSpPr/>
          <p:nvPr/>
        </p:nvSpPr>
        <p:spPr>
          <a:xfrm>
            <a:off x="2051285" y="1429822"/>
            <a:ext cx="1992086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pt-PT" dirty="0"/>
              <a:t>Nome: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Referência: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Cor:</a:t>
            </a:r>
          </a:p>
          <a:p>
            <a:pPr algn="r">
              <a:lnSpc>
                <a:spcPct val="200000"/>
              </a:lnSpc>
            </a:pPr>
            <a:r>
              <a:rPr lang="pt-PT" dirty="0" err="1"/>
              <a:t>Quant</a:t>
            </a:r>
            <a:r>
              <a:rPr lang="pt-PT" dirty="0"/>
              <a:t>. disponível:</a:t>
            </a:r>
          </a:p>
          <a:p>
            <a:pPr algn="r">
              <a:lnSpc>
                <a:spcPct val="200000"/>
              </a:lnSpc>
            </a:pPr>
            <a:r>
              <a:rPr lang="pt-PT" dirty="0" err="1"/>
              <a:t>Quant</a:t>
            </a:r>
            <a:r>
              <a:rPr lang="pt-PT" dirty="0"/>
              <a:t>. Armazém: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Tipo: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Estilo:</a:t>
            </a:r>
          </a:p>
          <a:p>
            <a:pPr algn="r">
              <a:lnSpc>
                <a:spcPct val="200000"/>
              </a:lnSpc>
            </a:pPr>
            <a:r>
              <a:rPr lang="pt-PT" dirty="0"/>
              <a:t>Tamanho: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68A3E44-C2E8-48F1-804E-A3F35B0C4AEF}"/>
              </a:ext>
            </a:extLst>
          </p:cNvPr>
          <p:cNvSpPr/>
          <p:nvPr/>
        </p:nvSpPr>
        <p:spPr>
          <a:xfrm>
            <a:off x="4143322" y="1536802"/>
            <a:ext cx="6965163" cy="3974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6915F7-7F67-4709-8886-FF4FE425792A}"/>
              </a:ext>
            </a:extLst>
          </p:cNvPr>
          <p:cNvSpPr txBox="1"/>
          <p:nvPr/>
        </p:nvSpPr>
        <p:spPr>
          <a:xfrm>
            <a:off x="5950680" y="6157774"/>
            <a:ext cx="3214077" cy="307777"/>
          </a:xfrm>
          <a:prstGeom prst="rect">
            <a:avLst/>
          </a:prstGeom>
          <a:solidFill>
            <a:srgbClr val="BE8F3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ADICIONAR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BFAC3DFA-4D31-4BCF-9F15-C6BFEF831C54}"/>
              </a:ext>
            </a:extLst>
          </p:cNvPr>
          <p:cNvSpPr/>
          <p:nvPr/>
        </p:nvSpPr>
        <p:spPr>
          <a:xfrm>
            <a:off x="4143322" y="2080446"/>
            <a:ext cx="6965163" cy="3974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CC227D2-9B9F-4454-AF7B-919E7ABA7F0A}"/>
              </a:ext>
            </a:extLst>
          </p:cNvPr>
          <p:cNvSpPr/>
          <p:nvPr/>
        </p:nvSpPr>
        <p:spPr>
          <a:xfrm>
            <a:off x="4143323" y="2624334"/>
            <a:ext cx="1892685" cy="3948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BF24E-119C-4463-B241-ABF79ADE8805}"/>
              </a:ext>
            </a:extLst>
          </p:cNvPr>
          <p:cNvSpPr/>
          <p:nvPr/>
        </p:nvSpPr>
        <p:spPr>
          <a:xfrm>
            <a:off x="4143323" y="3183444"/>
            <a:ext cx="1892686" cy="3858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9364D1D-623B-4667-8CD5-8FB084BEB9D2}"/>
              </a:ext>
            </a:extLst>
          </p:cNvPr>
          <p:cNvSpPr/>
          <p:nvPr/>
        </p:nvSpPr>
        <p:spPr>
          <a:xfrm>
            <a:off x="4143323" y="3733571"/>
            <a:ext cx="1892686" cy="3858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86F5DF0-9D1D-4139-AA3A-0DE507319984}"/>
              </a:ext>
            </a:extLst>
          </p:cNvPr>
          <p:cNvGrpSpPr/>
          <p:nvPr/>
        </p:nvGrpSpPr>
        <p:grpSpPr>
          <a:xfrm>
            <a:off x="4143322" y="4388107"/>
            <a:ext cx="4978856" cy="374119"/>
            <a:chOff x="4143322" y="4388107"/>
            <a:chExt cx="4978856" cy="3741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873FB135-9BC5-4E82-B527-296A4ED914EE}"/>
                </a:ext>
              </a:extLst>
            </p:cNvPr>
            <p:cNvGrpSpPr/>
            <p:nvPr/>
          </p:nvGrpSpPr>
          <p:grpSpPr>
            <a:xfrm>
              <a:off x="4143322" y="4435029"/>
              <a:ext cx="236008" cy="242191"/>
              <a:chOff x="8425543" y="4027714"/>
              <a:chExt cx="236008" cy="24219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F1EF637-60B9-40E1-984F-7AF3F794B210}"/>
                  </a:ext>
                </a:extLst>
              </p:cNvPr>
              <p:cNvSpPr/>
              <p:nvPr/>
            </p:nvSpPr>
            <p:spPr>
              <a:xfrm>
                <a:off x="8425543" y="4027714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08B640F-6F34-48A8-99E6-0A39FDEA47CE}"/>
                  </a:ext>
                </a:extLst>
              </p:cNvPr>
              <p:cNvSpPr/>
              <p:nvPr/>
            </p:nvSpPr>
            <p:spPr>
              <a:xfrm>
                <a:off x="8453815" y="4076808"/>
                <a:ext cx="177951" cy="152291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56CDFE6-B68B-4DCF-BF35-87861C4D4FA8}"/>
                </a:ext>
              </a:extLst>
            </p:cNvPr>
            <p:cNvSpPr txBox="1"/>
            <p:nvPr/>
          </p:nvSpPr>
          <p:spPr>
            <a:xfrm>
              <a:off x="4494998" y="4388107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MULHER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4ECF1A-3DB3-4966-87CA-AB3634C24F40}"/>
                </a:ext>
              </a:extLst>
            </p:cNvPr>
            <p:cNvSpPr/>
            <p:nvPr/>
          </p:nvSpPr>
          <p:spPr>
            <a:xfrm>
              <a:off x="5874595" y="443890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8C0DDC5-FAE0-41FF-A26A-4A29E174E7FE}"/>
                </a:ext>
              </a:extLst>
            </p:cNvPr>
            <p:cNvSpPr txBox="1"/>
            <p:nvPr/>
          </p:nvSpPr>
          <p:spPr>
            <a:xfrm>
              <a:off x="6226271" y="439197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HOMEM</a:t>
              </a:r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52551E-67A4-466A-90FF-24ACC23A2CDC}"/>
                </a:ext>
              </a:extLst>
            </p:cNvPr>
            <p:cNvSpPr/>
            <p:nvPr/>
          </p:nvSpPr>
          <p:spPr>
            <a:xfrm>
              <a:off x="7557719" y="4439816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F9125AA-30D9-4005-8D88-0F3EFC04D45A}"/>
                </a:ext>
              </a:extLst>
            </p:cNvPr>
            <p:cNvSpPr txBox="1"/>
            <p:nvPr/>
          </p:nvSpPr>
          <p:spPr>
            <a:xfrm>
              <a:off x="7909395" y="4392894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CRIANÇA</a:t>
              </a:r>
              <a:endParaRPr lang="en-GB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99DC679E-D5F7-45B4-A95D-A4C61325E486}"/>
              </a:ext>
            </a:extLst>
          </p:cNvPr>
          <p:cNvGrpSpPr/>
          <p:nvPr/>
        </p:nvGrpSpPr>
        <p:grpSpPr>
          <a:xfrm>
            <a:off x="4143322" y="4939560"/>
            <a:ext cx="4978856" cy="374119"/>
            <a:chOff x="4143322" y="4388107"/>
            <a:chExt cx="4978856" cy="374119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2A3E2BA0-52C4-48EA-BCAB-8298A1F9D13C}"/>
                </a:ext>
              </a:extLst>
            </p:cNvPr>
            <p:cNvGrpSpPr/>
            <p:nvPr/>
          </p:nvGrpSpPr>
          <p:grpSpPr>
            <a:xfrm>
              <a:off x="4143322" y="4435029"/>
              <a:ext cx="236008" cy="242191"/>
              <a:chOff x="8425543" y="4027714"/>
              <a:chExt cx="236008" cy="24219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465FDD4-951B-4016-91C9-67C617C4427A}"/>
                  </a:ext>
                </a:extLst>
              </p:cNvPr>
              <p:cNvSpPr/>
              <p:nvPr/>
            </p:nvSpPr>
            <p:spPr>
              <a:xfrm>
                <a:off x="8425543" y="4027714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0ED372E-A9DD-432E-A8B6-55D0EF68E240}"/>
                  </a:ext>
                </a:extLst>
              </p:cNvPr>
              <p:cNvSpPr/>
              <p:nvPr/>
            </p:nvSpPr>
            <p:spPr>
              <a:xfrm>
                <a:off x="8453815" y="4076808"/>
                <a:ext cx="177951" cy="152291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CA0BA63B-BBFF-4FD5-A08F-CF873E6E47C8}"/>
                </a:ext>
              </a:extLst>
            </p:cNvPr>
            <p:cNvSpPr txBox="1"/>
            <p:nvPr/>
          </p:nvSpPr>
          <p:spPr>
            <a:xfrm>
              <a:off x="4494998" y="4388107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CASACOS</a:t>
              </a:r>
              <a:endParaRPr lang="en-GB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0E05864-B0E1-48CF-99F7-F8A8F7B0CCAF}"/>
                </a:ext>
              </a:extLst>
            </p:cNvPr>
            <p:cNvSpPr/>
            <p:nvPr/>
          </p:nvSpPr>
          <p:spPr>
            <a:xfrm>
              <a:off x="5874595" y="443890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4B299CF-00D4-49BC-B68F-A0CDD56FAFDE}"/>
                </a:ext>
              </a:extLst>
            </p:cNvPr>
            <p:cNvSpPr txBox="1"/>
            <p:nvPr/>
          </p:nvSpPr>
          <p:spPr>
            <a:xfrm>
              <a:off x="6226271" y="439197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CAMISAS</a:t>
              </a:r>
              <a:endParaRPr lang="en-GB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367515E-3170-4C27-BF47-93C2CB2BCF1C}"/>
                </a:ext>
              </a:extLst>
            </p:cNvPr>
            <p:cNvSpPr/>
            <p:nvPr/>
          </p:nvSpPr>
          <p:spPr>
            <a:xfrm>
              <a:off x="7557719" y="4439816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78549583-C02E-4F95-9A6F-D4FEDB09B3B3}"/>
                </a:ext>
              </a:extLst>
            </p:cNvPr>
            <p:cNvSpPr txBox="1"/>
            <p:nvPr/>
          </p:nvSpPr>
          <p:spPr>
            <a:xfrm>
              <a:off x="7909395" y="4392894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CALÇAS</a:t>
              </a:r>
              <a:endParaRPr lang="en-GB" dirty="0"/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1E641326-4CB2-41A6-B28E-8651CB206FA9}"/>
              </a:ext>
            </a:extLst>
          </p:cNvPr>
          <p:cNvGrpSpPr/>
          <p:nvPr/>
        </p:nvGrpSpPr>
        <p:grpSpPr>
          <a:xfrm>
            <a:off x="4143322" y="5443819"/>
            <a:ext cx="6585719" cy="374119"/>
            <a:chOff x="4143322" y="5443819"/>
            <a:chExt cx="6585719" cy="374119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B99381A5-ABC7-459D-A73F-918179D7C4A6}"/>
                </a:ext>
              </a:extLst>
            </p:cNvPr>
            <p:cNvGrpSpPr/>
            <p:nvPr/>
          </p:nvGrpSpPr>
          <p:grpSpPr>
            <a:xfrm>
              <a:off x="4143322" y="5443819"/>
              <a:ext cx="4978856" cy="374119"/>
              <a:chOff x="4143322" y="4388107"/>
              <a:chExt cx="4978856" cy="374119"/>
            </a:xfrm>
          </p:grpSpPr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4AEC7D9D-CBAE-4DDC-B1A4-2F5A0CD62197}"/>
                  </a:ext>
                </a:extLst>
              </p:cNvPr>
              <p:cNvGrpSpPr/>
              <p:nvPr/>
            </p:nvGrpSpPr>
            <p:grpSpPr>
              <a:xfrm>
                <a:off x="4143322" y="4435029"/>
                <a:ext cx="236008" cy="242191"/>
                <a:chOff x="8425543" y="4027714"/>
                <a:chExt cx="236008" cy="242191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2610177-F041-4447-A986-7DD38238F93A}"/>
                    </a:ext>
                  </a:extLst>
                </p:cNvPr>
                <p:cNvSpPr/>
                <p:nvPr/>
              </p:nvSpPr>
              <p:spPr>
                <a:xfrm>
                  <a:off x="8425543" y="4027714"/>
                  <a:ext cx="236008" cy="2421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B5C5C64-7C7D-4B98-8392-E71188DFDF11}"/>
                    </a:ext>
                  </a:extLst>
                </p:cNvPr>
                <p:cNvSpPr/>
                <p:nvPr/>
              </p:nvSpPr>
              <p:spPr>
                <a:xfrm>
                  <a:off x="8453815" y="4076808"/>
                  <a:ext cx="177951" cy="152291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11C5C9EC-4D1C-4BF1-9F33-B6A8D9A00D34}"/>
                  </a:ext>
                </a:extLst>
              </p:cNvPr>
              <p:cNvSpPr txBox="1"/>
              <p:nvPr/>
            </p:nvSpPr>
            <p:spPr>
              <a:xfrm>
                <a:off x="4494998" y="4388107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XS</a:t>
                </a:r>
                <a:endParaRPr lang="en-GB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755F35-8893-4272-BE80-85B680DE6DDC}"/>
                  </a:ext>
                </a:extLst>
              </p:cNvPr>
              <p:cNvSpPr/>
              <p:nvPr/>
            </p:nvSpPr>
            <p:spPr>
              <a:xfrm>
                <a:off x="5874595" y="4438901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3C1A5276-18FA-4BAA-B19E-CECD25D5B33E}"/>
                  </a:ext>
                </a:extLst>
              </p:cNvPr>
              <p:cNvSpPr txBox="1"/>
              <p:nvPr/>
            </p:nvSpPr>
            <p:spPr>
              <a:xfrm>
                <a:off x="6226271" y="4391979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S</a:t>
                </a:r>
                <a:endParaRPr lang="en-GB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8EAE031-038C-4005-B18D-A244C05D3205}"/>
                  </a:ext>
                </a:extLst>
              </p:cNvPr>
              <p:cNvSpPr/>
              <p:nvPr/>
            </p:nvSpPr>
            <p:spPr>
              <a:xfrm>
                <a:off x="7557719" y="4439816"/>
                <a:ext cx="236008" cy="24219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3D832BF3-E0D2-4C6B-B905-DB1C91106CA9}"/>
                  </a:ext>
                </a:extLst>
              </p:cNvPr>
              <p:cNvSpPr txBox="1"/>
              <p:nvPr/>
            </p:nvSpPr>
            <p:spPr>
              <a:xfrm>
                <a:off x="7909395" y="4392894"/>
                <a:ext cx="1212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M</a:t>
                </a:r>
                <a:endParaRPr lang="en-GB" dirty="0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C1445AE-86ED-40AC-8D8B-DDE9D0C5A5F7}"/>
                </a:ext>
              </a:extLst>
            </p:cNvPr>
            <p:cNvSpPr/>
            <p:nvPr/>
          </p:nvSpPr>
          <p:spPr>
            <a:xfrm>
              <a:off x="9164582" y="5490741"/>
              <a:ext cx="236008" cy="2421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8E18D91-A91C-448E-9DBB-33BAECC5AF94}"/>
                </a:ext>
              </a:extLst>
            </p:cNvPr>
            <p:cNvSpPr txBox="1"/>
            <p:nvPr/>
          </p:nvSpPr>
          <p:spPr>
            <a:xfrm>
              <a:off x="9516258" y="5443819"/>
              <a:ext cx="121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</a:t>
              </a:r>
              <a:endParaRPr lang="en-GB" dirty="0"/>
            </a:p>
          </p:txBody>
        </p:sp>
      </p:grp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49B37F9A-3CE8-4C74-8E5E-613DC6F2599C}"/>
              </a:ext>
            </a:extLst>
          </p:cNvPr>
          <p:cNvSpPr/>
          <p:nvPr/>
        </p:nvSpPr>
        <p:spPr>
          <a:xfrm rot="10800000">
            <a:off x="5707781" y="2699525"/>
            <a:ext cx="242899" cy="236352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9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D12C07-1EE9-40C0-9361-A0BB0A6EA334}"/>
              </a:ext>
            </a:extLst>
          </p:cNvPr>
          <p:cNvSpPr/>
          <p:nvPr/>
        </p:nvSpPr>
        <p:spPr>
          <a:xfrm>
            <a:off x="1" y="783771"/>
            <a:ext cx="11049000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Outras ideias do grupo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EFF43A-45A4-47CB-9E66-F15FB7B593BD}"/>
              </a:ext>
            </a:extLst>
          </p:cNvPr>
          <p:cNvSpPr txBox="1"/>
          <p:nvPr/>
        </p:nvSpPr>
        <p:spPr>
          <a:xfrm>
            <a:off x="571500" y="2324651"/>
            <a:ext cx="110490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latin typeface="+mj-lt"/>
              </a:rPr>
              <a:t>	As ideias seguintes são os extras que o grupo pretende tentar implementar no seu programa:</a:t>
            </a:r>
          </a:p>
          <a:p>
            <a:pPr>
              <a:lnSpc>
                <a:spcPct val="150000"/>
              </a:lnSpc>
            </a:pPr>
            <a:r>
              <a:rPr lang="pt-PT" sz="2400" dirty="0">
                <a:latin typeface="+mj-lt"/>
              </a:rPr>
              <a:t>	- criação de uma área de pessoal onde o cliente pode alterar os seus dados e verificar encomendas anteriores;</a:t>
            </a:r>
          </a:p>
          <a:p>
            <a:pPr>
              <a:lnSpc>
                <a:spcPct val="150000"/>
              </a:lnSpc>
            </a:pP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5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F741937-AA2C-4572-B634-920B11CE00C2}"/>
              </a:ext>
            </a:extLst>
          </p:cNvPr>
          <p:cNvSpPr/>
          <p:nvPr/>
        </p:nvSpPr>
        <p:spPr>
          <a:xfrm>
            <a:off x="-108857" y="783771"/>
            <a:ext cx="11157858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	Estrutura do projeto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1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D37FFF-5197-F840-9AAC-2EC1320E1B28}"/>
              </a:ext>
            </a:extLst>
          </p:cNvPr>
          <p:cNvGrpSpPr/>
          <p:nvPr/>
        </p:nvGrpSpPr>
        <p:grpSpPr>
          <a:xfrm>
            <a:off x="2369756" y="388082"/>
            <a:ext cx="919186" cy="583259"/>
            <a:chOff x="2487386" y="2452040"/>
            <a:chExt cx="919186" cy="583259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58B7EA38-8AB5-D24A-B8A6-F51C5FB3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3B64EF-96E0-4145-9A97-B3020E71E014}"/>
                </a:ext>
              </a:extLst>
            </p:cNvPr>
            <p:cNvSpPr/>
            <p:nvPr/>
          </p:nvSpPr>
          <p:spPr>
            <a:xfrm>
              <a:off x="2944586" y="2452040"/>
              <a:ext cx="461986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css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2F9D7-14E5-C546-890A-28079F4B6D79}"/>
              </a:ext>
            </a:extLst>
          </p:cNvPr>
          <p:cNvGrpSpPr/>
          <p:nvPr/>
        </p:nvGrpSpPr>
        <p:grpSpPr>
          <a:xfrm>
            <a:off x="2369756" y="2483987"/>
            <a:ext cx="1002542" cy="583259"/>
            <a:chOff x="2487386" y="2452040"/>
            <a:chExt cx="1002542" cy="583259"/>
          </a:xfrm>
        </p:grpSpPr>
        <p:pic>
          <p:nvPicPr>
            <p:cNvPr id="10" name="Graphic 9" descr="Open Folder">
              <a:extLst>
                <a:ext uri="{FF2B5EF4-FFF2-40B4-BE49-F238E27FC236}">
                  <a16:creationId xmlns:a16="http://schemas.microsoft.com/office/drawing/2014/main" id="{A477617E-C85E-5240-9F5F-4B3516DE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44101B-C811-9143-9370-CD489466C5B8}"/>
                </a:ext>
              </a:extLst>
            </p:cNvPr>
            <p:cNvSpPr/>
            <p:nvPr/>
          </p:nvSpPr>
          <p:spPr>
            <a:xfrm>
              <a:off x="2944586" y="2452040"/>
              <a:ext cx="545342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php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34F2E-435E-714D-9D45-5CB30E7DB436}"/>
              </a:ext>
            </a:extLst>
          </p:cNvPr>
          <p:cNvGrpSpPr/>
          <p:nvPr/>
        </p:nvGrpSpPr>
        <p:grpSpPr>
          <a:xfrm>
            <a:off x="2369756" y="1226650"/>
            <a:ext cx="984909" cy="583259"/>
            <a:chOff x="2487386" y="2452040"/>
            <a:chExt cx="984909" cy="583259"/>
          </a:xfrm>
        </p:grpSpPr>
        <p:pic>
          <p:nvPicPr>
            <p:cNvPr id="13" name="Graphic 12" descr="Open Folder">
              <a:extLst>
                <a:ext uri="{FF2B5EF4-FFF2-40B4-BE49-F238E27FC236}">
                  <a16:creationId xmlns:a16="http://schemas.microsoft.com/office/drawing/2014/main" id="{7207FA27-9E8E-C045-8A4A-07853BF38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57E2AA-CE42-AF45-A099-EFC2C813A46F}"/>
                </a:ext>
              </a:extLst>
            </p:cNvPr>
            <p:cNvSpPr/>
            <p:nvPr/>
          </p:nvSpPr>
          <p:spPr>
            <a:xfrm>
              <a:off x="2944586" y="2452040"/>
              <a:ext cx="527709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img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C01F3E-DE72-9E44-9EC7-6292FA6CC987}"/>
              </a:ext>
            </a:extLst>
          </p:cNvPr>
          <p:cNvGrpSpPr/>
          <p:nvPr/>
        </p:nvGrpSpPr>
        <p:grpSpPr>
          <a:xfrm>
            <a:off x="2385786" y="1634665"/>
            <a:ext cx="784534" cy="583259"/>
            <a:chOff x="2487386" y="2452040"/>
            <a:chExt cx="784534" cy="583259"/>
          </a:xfrm>
        </p:grpSpPr>
        <p:pic>
          <p:nvPicPr>
            <p:cNvPr id="16" name="Graphic 15" descr="Open Folder">
              <a:extLst>
                <a:ext uri="{FF2B5EF4-FFF2-40B4-BE49-F238E27FC236}">
                  <a16:creationId xmlns:a16="http://schemas.microsoft.com/office/drawing/2014/main" id="{B44CB7D8-31BC-3947-B9D3-66A9F860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50711D-F157-8F4A-A237-FE13775FBED1}"/>
                </a:ext>
              </a:extLst>
            </p:cNvPr>
            <p:cNvSpPr/>
            <p:nvPr/>
          </p:nvSpPr>
          <p:spPr>
            <a:xfrm>
              <a:off x="2944586" y="2452040"/>
              <a:ext cx="327334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js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82BA88-D814-5144-9FC3-A4177C4EF239}"/>
              </a:ext>
            </a:extLst>
          </p:cNvPr>
          <p:cNvGrpSpPr/>
          <p:nvPr/>
        </p:nvGrpSpPr>
        <p:grpSpPr>
          <a:xfrm>
            <a:off x="2826956" y="782501"/>
            <a:ext cx="1324400" cy="577436"/>
            <a:chOff x="5638800" y="3234213"/>
            <a:chExt cx="1324400" cy="577436"/>
          </a:xfrm>
        </p:grpSpPr>
        <p:pic>
          <p:nvPicPr>
            <p:cNvPr id="4" name="Graphic 3" descr="Paper">
              <a:extLst>
                <a:ext uri="{FF2B5EF4-FFF2-40B4-BE49-F238E27FC236}">
                  <a16:creationId xmlns:a16="http://schemas.microsoft.com/office/drawing/2014/main" id="{BE376693-6D6E-3049-8C07-B83A7C26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8FDD90-5B80-694B-B1E3-F7545C9FCF05}"/>
                </a:ext>
              </a:extLst>
            </p:cNvPr>
            <p:cNvSpPr/>
            <p:nvPr/>
          </p:nvSpPr>
          <p:spPr>
            <a:xfrm>
              <a:off x="6015120" y="3234213"/>
              <a:ext cx="948080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style.css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173695-7717-8A49-A190-8BB237703766}"/>
              </a:ext>
            </a:extLst>
          </p:cNvPr>
          <p:cNvGrpSpPr/>
          <p:nvPr/>
        </p:nvGrpSpPr>
        <p:grpSpPr>
          <a:xfrm>
            <a:off x="2855984" y="2038255"/>
            <a:ext cx="1623777" cy="577436"/>
            <a:chOff x="5638800" y="3234213"/>
            <a:chExt cx="1623777" cy="577436"/>
          </a:xfrm>
        </p:grpSpPr>
        <p:pic>
          <p:nvPicPr>
            <p:cNvPr id="24" name="Graphic 23" descr="Paper">
              <a:extLst>
                <a:ext uri="{FF2B5EF4-FFF2-40B4-BE49-F238E27FC236}">
                  <a16:creationId xmlns:a16="http://schemas.microsoft.com/office/drawing/2014/main" id="{E911A15D-AABF-7542-8E9F-0E080B26B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82C74A-DC65-A643-82CD-3C8B6BCB5342}"/>
                </a:ext>
              </a:extLst>
            </p:cNvPr>
            <p:cNvSpPr/>
            <p:nvPr/>
          </p:nvSpPr>
          <p:spPr>
            <a:xfrm>
              <a:off x="6015120" y="3234213"/>
              <a:ext cx="1247457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functions.js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DCD7AF-6293-D34A-8921-2F72D8FA43A8}"/>
              </a:ext>
            </a:extLst>
          </p:cNvPr>
          <p:cNvGrpSpPr/>
          <p:nvPr/>
        </p:nvGrpSpPr>
        <p:grpSpPr>
          <a:xfrm>
            <a:off x="3259519" y="3229816"/>
            <a:ext cx="1707454" cy="577436"/>
            <a:chOff x="5638800" y="3234213"/>
            <a:chExt cx="1707454" cy="577436"/>
          </a:xfrm>
        </p:grpSpPr>
        <p:pic>
          <p:nvPicPr>
            <p:cNvPr id="27" name="Graphic 26" descr="Paper">
              <a:extLst>
                <a:ext uri="{FF2B5EF4-FFF2-40B4-BE49-F238E27FC236}">
                  <a16:creationId xmlns:a16="http://schemas.microsoft.com/office/drawing/2014/main" id="{0F0E0345-0B71-924A-AB8B-28FD73AF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F7B33-C4B8-7549-B7B0-831451F9ADCC}"/>
                </a:ext>
              </a:extLst>
            </p:cNvPr>
            <p:cNvSpPr/>
            <p:nvPr/>
          </p:nvSpPr>
          <p:spPr>
            <a:xfrm>
              <a:off x="6015120" y="3234213"/>
              <a:ext cx="1331134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product.php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884E0D-E6E9-2546-B2FC-357484D7EF26}"/>
              </a:ext>
            </a:extLst>
          </p:cNvPr>
          <p:cNvGrpSpPr/>
          <p:nvPr/>
        </p:nvGrpSpPr>
        <p:grpSpPr>
          <a:xfrm>
            <a:off x="2890601" y="2881786"/>
            <a:ext cx="1283067" cy="583259"/>
            <a:chOff x="2487386" y="2452040"/>
            <a:chExt cx="1283067" cy="583259"/>
          </a:xfrm>
        </p:grpSpPr>
        <p:pic>
          <p:nvPicPr>
            <p:cNvPr id="30" name="Graphic 29" descr="Open Folder">
              <a:extLst>
                <a:ext uri="{FF2B5EF4-FFF2-40B4-BE49-F238E27FC236}">
                  <a16:creationId xmlns:a16="http://schemas.microsoft.com/office/drawing/2014/main" id="{D351B300-B291-6B42-9FB2-484DB7ECD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3891BA-C486-494F-B6AC-8923F2F3B632}"/>
                </a:ext>
              </a:extLst>
            </p:cNvPr>
            <p:cNvSpPr/>
            <p:nvPr/>
          </p:nvSpPr>
          <p:spPr>
            <a:xfrm>
              <a:off x="2944586" y="2452040"/>
              <a:ext cx="825867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classes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9BEB36-312D-DB41-AF9D-3F3FCF3B0468}"/>
              </a:ext>
            </a:extLst>
          </p:cNvPr>
          <p:cNvGrpSpPr/>
          <p:nvPr/>
        </p:nvGrpSpPr>
        <p:grpSpPr>
          <a:xfrm>
            <a:off x="2927205" y="4046282"/>
            <a:ext cx="1667058" cy="577436"/>
            <a:chOff x="5638800" y="3234213"/>
            <a:chExt cx="1667058" cy="577436"/>
          </a:xfrm>
        </p:grpSpPr>
        <p:pic>
          <p:nvPicPr>
            <p:cNvPr id="33" name="Graphic 32" descr="Paper">
              <a:extLst>
                <a:ext uri="{FF2B5EF4-FFF2-40B4-BE49-F238E27FC236}">
                  <a16:creationId xmlns:a16="http://schemas.microsoft.com/office/drawing/2014/main" id="{DAA4FD99-EAF5-384B-BF06-416FD677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098732-7EC8-6744-BEE2-7E07C62997C9}"/>
                </a:ext>
              </a:extLst>
            </p:cNvPr>
            <p:cNvSpPr/>
            <p:nvPr/>
          </p:nvSpPr>
          <p:spPr>
            <a:xfrm>
              <a:off x="6015120" y="3234213"/>
              <a:ext cx="1290738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action</a:t>
              </a:r>
              <a:r>
                <a:rPr lang="pt-PT" b="1" dirty="0">
                  <a:latin typeface="+mj-lt"/>
                </a:rPr>
                <a:t>_.</a:t>
              </a:r>
              <a:r>
                <a:rPr lang="pt-PT" b="1" dirty="0" err="1">
                  <a:latin typeface="+mj-lt"/>
                </a:rPr>
                <a:t>php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73B099-6726-7742-82F9-065E4FEFA459}"/>
              </a:ext>
            </a:extLst>
          </p:cNvPr>
          <p:cNvGrpSpPr/>
          <p:nvPr/>
        </p:nvGrpSpPr>
        <p:grpSpPr>
          <a:xfrm>
            <a:off x="3278534" y="3643565"/>
            <a:ext cx="729302" cy="577436"/>
            <a:chOff x="5638800" y="3234213"/>
            <a:chExt cx="729302" cy="577436"/>
          </a:xfrm>
        </p:grpSpPr>
        <p:pic>
          <p:nvPicPr>
            <p:cNvPr id="36" name="Graphic 35" descr="Paper">
              <a:extLst>
                <a:ext uri="{FF2B5EF4-FFF2-40B4-BE49-F238E27FC236}">
                  <a16:creationId xmlns:a16="http://schemas.microsoft.com/office/drawing/2014/main" id="{7C5DA05E-EE76-C74B-9891-CE412463E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73611E-5B47-B94C-8872-43C7E2F942AC}"/>
                </a:ext>
              </a:extLst>
            </p:cNvPr>
            <p:cNvSpPr/>
            <p:nvPr/>
          </p:nvSpPr>
          <p:spPr>
            <a:xfrm>
              <a:off x="6015120" y="3234213"/>
              <a:ext cx="352982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...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FF0AF7-EC40-B64F-9798-E2F975CA0ECE}"/>
              </a:ext>
            </a:extLst>
          </p:cNvPr>
          <p:cNvGrpSpPr/>
          <p:nvPr/>
        </p:nvGrpSpPr>
        <p:grpSpPr>
          <a:xfrm>
            <a:off x="2931125" y="5195320"/>
            <a:ext cx="1630189" cy="577436"/>
            <a:chOff x="5638800" y="3234213"/>
            <a:chExt cx="1630189" cy="577436"/>
          </a:xfrm>
        </p:grpSpPr>
        <p:pic>
          <p:nvPicPr>
            <p:cNvPr id="42" name="Graphic 41" descr="Paper">
              <a:extLst>
                <a:ext uri="{FF2B5EF4-FFF2-40B4-BE49-F238E27FC236}">
                  <a16:creationId xmlns:a16="http://schemas.microsoft.com/office/drawing/2014/main" id="{E38F3CD4-1A48-F04C-BF60-0AF20AF6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530931F-DA63-4B41-AF9D-CEC41212B6CC}"/>
                </a:ext>
              </a:extLst>
            </p:cNvPr>
            <p:cNvSpPr/>
            <p:nvPr/>
          </p:nvSpPr>
          <p:spPr>
            <a:xfrm>
              <a:off x="6015120" y="3234213"/>
              <a:ext cx="1253869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menu_.</a:t>
              </a:r>
              <a:r>
                <a:rPr lang="pt-PT" b="1" dirty="0" err="1">
                  <a:latin typeface="+mj-lt"/>
                </a:rPr>
                <a:t>php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E22881-CCB5-C842-9B27-09D73A82924C}"/>
              </a:ext>
            </a:extLst>
          </p:cNvPr>
          <p:cNvGrpSpPr/>
          <p:nvPr/>
        </p:nvGrpSpPr>
        <p:grpSpPr>
          <a:xfrm>
            <a:off x="2945179" y="5577229"/>
            <a:ext cx="1523750" cy="577436"/>
            <a:chOff x="5638800" y="3234213"/>
            <a:chExt cx="1523750" cy="577436"/>
          </a:xfrm>
        </p:grpSpPr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23F92145-08A1-FB4D-BA8E-F233C6D7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F5C9F6-16B4-7B43-97C9-B350B0C268C4}"/>
                </a:ext>
              </a:extLst>
            </p:cNvPr>
            <p:cNvSpPr/>
            <p:nvPr/>
          </p:nvSpPr>
          <p:spPr>
            <a:xfrm>
              <a:off x="6015120" y="3234213"/>
              <a:ext cx="1147430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footer.php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E926C7-0E4C-774C-83BD-1969D96940AB}"/>
              </a:ext>
            </a:extLst>
          </p:cNvPr>
          <p:cNvGrpSpPr/>
          <p:nvPr/>
        </p:nvGrpSpPr>
        <p:grpSpPr>
          <a:xfrm>
            <a:off x="2935112" y="4434203"/>
            <a:ext cx="729302" cy="577436"/>
            <a:chOff x="5638800" y="3234213"/>
            <a:chExt cx="729302" cy="577436"/>
          </a:xfrm>
        </p:grpSpPr>
        <p:pic>
          <p:nvPicPr>
            <p:cNvPr id="48" name="Graphic 47" descr="Paper">
              <a:extLst>
                <a:ext uri="{FF2B5EF4-FFF2-40B4-BE49-F238E27FC236}">
                  <a16:creationId xmlns:a16="http://schemas.microsoft.com/office/drawing/2014/main" id="{E9708BF2-408D-584B-B712-9037DFC3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41DAD5-F2D9-B74F-A3DB-1D4A8738B6C2}"/>
                </a:ext>
              </a:extLst>
            </p:cNvPr>
            <p:cNvSpPr/>
            <p:nvPr/>
          </p:nvSpPr>
          <p:spPr>
            <a:xfrm>
              <a:off x="6015120" y="3234213"/>
              <a:ext cx="352982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...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CBFB34-AE7E-4941-B5BD-A0EBBB9D9E5C}"/>
              </a:ext>
            </a:extLst>
          </p:cNvPr>
          <p:cNvGrpSpPr/>
          <p:nvPr/>
        </p:nvGrpSpPr>
        <p:grpSpPr>
          <a:xfrm>
            <a:off x="2483592" y="5908934"/>
            <a:ext cx="1530739" cy="577436"/>
            <a:chOff x="5638800" y="3234213"/>
            <a:chExt cx="1530739" cy="577436"/>
          </a:xfrm>
        </p:grpSpPr>
        <p:pic>
          <p:nvPicPr>
            <p:cNvPr id="51" name="Graphic 50" descr="Paper">
              <a:extLst>
                <a:ext uri="{FF2B5EF4-FFF2-40B4-BE49-F238E27FC236}">
                  <a16:creationId xmlns:a16="http://schemas.microsoft.com/office/drawing/2014/main" id="{0A55FB23-0326-C64F-A0E2-008E3927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9CE26E-BC23-1C44-BEF1-3192CD46F9CE}"/>
                </a:ext>
              </a:extLst>
            </p:cNvPr>
            <p:cNvSpPr/>
            <p:nvPr/>
          </p:nvSpPr>
          <p:spPr>
            <a:xfrm>
              <a:off x="6015120" y="3234213"/>
              <a:ext cx="1154419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user_page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FE980A-2E48-7643-9B9E-6F11EF1F73BD}"/>
              </a:ext>
            </a:extLst>
          </p:cNvPr>
          <p:cNvGrpSpPr/>
          <p:nvPr/>
        </p:nvGrpSpPr>
        <p:grpSpPr>
          <a:xfrm>
            <a:off x="2481448" y="6277235"/>
            <a:ext cx="729302" cy="577436"/>
            <a:chOff x="5638800" y="3234213"/>
            <a:chExt cx="729302" cy="577436"/>
          </a:xfrm>
        </p:grpSpPr>
        <p:pic>
          <p:nvPicPr>
            <p:cNvPr id="54" name="Graphic 53" descr="Paper">
              <a:extLst>
                <a:ext uri="{FF2B5EF4-FFF2-40B4-BE49-F238E27FC236}">
                  <a16:creationId xmlns:a16="http://schemas.microsoft.com/office/drawing/2014/main" id="{7709F958-979D-DE4D-B13D-97A1992EF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81E5AC-E509-CC4A-85A3-75F8424F6BB6}"/>
                </a:ext>
              </a:extLst>
            </p:cNvPr>
            <p:cNvSpPr/>
            <p:nvPr/>
          </p:nvSpPr>
          <p:spPr>
            <a:xfrm>
              <a:off x="6015120" y="3234213"/>
              <a:ext cx="352982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...</a:t>
              </a:r>
              <a:endParaRPr lang="pt-PT" dirty="0">
                <a:latin typeface="+mj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BE0D4F-0E57-A545-AC84-33A4EBA64920}"/>
              </a:ext>
            </a:extLst>
          </p:cNvPr>
          <p:cNvGrpSpPr/>
          <p:nvPr/>
        </p:nvGrpSpPr>
        <p:grpSpPr>
          <a:xfrm>
            <a:off x="1910163" y="-43552"/>
            <a:ext cx="1979220" cy="583259"/>
            <a:chOff x="2487386" y="2452040"/>
            <a:chExt cx="1979220" cy="583259"/>
          </a:xfrm>
        </p:grpSpPr>
        <p:pic>
          <p:nvPicPr>
            <p:cNvPr id="57" name="Graphic 56" descr="Open Folder">
              <a:extLst>
                <a:ext uri="{FF2B5EF4-FFF2-40B4-BE49-F238E27FC236}">
                  <a16:creationId xmlns:a16="http://schemas.microsoft.com/office/drawing/2014/main" id="{7737424E-8194-1247-8021-A0416AA0A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386" y="2578099"/>
              <a:ext cx="457200" cy="45720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A2EDB4-87B2-B344-A5D2-E14F8D5F4CF1}"/>
                </a:ext>
              </a:extLst>
            </p:cNvPr>
            <p:cNvSpPr/>
            <p:nvPr/>
          </p:nvSpPr>
          <p:spPr>
            <a:xfrm>
              <a:off x="2944586" y="2452040"/>
              <a:ext cx="1522020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>
                  <a:latin typeface="+mj-lt"/>
                </a:rPr>
                <a:t>trabalhoPHP-1</a:t>
              </a:r>
              <a:endParaRPr lang="pt-PT" dirty="0">
                <a:latin typeface="+mj-lt"/>
              </a:endParaRPr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7B3EC4D-A98A-5644-8C09-B523AD3DB670}"/>
              </a:ext>
            </a:extLst>
          </p:cNvPr>
          <p:cNvCxnSpPr>
            <a:stCxn id="57" idx="2"/>
            <a:endCxn id="6" idx="1"/>
          </p:cNvCxnSpPr>
          <p:nvPr/>
        </p:nvCxnSpPr>
        <p:spPr>
          <a:xfrm rot="16200000" flipH="1">
            <a:off x="2152742" y="525727"/>
            <a:ext cx="203034" cy="23099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59D8F8B-4F5A-EF48-A445-C8715A8D057C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2614020" y="955677"/>
            <a:ext cx="197272" cy="228600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2D8AEF5-4A49-F04A-BFAD-7DDFAB50517A}"/>
              </a:ext>
            </a:extLst>
          </p:cNvPr>
          <p:cNvCxnSpPr>
            <a:cxnSpLocks/>
            <a:stCxn id="57" idx="2"/>
            <a:endCxn id="13" idx="1"/>
          </p:cNvCxnSpPr>
          <p:nvPr/>
        </p:nvCxnSpPr>
        <p:spPr>
          <a:xfrm rot="16200000" flipH="1">
            <a:off x="1733458" y="945011"/>
            <a:ext cx="1041602" cy="23099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D0D0A18-9D67-744D-96F9-58A9E6587CF9}"/>
              </a:ext>
            </a:extLst>
          </p:cNvPr>
          <p:cNvCxnSpPr>
            <a:cxnSpLocks/>
            <a:stCxn id="57" idx="2"/>
            <a:endCxn id="16" idx="1"/>
          </p:cNvCxnSpPr>
          <p:nvPr/>
        </p:nvCxnSpPr>
        <p:spPr>
          <a:xfrm rot="16200000" flipH="1">
            <a:off x="1537466" y="1141003"/>
            <a:ext cx="1449617" cy="24702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FC3B227-2610-094F-899C-2BF7ADEF2706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 rot="16200000" flipH="1">
            <a:off x="2631964" y="2200346"/>
            <a:ext cx="206443" cy="241598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2A81A3C-1DED-D347-AD6B-5DAD5A1B7434}"/>
              </a:ext>
            </a:extLst>
          </p:cNvPr>
          <p:cNvCxnSpPr>
            <a:cxnSpLocks/>
            <a:stCxn id="57" idx="2"/>
            <a:endCxn id="10" idx="1"/>
          </p:cNvCxnSpPr>
          <p:nvPr/>
        </p:nvCxnSpPr>
        <p:spPr>
          <a:xfrm rot="16200000" flipH="1">
            <a:off x="1104790" y="1573679"/>
            <a:ext cx="2298939" cy="23099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DC7C87E-BFBB-6B48-8E5F-3C1AE672F0FE}"/>
              </a:ext>
            </a:extLst>
          </p:cNvPr>
          <p:cNvCxnSpPr>
            <a:cxnSpLocks/>
            <a:stCxn id="57" idx="2"/>
            <a:endCxn id="51" idx="1"/>
          </p:cNvCxnSpPr>
          <p:nvPr/>
        </p:nvCxnSpPr>
        <p:spPr>
          <a:xfrm rot="16200000" flipH="1">
            <a:off x="-566492" y="3244961"/>
            <a:ext cx="5755339" cy="34482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11F8319-F91A-2D48-8E99-F275B666352C}"/>
              </a:ext>
            </a:extLst>
          </p:cNvPr>
          <p:cNvCxnSpPr>
            <a:cxnSpLocks/>
            <a:stCxn id="57" idx="2"/>
            <a:endCxn id="54" idx="1"/>
          </p:cNvCxnSpPr>
          <p:nvPr/>
        </p:nvCxnSpPr>
        <p:spPr>
          <a:xfrm rot="16200000" flipH="1">
            <a:off x="-751715" y="3430184"/>
            <a:ext cx="6123640" cy="342685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20F51BE-79D0-D244-8B31-D8760AA8D6BA}"/>
              </a:ext>
            </a:extLst>
          </p:cNvPr>
          <p:cNvCxnSpPr>
            <a:cxnSpLocks/>
            <a:stCxn id="10" idx="2"/>
            <a:endCxn id="30" idx="1"/>
          </p:cNvCxnSpPr>
          <p:nvPr/>
        </p:nvCxnSpPr>
        <p:spPr>
          <a:xfrm rot="16200000" flipH="1">
            <a:off x="2659879" y="3005722"/>
            <a:ext cx="169199" cy="292245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9E86A2CC-6237-344E-9633-0900272A5B3A}"/>
              </a:ext>
            </a:extLst>
          </p:cNvPr>
          <p:cNvCxnSpPr>
            <a:cxnSpLocks/>
            <a:stCxn id="30" idx="2"/>
            <a:endCxn id="27" idx="1"/>
          </p:cNvCxnSpPr>
          <p:nvPr/>
        </p:nvCxnSpPr>
        <p:spPr>
          <a:xfrm rot="16200000" flipH="1">
            <a:off x="3113919" y="3470327"/>
            <a:ext cx="150883" cy="140318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5CC19A0-7F4C-A046-ABA5-FA6F30F0FA73}"/>
              </a:ext>
            </a:extLst>
          </p:cNvPr>
          <p:cNvCxnSpPr>
            <a:cxnSpLocks/>
            <a:stCxn id="30" idx="2"/>
            <a:endCxn id="36" idx="1"/>
          </p:cNvCxnSpPr>
          <p:nvPr/>
        </p:nvCxnSpPr>
        <p:spPr>
          <a:xfrm rot="16200000" flipH="1">
            <a:off x="2916551" y="3667694"/>
            <a:ext cx="564632" cy="15933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8B7969D-F29C-5C41-B02B-A24323AEF673}"/>
              </a:ext>
            </a:extLst>
          </p:cNvPr>
          <p:cNvCxnSpPr>
            <a:cxnSpLocks/>
            <a:stCxn id="10" idx="2"/>
            <a:endCxn id="33" idx="1"/>
          </p:cNvCxnSpPr>
          <p:nvPr/>
        </p:nvCxnSpPr>
        <p:spPr>
          <a:xfrm rot="16200000" flipH="1">
            <a:off x="2080206" y="3585395"/>
            <a:ext cx="1365148" cy="32884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A656D83-012D-794F-911D-325A1FEB390E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890200" y="3775402"/>
            <a:ext cx="1753069" cy="336756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FDF4504B-2167-EA47-8EA9-01DE8098CA64}"/>
              </a:ext>
            </a:extLst>
          </p:cNvPr>
          <p:cNvCxnSpPr>
            <a:cxnSpLocks/>
            <a:stCxn id="10" idx="2"/>
            <a:endCxn id="42" idx="1"/>
          </p:cNvCxnSpPr>
          <p:nvPr/>
        </p:nvCxnSpPr>
        <p:spPr>
          <a:xfrm rot="16200000" flipH="1">
            <a:off x="1507647" y="4157954"/>
            <a:ext cx="2514186" cy="33276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59CBABAF-6721-B04B-9A78-70AE319BFA56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1323720" y="4341881"/>
            <a:ext cx="2896095" cy="346823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1434EEA-7CF4-9C45-AB97-9518987D2A20}"/>
              </a:ext>
            </a:extLst>
          </p:cNvPr>
          <p:cNvGrpSpPr/>
          <p:nvPr/>
        </p:nvGrpSpPr>
        <p:grpSpPr>
          <a:xfrm>
            <a:off x="2267258" y="510205"/>
            <a:ext cx="8484179" cy="861746"/>
            <a:chOff x="2267258" y="510205"/>
            <a:chExt cx="8484179" cy="861746"/>
          </a:xfrm>
        </p:grpSpPr>
        <p:sp>
          <p:nvSpPr>
            <p:cNvPr id="105" name="Retângulo: Cantos Arredondados 42">
              <a:extLst>
                <a:ext uri="{FF2B5EF4-FFF2-40B4-BE49-F238E27FC236}">
                  <a16:creationId xmlns:a16="http://schemas.microsoft.com/office/drawing/2014/main" id="{4BCAACD4-BAF0-0B40-8990-86BC45820727}"/>
                </a:ext>
              </a:extLst>
            </p:cNvPr>
            <p:cNvSpPr/>
            <p:nvPr/>
          </p:nvSpPr>
          <p:spPr>
            <a:xfrm>
              <a:off x="2267258" y="510205"/>
              <a:ext cx="2014456" cy="861746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6FE631E-7CF2-0F40-96DB-2CF590427A8A}"/>
                </a:ext>
              </a:extLst>
            </p:cNvPr>
            <p:cNvCxnSpPr>
              <a:cxnSpLocks/>
              <a:stCxn id="105" idx="3"/>
              <a:endCxn id="111" idx="1"/>
            </p:cNvCxnSpPr>
            <p:nvPr/>
          </p:nvCxnSpPr>
          <p:spPr>
            <a:xfrm flipV="1">
              <a:off x="4281714" y="939186"/>
              <a:ext cx="1322316" cy="1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59">
              <a:extLst>
                <a:ext uri="{FF2B5EF4-FFF2-40B4-BE49-F238E27FC236}">
                  <a16:creationId xmlns:a16="http://schemas.microsoft.com/office/drawing/2014/main" id="{758185F5-B865-6347-8E65-154E699327B2}"/>
                </a:ext>
              </a:extLst>
            </p:cNvPr>
            <p:cNvSpPr txBox="1"/>
            <p:nvPr/>
          </p:nvSpPr>
          <p:spPr>
            <a:xfrm>
              <a:off x="5604030" y="785297"/>
              <a:ext cx="5147407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 pasta contém todos os ficheiros </a:t>
              </a:r>
              <a:r>
                <a:rPr lang="pt-PT" sz="1400" dirty="0" err="1"/>
                <a:t>css</a:t>
              </a:r>
              <a:endParaRPr lang="en-GB" sz="14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0A1D6C2-D919-7B40-BE99-989528FA8871}"/>
              </a:ext>
            </a:extLst>
          </p:cNvPr>
          <p:cNvGrpSpPr/>
          <p:nvPr/>
        </p:nvGrpSpPr>
        <p:grpSpPr>
          <a:xfrm>
            <a:off x="2254259" y="1381814"/>
            <a:ext cx="8497178" cy="391867"/>
            <a:chOff x="2267258" y="954117"/>
            <a:chExt cx="8497178" cy="391867"/>
          </a:xfrm>
        </p:grpSpPr>
        <p:sp>
          <p:nvSpPr>
            <p:cNvPr id="117" name="Retângulo: Cantos Arredondados 42">
              <a:extLst>
                <a:ext uri="{FF2B5EF4-FFF2-40B4-BE49-F238E27FC236}">
                  <a16:creationId xmlns:a16="http://schemas.microsoft.com/office/drawing/2014/main" id="{0000BFC5-9B05-9140-8724-253B9C819953}"/>
                </a:ext>
              </a:extLst>
            </p:cNvPr>
            <p:cNvSpPr/>
            <p:nvPr/>
          </p:nvSpPr>
          <p:spPr>
            <a:xfrm>
              <a:off x="2267258" y="954117"/>
              <a:ext cx="2014456" cy="391867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6F9ED53-E4FD-7F46-8D51-C33F8E0381E3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4281714" y="1150051"/>
              <a:ext cx="1342552" cy="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aixaDeTexto 159">
              <a:extLst>
                <a:ext uri="{FF2B5EF4-FFF2-40B4-BE49-F238E27FC236}">
                  <a16:creationId xmlns:a16="http://schemas.microsoft.com/office/drawing/2014/main" id="{C7415851-394E-C64B-830D-14193D09D96A}"/>
                </a:ext>
              </a:extLst>
            </p:cNvPr>
            <p:cNvSpPr txBox="1"/>
            <p:nvPr/>
          </p:nvSpPr>
          <p:spPr>
            <a:xfrm>
              <a:off x="5624266" y="997028"/>
              <a:ext cx="514017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 pasta contém todas as imagens do trabalho</a:t>
              </a:r>
              <a:endParaRPr lang="en-GB" sz="14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40EC3B-D758-164A-B349-9AA5DC647A72}"/>
              </a:ext>
            </a:extLst>
          </p:cNvPr>
          <p:cNvGrpSpPr/>
          <p:nvPr/>
        </p:nvGrpSpPr>
        <p:grpSpPr>
          <a:xfrm>
            <a:off x="2261495" y="1788248"/>
            <a:ext cx="8497179" cy="825975"/>
            <a:chOff x="2267257" y="518355"/>
            <a:chExt cx="8497179" cy="825975"/>
          </a:xfrm>
        </p:grpSpPr>
        <p:sp>
          <p:nvSpPr>
            <p:cNvPr id="123" name="Retângulo: Cantos Arredondados 42">
              <a:extLst>
                <a:ext uri="{FF2B5EF4-FFF2-40B4-BE49-F238E27FC236}">
                  <a16:creationId xmlns:a16="http://schemas.microsoft.com/office/drawing/2014/main" id="{543E64F0-42FD-FA4B-919B-214139D18ED1}"/>
                </a:ext>
              </a:extLst>
            </p:cNvPr>
            <p:cNvSpPr/>
            <p:nvPr/>
          </p:nvSpPr>
          <p:spPr>
            <a:xfrm>
              <a:off x="2267257" y="518355"/>
              <a:ext cx="2207433" cy="825975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2261292-CFE1-F54A-92E6-B60E1F0FF873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 flipV="1">
              <a:off x="4474690" y="931342"/>
              <a:ext cx="1142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59">
              <a:extLst>
                <a:ext uri="{FF2B5EF4-FFF2-40B4-BE49-F238E27FC236}">
                  <a16:creationId xmlns:a16="http://schemas.microsoft.com/office/drawing/2014/main" id="{A64563B9-0BC8-9545-826B-D6F7E9D3300A}"/>
                </a:ext>
              </a:extLst>
            </p:cNvPr>
            <p:cNvSpPr txBox="1"/>
            <p:nvPr/>
          </p:nvSpPr>
          <p:spPr>
            <a:xfrm>
              <a:off x="5617029" y="777453"/>
              <a:ext cx="5147407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 pasta contém todos os ficheiros </a:t>
              </a:r>
              <a:r>
                <a:rPr lang="pt-PT" sz="1400" dirty="0" err="1"/>
                <a:t>JavaScript</a:t>
              </a:r>
              <a:endParaRPr lang="en-GB" sz="14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EA101A5-29C5-B14E-AB0C-5152EE1FBA96}"/>
              </a:ext>
            </a:extLst>
          </p:cNvPr>
          <p:cNvGrpSpPr/>
          <p:nvPr/>
        </p:nvGrpSpPr>
        <p:grpSpPr>
          <a:xfrm>
            <a:off x="2254258" y="2602822"/>
            <a:ext cx="8497179" cy="431757"/>
            <a:chOff x="2267257" y="510205"/>
            <a:chExt cx="8497179" cy="431757"/>
          </a:xfrm>
        </p:grpSpPr>
        <p:sp>
          <p:nvSpPr>
            <p:cNvPr id="128" name="Retângulo: Cantos Arredondados 42">
              <a:extLst>
                <a:ext uri="{FF2B5EF4-FFF2-40B4-BE49-F238E27FC236}">
                  <a16:creationId xmlns:a16="http://schemas.microsoft.com/office/drawing/2014/main" id="{3E59F339-6D10-6F4D-8B97-88B54167B958}"/>
                </a:ext>
              </a:extLst>
            </p:cNvPr>
            <p:cNvSpPr/>
            <p:nvPr/>
          </p:nvSpPr>
          <p:spPr>
            <a:xfrm>
              <a:off x="2267257" y="510205"/>
              <a:ext cx="2207433" cy="431757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5A5AAC7-7AC2-3846-9EC0-BB0BFA648A05}"/>
                </a:ext>
              </a:extLst>
            </p:cNvPr>
            <p:cNvCxnSpPr>
              <a:cxnSpLocks/>
              <a:stCxn id="128" idx="3"/>
              <a:endCxn id="130" idx="1"/>
            </p:cNvCxnSpPr>
            <p:nvPr/>
          </p:nvCxnSpPr>
          <p:spPr>
            <a:xfrm>
              <a:off x="4474690" y="726084"/>
              <a:ext cx="1149576" cy="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59">
              <a:extLst>
                <a:ext uri="{FF2B5EF4-FFF2-40B4-BE49-F238E27FC236}">
                  <a16:creationId xmlns:a16="http://schemas.microsoft.com/office/drawing/2014/main" id="{10EB354D-2D56-D344-AC9B-8B7C4A31B735}"/>
                </a:ext>
              </a:extLst>
            </p:cNvPr>
            <p:cNvSpPr txBox="1"/>
            <p:nvPr/>
          </p:nvSpPr>
          <p:spPr>
            <a:xfrm>
              <a:off x="5624266" y="584421"/>
              <a:ext cx="5140170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 pasta contém todos os ficheiros PHP</a:t>
              </a:r>
              <a:endParaRPr lang="en-GB" sz="14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AE2E2C1-7A53-5D4F-A71B-19F36CFD80C2}"/>
              </a:ext>
            </a:extLst>
          </p:cNvPr>
          <p:cNvGrpSpPr/>
          <p:nvPr/>
        </p:nvGrpSpPr>
        <p:grpSpPr>
          <a:xfrm>
            <a:off x="2768585" y="3044582"/>
            <a:ext cx="7990089" cy="1205694"/>
            <a:chOff x="2267257" y="510205"/>
            <a:chExt cx="7990089" cy="1205694"/>
          </a:xfrm>
        </p:grpSpPr>
        <p:sp>
          <p:nvSpPr>
            <p:cNvPr id="133" name="Retângulo: Cantos Arredondados 42">
              <a:extLst>
                <a:ext uri="{FF2B5EF4-FFF2-40B4-BE49-F238E27FC236}">
                  <a16:creationId xmlns:a16="http://schemas.microsoft.com/office/drawing/2014/main" id="{1A00E6AC-186B-F845-9B79-A0F27C8DE6E1}"/>
                </a:ext>
              </a:extLst>
            </p:cNvPr>
            <p:cNvSpPr/>
            <p:nvPr/>
          </p:nvSpPr>
          <p:spPr>
            <a:xfrm>
              <a:off x="2267257" y="510205"/>
              <a:ext cx="2207433" cy="1205694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74C4F34-AB70-2844-B943-0216C9F3C6F0}"/>
                </a:ext>
              </a:extLst>
            </p:cNvPr>
            <p:cNvCxnSpPr>
              <a:cxnSpLocks/>
              <a:stCxn id="133" idx="3"/>
              <a:endCxn id="135" idx="1"/>
            </p:cNvCxnSpPr>
            <p:nvPr/>
          </p:nvCxnSpPr>
          <p:spPr>
            <a:xfrm>
              <a:off x="4474690" y="1113052"/>
              <a:ext cx="642486" cy="2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ixaDeTexto 159">
              <a:extLst>
                <a:ext uri="{FF2B5EF4-FFF2-40B4-BE49-F238E27FC236}">
                  <a16:creationId xmlns:a16="http://schemas.microsoft.com/office/drawing/2014/main" id="{CB089790-EE85-AB49-AF03-1FA51C8D5BEE}"/>
                </a:ext>
              </a:extLst>
            </p:cNvPr>
            <p:cNvSpPr txBox="1"/>
            <p:nvPr/>
          </p:nvSpPr>
          <p:spPr>
            <a:xfrm>
              <a:off x="5117176" y="854033"/>
              <a:ext cx="514017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 pasta contém as Classes. São estes ficheiros que enviam as </a:t>
              </a:r>
              <a:r>
                <a:rPr lang="pt-PT" sz="1400" i="1" dirty="0" err="1"/>
                <a:t>queries</a:t>
              </a:r>
              <a:r>
                <a:rPr lang="pt-PT" sz="1400" dirty="0"/>
                <a:t> para a Base de Dados</a:t>
              </a:r>
              <a:endParaRPr lang="en-GB" sz="14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108FE45-CAE5-0A49-AB25-E83B6AA590D1}"/>
              </a:ext>
            </a:extLst>
          </p:cNvPr>
          <p:cNvGrpSpPr/>
          <p:nvPr/>
        </p:nvGrpSpPr>
        <p:grpSpPr>
          <a:xfrm>
            <a:off x="2762257" y="4236617"/>
            <a:ext cx="7996417" cy="760319"/>
            <a:chOff x="2267257" y="896217"/>
            <a:chExt cx="7996417" cy="760319"/>
          </a:xfrm>
        </p:grpSpPr>
        <p:sp>
          <p:nvSpPr>
            <p:cNvPr id="142" name="Retângulo: Cantos Arredondados 42">
              <a:extLst>
                <a:ext uri="{FF2B5EF4-FFF2-40B4-BE49-F238E27FC236}">
                  <a16:creationId xmlns:a16="http://schemas.microsoft.com/office/drawing/2014/main" id="{2E73199C-4809-9E41-89F3-E25DF143D636}"/>
                </a:ext>
              </a:extLst>
            </p:cNvPr>
            <p:cNvSpPr/>
            <p:nvPr/>
          </p:nvSpPr>
          <p:spPr>
            <a:xfrm>
              <a:off x="2267257" y="896217"/>
              <a:ext cx="2207433" cy="760319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E4CD2F-EFA0-8744-9E9E-F26297BF6E82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474690" y="1274627"/>
              <a:ext cx="634340" cy="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CaixaDeTexto 159">
              <a:extLst>
                <a:ext uri="{FF2B5EF4-FFF2-40B4-BE49-F238E27FC236}">
                  <a16:creationId xmlns:a16="http://schemas.microsoft.com/office/drawing/2014/main" id="{0FFCA0C4-845F-1D4E-A33D-B6766CD934C3}"/>
                </a:ext>
              </a:extLst>
            </p:cNvPr>
            <p:cNvSpPr txBox="1"/>
            <p:nvPr/>
          </p:nvSpPr>
          <p:spPr>
            <a:xfrm>
              <a:off x="5109030" y="1013017"/>
              <a:ext cx="5154644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As ações contêm apenas código PHP e servem, por exemplo, para validar os formulários</a:t>
              </a:r>
              <a:endParaRPr lang="en-GB" sz="14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E6C14E6-AACE-2641-B0D9-4CBE79C2A4F4}"/>
              </a:ext>
            </a:extLst>
          </p:cNvPr>
          <p:cNvGrpSpPr/>
          <p:nvPr/>
        </p:nvGrpSpPr>
        <p:grpSpPr>
          <a:xfrm>
            <a:off x="2939100" y="4811567"/>
            <a:ext cx="1720919" cy="577436"/>
            <a:chOff x="5638800" y="3234213"/>
            <a:chExt cx="1720919" cy="577436"/>
          </a:xfrm>
        </p:grpSpPr>
        <p:pic>
          <p:nvPicPr>
            <p:cNvPr id="148" name="Graphic 147" descr="Paper">
              <a:extLst>
                <a:ext uri="{FF2B5EF4-FFF2-40B4-BE49-F238E27FC236}">
                  <a16:creationId xmlns:a16="http://schemas.microsoft.com/office/drawing/2014/main" id="{4BDA74A1-834C-5341-9ED2-C4A4ACC2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3429000"/>
              <a:ext cx="382649" cy="382649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D90C44B-2A5B-D04D-928B-7F9DD4485FA1}"/>
                </a:ext>
              </a:extLst>
            </p:cNvPr>
            <p:cNvSpPr/>
            <p:nvPr/>
          </p:nvSpPr>
          <p:spPr>
            <a:xfrm>
              <a:off x="6015120" y="3234213"/>
              <a:ext cx="1344599" cy="568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PT" b="1" dirty="0" err="1">
                  <a:latin typeface="+mj-lt"/>
                </a:rPr>
                <a:t>connect.php</a:t>
              </a:r>
              <a:endParaRPr lang="pt-PT" dirty="0">
                <a:latin typeface="+mj-lt"/>
              </a:endParaRPr>
            </a:p>
          </p:txBody>
        </p:sp>
      </p:grp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C762C85-60A4-D64C-AC45-99862415580F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1699080" y="3957658"/>
            <a:ext cx="2137721" cy="342320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DFF96A4-B362-FF40-9D67-4D1F915ADC31}"/>
              </a:ext>
            </a:extLst>
          </p:cNvPr>
          <p:cNvGrpSpPr/>
          <p:nvPr/>
        </p:nvGrpSpPr>
        <p:grpSpPr>
          <a:xfrm>
            <a:off x="2755395" y="4997292"/>
            <a:ext cx="8017378" cy="389307"/>
            <a:chOff x="2267257" y="1228437"/>
            <a:chExt cx="8017378" cy="389307"/>
          </a:xfrm>
        </p:grpSpPr>
        <p:sp>
          <p:nvSpPr>
            <p:cNvPr id="154" name="Retângulo: Cantos Arredondados 42">
              <a:extLst>
                <a:ext uri="{FF2B5EF4-FFF2-40B4-BE49-F238E27FC236}">
                  <a16:creationId xmlns:a16="http://schemas.microsoft.com/office/drawing/2014/main" id="{0C8C4C91-8D7D-C644-A270-CCA0BECECF88}"/>
                </a:ext>
              </a:extLst>
            </p:cNvPr>
            <p:cNvSpPr/>
            <p:nvPr/>
          </p:nvSpPr>
          <p:spPr>
            <a:xfrm>
              <a:off x="2267257" y="1228437"/>
              <a:ext cx="2207433" cy="389307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7DF82A-F316-8C4A-804F-95A3327A8CE4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 flipV="1">
              <a:off x="4474690" y="1423090"/>
              <a:ext cx="6556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aixaDeTexto 159">
              <a:extLst>
                <a:ext uri="{FF2B5EF4-FFF2-40B4-BE49-F238E27FC236}">
                  <a16:creationId xmlns:a16="http://schemas.microsoft.com/office/drawing/2014/main" id="{4A14DB49-9196-5043-850E-505C148D08D0}"/>
                </a:ext>
              </a:extLst>
            </p:cNvPr>
            <p:cNvSpPr txBox="1"/>
            <p:nvPr/>
          </p:nvSpPr>
          <p:spPr>
            <a:xfrm>
              <a:off x="5130366" y="1269201"/>
              <a:ext cx="5154269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Faz a ligação à Base de Dados</a:t>
              </a:r>
              <a:endParaRPr lang="en-GB" sz="14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06F4AF-5A9B-D046-9E1B-1BE7980B5737}"/>
              </a:ext>
            </a:extLst>
          </p:cNvPr>
          <p:cNvGrpSpPr/>
          <p:nvPr/>
        </p:nvGrpSpPr>
        <p:grpSpPr>
          <a:xfrm>
            <a:off x="2762257" y="5389374"/>
            <a:ext cx="8024990" cy="694222"/>
            <a:chOff x="2267257" y="1279191"/>
            <a:chExt cx="8024990" cy="694222"/>
          </a:xfrm>
        </p:grpSpPr>
        <p:sp>
          <p:nvSpPr>
            <p:cNvPr id="160" name="Retângulo: Cantos Arredondados 42">
              <a:extLst>
                <a:ext uri="{FF2B5EF4-FFF2-40B4-BE49-F238E27FC236}">
                  <a16:creationId xmlns:a16="http://schemas.microsoft.com/office/drawing/2014/main" id="{D90D7688-14D4-C34E-B113-F08B6945CDC9}"/>
                </a:ext>
              </a:extLst>
            </p:cNvPr>
            <p:cNvSpPr/>
            <p:nvPr/>
          </p:nvSpPr>
          <p:spPr>
            <a:xfrm>
              <a:off x="2267257" y="1279191"/>
              <a:ext cx="2207433" cy="694222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3814A7A-E4AC-BC46-BEC3-79DF1E778FE2}"/>
                </a:ext>
              </a:extLst>
            </p:cNvPr>
            <p:cNvCxnSpPr>
              <a:cxnSpLocks/>
              <a:stCxn id="160" idx="3"/>
              <a:endCxn id="162" idx="1"/>
            </p:cNvCxnSpPr>
            <p:nvPr/>
          </p:nvCxnSpPr>
          <p:spPr>
            <a:xfrm>
              <a:off x="4474690" y="1626302"/>
              <a:ext cx="648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aixaDeTexto 159">
              <a:extLst>
                <a:ext uri="{FF2B5EF4-FFF2-40B4-BE49-F238E27FC236}">
                  <a16:creationId xmlns:a16="http://schemas.microsoft.com/office/drawing/2014/main" id="{3F7D8C42-EDB1-1F43-A550-2B3E6ED1C966}"/>
                </a:ext>
              </a:extLst>
            </p:cNvPr>
            <p:cNvSpPr txBox="1"/>
            <p:nvPr/>
          </p:nvSpPr>
          <p:spPr>
            <a:xfrm>
              <a:off x="5123504" y="1364692"/>
              <a:ext cx="5168743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Como os diferentes menus e o </a:t>
              </a:r>
              <a:r>
                <a:rPr lang="pt-PT" sz="1400" i="1" dirty="0" err="1"/>
                <a:t>footer</a:t>
              </a:r>
              <a:r>
                <a:rPr lang="pt-PT" sz="1400" i="1" dirty="0"/>
                <a:t> </a:t>
              </a:r>
              <a:r>
                <a:rPr lang="pt-PT" sz="1400" dirty="0"/>
                <a:t>aparecem em várias páginas, estão em ficheiros separados das mesmas</a:t>
              </a:r>
              <a:endParaRPr lang="en-GB" sz="1400" i="1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DB97CCB-16BE-4A45-9B20-C8C782E67F09}"/>
              </a:ext>
            </a:extLst>
          </p:cNvPr>
          <p:cNvGrpSpPr/>
          <p:nvPr/>
        </p:nvGrpSpPr>
        <p:grpSpPr>
          <a:xfrm>
            <a:off x="2310105" y="6126461"/>
            <a:ext cx="8488017" cy="691818"/>
            <a:chOff x="2267257" y="957768"/>
            <a:chExt cx="8488017" cy="758131"/>
          </a:xfrm>
        </p:grpSpPr>
        <p:sp>
          <p:nvSpPr>
            <p:cNvPr id="167" name="Retângulo: Cantos Arredondados 42">
              <a:extLst>
                <a:ext uri="{FF2B5EF4-FFF2-40B4-BE49-F238E27FC236}">
                  <a16:creationId xmlns:a16="http://schemas.microsoft.com/office/drawing/2014/main" id="{404710ED-CBD7-834F-A2B2-72C6CADBA5FB}"/>
                </a:ext>
              </a:extLst>
            </p:cNvPr>
            <p:cNvSpPr/>
            <p:nvPr/>
          </p:nvSpPr>
          <p:spPr>
            <a:xfrm>
              <a:off x="2267257" y="957768"/>
              <a:ext cx="2207433" cy="758131"/>
            </a:xfrm>
            <a:prstGeom prst="round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A1F1B5DD-5FAC-5547-B89E-DFA88DF2D1A0}"/>
                </a:ext>
              </a:extLst>
            </p:cNvPr>
            <p:cNvCxnSpPr>
              <a:cxnSpLocks/>
              <a:stCxn id="167" idx="3"/>
              <a:endCxn id="169" idx="1"/>
            </p:cNvCxnSpPr>
            <p:nvPr/>
          </p:nvCxnSpPr>
          <p:spPr>
            <a:xfrm>
              <a:off x="4474690" y="1336833"/>
              <a:ext cx="1090090" cy="1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59">
              <a:extLst>
                <a:ext uri="{FF2B5EF4-FFF2-40B4-BE49-F238E27FC236}">
                  <a16:creationId xmlns:a16="http://schemas.microsoft.com/office/drawing/2014/main" id="{A922CF6E-68B5-7749-902D-86BE5071B283}"/>
                </a:ext>
              </a:extLst>
            </p:cNvPr>
            <p:cNvSpPr txBox="1"/>
            <p:nvPr/>
          </p:nvSpPr>
          <p:spPr>
            <a:xfrm>
              <a:off x="5564780" y="1183536"/>
              <a:ext cx="5190494" cy="3372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Neste diretório estão todas as páginas presentes no site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3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F741937-AA2C-4572-B634-920B11CE00C2}"/>
              </a:ext>
            </a:extLst>
          </p:cNvPr>
          <p:cNvSpPr/>
          <p:nvPr/>
        </p:nvSpPr>
        <p:spPr>
          <a:xfrm>
            <a:off x="-108857" y="783771"/>
            <a:ext cx="11157858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	Arquitetura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8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BF06D37-8BE5-4246-A414-06250A4FED61}"/>
              </a:ext>
            </a:extLst>
          </p:cNvPr>
          <p:cNvSpPr/>
          <p:nvPr/>
        </p:nvSpPr>
        <p:spPr>
          <a:xfrm>
            <a:off x="-1" y="5192657"/>
            <a:ext cx="3156859" cy="1707341"/>
          </a:xfrm>
          <a:prstGeom prst="rect">
            <a:avLst/>
          </a:prstGeom>
          <a:solidFill>
            <a:srgbClr val="DFE7F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0ACC4BA6-3B48-4B9E-83FC-04C3ADCEE469}"/>
              </a:ext>
            </a:extLst>
          </p:cNvPr>
          <p:cNvGrpSpPr/>
          <p:nvPr/>
        </p:nvGrpSpPr>
        <p:grpSpPr>
          <a:xfrm>
            <a:off x="402770" y="152399"/>
            <a:ext cx="2175367" cy="4355670"/>
            <a:chOff x="337456" y="533400"/>
            <a:chExt cx="2303202" cy="4418343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F52C152-4727-4A57-9901-8EC277735DAF}"/>
                </a:ext>
              </a:extLst>
            </p:cNvPr>
            <p:cNvSpPr txBox="1"/>
            <p:nvPr/>
          </p:nvSpPr>
          <p:spPr>
            <a:xfrm>
              <a:off x="337457" y="533400"/>
              <a:ext cx="2096354" cy="3122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index.php</a:t>
              </a:r>
              <a:endParaRPr lang="pt-PT" sz="1400" noProof="1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6411A6E-DBF3-4542-B1EE-FD3F366BB78E}"/>
                </a:ext>
              </a:extLst>
            </p:cNvPr>
            <p:cNvGrpSpPr/>
            <p:nvPr/>
          </p:nvGrpSpPr>
          <p:grpSpPr>
            <a:xfrm>
              <a:off x="537994" y="1294851"/>
              <a:ext cx="2096355" cy="1291920"/>
              <a:chOff x="1132113" y="1284710"/>
              <a:chExt cx="2096355" cy="1291920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5FE55D-0AAF-4F45-9FAC-A1F90E10B829}"/>
                  </a:ext>
                </a:extLst>
              </p:cNvPr>
              <p:cNvSpPr txBox="1"/>
              <p:nvPr/>
            </p:nvSpPr>
            <p:spPr>
              <a:xfrm>
                <a:off x="1132113" y="1284710"/>
                <a:ext cx="2096354" cy="3122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product_type_page.php</a:t>
                </a:r>
                <a:endParaRPr lang="pt-PT" sz="1400" noProof="1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25DEC0C-73DD-4BB3-AEC3-9B54E9BA154D}"/>
                  </a:ext>
                </a:extLst>
              </p:cNvPr>
              <p:cNvSpPr txBox="1"/>
              <p:nvPr/>
            </p:nvSpPr>
            <p:spPr>
              <a:xfrm>
                <a:off x="1132114" y="1774567"/>
                <a:ext cx="2096354" cy="3122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author_page.php</a:t>
                </a:r>
                <a:endParaRPr lang="pt-PT" sz="1400" noProof="1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AAF5D29-8340-4F7D-8067-C365DDAAA9DC}"/>
                  </a:ext>
                </a:extLst>
              </p:cNvPr>
              <p:cNvSpPr txBox="1"/>
              <p:nvPr/>
            </p:nvSpPr>
            <p:spPr>
              <a:xfrm>
                <a:off x="1132114" y="2264424"/>
                <a:ext cx="2096354" cy="3122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report_page.php</a:t>
                </a:r>
                <a:endParaRPr lang="pt-PT" sz="1400" noProof="1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6AFCE94-C4B8-48D9-9C2F-4225BC0C6042}"/>
                </a:ext>
              </a:extLst>
            </p:cNvPr>
            <p:cNvGrpSpPr/>
            <p:nvPr/>
          </p:nvGrpSpPr>
          <p:grpSpPr>
            <a:xfrm>
              <a:off x="537993" y="3165237"/>
              <a:ext cx="2102665" cy="1786506"/>
              <a:chOff x="1197428" y="2320223"/>
              <a:chExt cx="1780256" cy="1786506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8801349-F964-4874-8174-7FA86101F995}"/>
                  </a:ext>
                </a:extLst>
              </p:cNvPr>
              <p:cNvSpPr txBox="1"/>
              <p:nvPr/>
            </p:nvSpPr>
            <p:spPr>
              <a:xfrm>
                <a:off x="1197428" y="2320223"/>
                <a:ext cx="1774913" cy="3122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search_page.php</a:t>
                </a:r>
                <a:endParaRPr lang="pt-PT" sz="1400" noProof="1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6A5D74-4089-44ED-A3F3-61A2EFD25E35}"/>
                  </a:ext>
                </a:extLst>
              </p:cNvPr>
              <p:cNvSpPr txBox="1"/>
              <p:nvPr/>
            </p:nvSpPr>
            <p:spPr>
              <a:xfrm>
                <a:off x="1197428" y="2841563"/>
                <a:ext cx="1774913" cy="3122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login_page.php</a:t>
                </a:r>
                <a:endParaRPr lang="pt-PT" sz="1400" noProof="1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B991CBE-7F8A-4643-B68F-5DAE3E336A12}"/>
                  </a:ext>
                </a:extLst>
              </p:cNvPr>
              <p:cNvSpPr txBox="1"/>
              <p:nvPr/>
            </p:nvSpPr>
            <p:spPr>
              <a:xfrm>
                <a:off x="1202771" y="3794524"/>
                <a:ext cx="1774913" cy="3122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noProof="1" smtClean="0"/>
                  <a:t>cart_page.php</a:t>
                </a:r>
                <a:endParaRPr lang="pt-PT" sz="1400" noProof="1"/>
              </a:p>
            </p:txBody>
          </p:sp>
        </p:grpSp>
        <p:cxnSp>
          <p:nvCxnSpPr>
            <p:cNvPr id="15" name="Conexão: Ângulo Reto 14">
              <a:extLst>
                <a:ext uri="{FF2B5EF4-FFF2-40B4-BE49-F238E27FC236}">
                  <a16:creationId xmlns:a16="http://schemas.microsoft.com/office/drawing/2014/main" id="{62185340-39C3-4230-888E-F44C4053D65B}"/>
                </a:ext>
              </a:extLst>
            </p:cNvPr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337456" y="689503"/>
              <a:ext cx="200537" cy="761451"/>
            </a:xfrm>
            <a:prstGeom prst="bentConnector3">
              <a:avLst>
                <a:gd name="adj1" fmla="val -12069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: Ângulo Reto 15">
              <a:extLst>
                <a:ext uri="{FF2B5EF4-FFF2-40B4-BE49-F238E27FC236}">
                  <a16:creationId xmlns:a16="http://schemas.microsoft.com/office/drawing/2014/main" id="{60462C19-4963-40D5-834A-9235AAAF04FE}"/>
                </a:ext>
              </a:extLst>
            </p:cNvPr>
            <p:cNvCxnSpPr>
              <a:cxnSpLocks/>
              <a:stCxn id="2" idx="1"/>
              <a:endCxn id="4" idx="1"/>
            </p:cNvCxnSpPr>
            <p:nvPr/>
          </p:nvCxnSpPr>
          <p:spPr>
            <a:xfrm rot="10800000" flipH="1" flipV="1">
              <a:off x="337457" y="689503"/>
              <a:ext cx="200539" cy="1251307"/>
            </a:xfrm>
            <a:prstGeom prst="bentConnector3">
              <a:avLst>
                <a:gd name="adj1" fmla="val -12069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: Ângulo Reto 18">
              <a:extLst>
                <a:ext uri="{FF2B5EF4-FFF2-40B4-BE49-F238E27FC236}">
                  <a16:creationId xmlns:a16="http://schemas.microsoft.com/office/drawing/2014/main" id="{A714BB5D-4861-46D0-83CF-99A3E58E3A75}"/>
                </a:ext>
              </a:extLst>
            </p:cNvPr>
            <p:cNvCxnSpPr>
              <a:cxnSpLocks/>
              <a:stCxn id="2" idx="1"/>
              <a:endCxn id="5" idx="1"/>
            </p:cNvCxnSpPr>
            <p:nvPr/>
          </p:nvCxnSpPr>
          <p:spPr>
            <a:xfrm rot="10800000" flipH="1" flipV="1">
              <a:off x="337457" y="689502"/>
              <a:ext cx="200539" cy="1741165"/>
            </a:xfrm>
            <a:prstGeom prst="bentConnector3">
              <a:avLst>
                <a:gd name="adj1" fmla="val -12069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: Ângulo Reto 21">
              <a:extLst>
                <a:ext uri="{FF2B5EF4-FFF2-40B4-BE49-F238E27FC236}">
                  <a16:creationId xmlns:a16="http://schemas.microsoft.com/office/drawing/2014/main" id="{1D2186E0-9A46-4D5E-9665-1D6E49400971}"/>
                </a:ext>
              </a:extLst>
            </p:cNvPr>
            <p:cNvCxnSpPr>
              <a:cxnSpLocks/>
              <a:stCxn id="2" idx="1"/>
              <a:endCxn id="6" idx="1"/>
            </p:cNvCxnSpPr>
            <p:nvPr/>
          </p:nvCxnSpPr>
          <p:spPr>
            <a:xfrm rot="10800000" flipH="1" flipV="1">
              <a:off x="337457" y="689502"/>
              <a:ext cx="200536" cy="2631837"/>
            </a:xfrm>
            <a:prstGeom prst="bentConnector3">
              <a:avLst>
                <a:gd name="adj1" fmla="val -12069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: Ângulo Reto 24">
              <a:extLst>
                <a:ext uri="{FF2B5EF4-FFF2-40B4-BE49-F238E27FC236}">
                  <a16:creationId xmlns:a16="http://schemas.microsoft.com/office/drawing/2014/main" id="{D1BFA4E1-E0B7-416B-B340-3DE51EECE54E}"/>
                </a:ext>
              </a:extLst>
            </p:cNvPr>
            <p:cNvCxnSpPr>
              <a:cxnSpLocks/>
              <a:stCxn id="2" idx="1"/>
              <a:endCxn id="7" idx="1"/>
            </p:cNvCxnSpPr>
            <p:nvPr/>
          </p:nvCxnSpPr>
          <p:spPr>
            <a:xfrm rot="10800000" flipH="1" flipV="1">
              <a:off x="337457" y="689503"/>
              <a:ext cx="200536" cy="3153177"/>
            </a:xfrm>
            <a:prstGeom prst="bentConnector3">
              <a:avLst>
                <a:gd name="adj1" fmla="val -12069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: Ângulo Reto 27">
              <a:extLst>
                <a:ext uri="{FF2B5EF4-FFF2-40B4-BE49-F238E27FC236}">
                  <a16:creationId xmlns:a16="http://schemas.microsoft.com/office/drawing/2014/main" id="{B68006FA-D98C-4D20-AD9D-BA48A7BF7E80}"/>
                </a:ext>
              </a:extLst>
            </p:cNvPr>
            <p:cNvCxnSpPr>
              <a:cxnSpLocks/>
              <a:stCxn id="2" idx="1"/>
              <a:endCxn id="8" idx="1"/>
            </p:cNvCxnSpPr>
            <p:nvPr/>
          </p:nvCxnSpPr>
          <p:spPr>
            <a:xfrm rot="10800000" flipH="1" flipV="1">
              <a:off x="337457" y="689502"/>
              <a:ext cx="206847" cy="4106137"/>
            </a:xfrm>
            <a:prstGeom prst="bentConnector3">
              <a:avLst>
                <a:gd name="adj1" fmla="val -117011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8B52254-6094-403C-AC2A-8E4CB34EA375}"/>
              </a:ext>
            </a:extLst>
          </p:cNvPr>
          <p:cNvSpPr txBox="1"/>
          <p:nvPr/>
        </p:nvSpPr>
        <p:spPr>
          <a:xfrm>
            <a:off x="8675982" y="5256642"/>
            <a:ext cx="3388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admin_edit_info_product_page.php</a:t>
            </a:r>
            <a:endParaRPr lang="pt-PT" sz="1400" noProof="1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60285A0-7E46-4DF2-87F2-EE4DBA260879}"/>
              </a:ext>
            </a:extLst>
          </p:cNvPr>
          <p:cNvSpPr txBox="1"/>
          <p:nvPr/>
        </p:nvSpPr>
        <p:spPr>
          <a:xfrm>
            <a:off x="3343282" y="903049"/>
            <a:ext cx="290967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individual_product_page.php</a:t>
            </a:r>
            <a:endParaRPr lang="pt-PT" sz="1400" noProof="1"/>
          </a:p>
        </p:txBody>
      </p: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0D7A0057-9757-4F05-8859-5345D752F873}"/>
              </a:ext>
            </a:extLst>
          </p:cNvPr>
          <p:cNvCxnSpPr>
            <a:stCxn id="3" idx="3"/>
            <a:endCxn id="33" idx="1"/>
          </p:cNvCxnSpPr>
          <p:nvPr/>
        </p:nvCxnSpPr>
        <p:spPr>
          <a:xfrm>
            <a:off x="2572178" y="1056938"/>
            <a:ext cx="771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6CA65B22-7857-42BA-BB78-0283E8CC6F5E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2572177" y="2895372"/>
            <a:ext cx="1461236" cy="54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BB49FE13-079A-475E-9D35-66FE66DDB979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572177" y="3408394"/>
            <a:ext cx="1461802" cy="63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48D8408-9842-44F9-B35B-B7773C17DBEB}"/>
              </a:ext>
            </a:extLst>
          </p:cNvPr>
          <p:cNvGrpSpPr/>
          <p:nvPr/>
        </p:nvGrpSpPr>
        <p:grpSpPr>
          <a:xfrm>
            <a:off x="4033413" y="2741482"/>
            <a:ext cx="2295103" cy="820800"/>
            <a:chOff x="5923115" y="3163812"/>
            <a:chExt cx="3081419" cy="832611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B815F21-7F0F-4055-ACE2-0430EFAA02C0}"/>
                </a:ext>
              </a:extLst>
            </p:cNvPr>
            <p:cNvSpPr txBox="1"/>
            <p:nvPr/>
          </p:nvSpPr>
          <p:spPr>
            <a:xfrm>
              <a:off x="5923115" y="3163812"/>
              <a:ext cx="3080659" cy="3122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result_search_page.php</a:t>
              </a:r>
              <a:endParaRPr lang="pt-PT" sz="1400" noProof="1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1BD1BAE-E615-4DDB-9FF4-B742E6850BA8}"/>
                </a:ext>
              </a:extLst>
            </p:cNvPr>
            <p:cNvSpPr txBox="1"/>
            <p:nvPr/>
          </p:nvSpPr>
          <p:spPr>
            <a:xfrm>
              <a:off x="5923875" y="3684217"/>
              <a:ext cx="3080659" cy="3122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user_page.php</a:t>
              </a:r>
              <a:endParaRPr lang="pt-PT" sz="1400" noProof="1"/>
            </a:p>
          </p:txBody>
        </p:sp>
      </p:grp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E4DD8491-E5B2-4868-BE27-86C4CA67620A}"/>
              </a:ext>
            </a:extLst>
          </p:cNvPr>
          <p:cNvCxnSpPr>
            <a:cxnSpLocks/>
            <a:stCxn id="37" idx="3"/>
            <a:endCxn id="37" idx="3"/>
          </p:cNvCxnSpPr>
          <p:nvPr/>
        </p:nvCxnSpPr>
        <p:spPr>
          <a:xfrm>
            <a:off x="6328516" y="3408394"/>
            <a:ext cx="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E6722AD4-EDD4-4F2B-9E64-E135EBCBA4C4}"/>
              </a:ext>
            </a:extLst>
          </p:cNvPr>
          <p:cNvCxnSpPr>
            <a:cxnSpLocks/>
            <a:stCxn id="37" idx="3"/>
            <a:endCxn id="156" idx="1"/>
          </p:cNvCxnSpPr>
          <p:nvPr/>
        </p:nvCxnSpPr>
        <p:spPr>
          <a:xfrm flipV="1">
            <a:off x="6328516" y="2631429"/>
            <a:ext cx="845537" cy="77696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: Ângulo Reto 78">
            <a:extLst>
              <a:ext uri="{FF2B5EF4-FFF2-40B4-BE49-F238E27FC236}">
                <a16:creationId xmlns:a16="http://schemas.microsoft.com/office/drawing/2014/main" id="{FE2571EF-0087-48E4-928B-E03AA006162A}"/>
              </a:ext>
            </a:extLst>
          </p:cNvPr>
          <p:cNvCxnSpPr>
            <a:cxnSpLocks/>
            <a:stCxn id="37" idx="3"/>
            <a:endCxn id="160" idx="1"/>
          </p:cNvCxnSpPr>
          <p:nvPr/>
        </p:nvCxnSpPr>
        <p:spPr>
          <a:xfrm flipV="1">
            <a:off x="6328516" y="1854463"/>
            <a:ext cx="845536" cy="155393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: Ângulo Reto 86">
            <a:extLst>
              <a:ext uri="{FF2B5EF4-FFF2-40B4-BE49-F238E27FC236}">
                <a16:creationId xmlns:a16="http://schemas.microsoft.com/office/drawing/2014/main" id="{E89B025A-0859-4E82-8246-86AEF3A2F278}"/>
              </a:ext>
            </a:extLst>
          </p:cNvPr>
          <p:cNvCxnSpPr>
            <a:cxnSpLocks/>
            <a:stCxn id="37" idx="3"/>
            <a:endCxn id="159" idx="1"/>
          </p:cNvCxnSpPr>
          <p:nvPr/>
        </p:nvCxnSpPr>
        <p:spPr>
          <a:xfrm flipV="1">
            <a:off x="6328516" y="1188815"/>
            <a:ext cx="845537" cy="221957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A560C888-E461-470F-8106-B423BEB6C253}"/>
              </a:ext>
            </a:extLst>
          </p:cNvPr>
          <p:cNvGrpSpPr/>
          <p:nvPr/>
        </p:nvGrpSpPr>
        <p:grpSpPr>
          <a:xfrm>
            <a:off x="7174051" y="3522023"/>
            <a:ext cx="2909673" cy="1129844"/>
            <a:chOff x="5922196" y="5316628"/>
            <a:chExt cx="2909673" cy="1129844"/>
          </a:xfrm>
        </p:grpSpPr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23BEAF0F-095F-46DA-A434-8AB84CA5A24D}"/>
                </a:ext>
              </a:extLst>
            </p:cNvPr>
            <p:cNvSpPr txBox="1"/>
            <p:nvPr/>
          </p:nvSpPr>
          <p:spPr>
            <a:xfrm>
              <a:off x="5922196" y="5316628"/>
              <a:ext cx="2909673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admin_products_page.php</a:t>
              </a:r>
              <a:endParaRPr lang="pt-PT" sz="1400" noProof="1"/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59518A90-1CD2-4EB3-BBC7-EECED6BCB263}"/>
                </a:ext>
              </a:extLst>
            </p:cNvPr>
            <p:cNvSpPr txBox="1"/>
            <p:nvPr/>
          </p:nvSpPr>
          <p:spPr>
            <a:xfrm>
              <a:off x="5922196" y="6138695"/>
              <a:ext cx="2909673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admin_add_product page.php</a:t>
              </a:r>
              <a:endParaRPr lang="pt-PT" sz="1400" noProof="1"/>
            </a:p>
          </p:txBody>
        </p:sp>
      </p:grp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B449D98D-FEA0-4861-8FFA-0A68CCD10F1D}"/>
              </a:ext>
            </a:extLst>
          </p:cNvPr>
          <p:cNvSpPr txBox="1"/>
          <p:nvPr/>
        </p:nvSpPr>
        <p:spPr>
          <a:xfrm>
            <a:off x="7174053" y="2477540"/>
            <a:ext cx="290967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user_orders_page.php</a:t>
            </a:r>
            <a:endParaRPr lang="pt-PT" sz="1400" noProof="1"/>
          </a:p>
        </p:txBody>
      </p: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C54CCF3B-7A27-44AB-8EAD-EC7D0B78F809}"/>
              </a:ext>
            </a:extLst>
          </p:cNvPr>
          <p:cNvGrpSpPr/>
          <p:nvPr/>
        </p:nvGrpSpPr>
        <p:grpSpPr>
          <a:xfrm>
            <a:off x="7174052" y="1034926"/>
            <a:ext cx="2909674" cy="973425"/>
            <a:chOff x="4996539" y="2748615"/>
            <a:chExt cx="3080660" cy="987432"/>
          </a:xfrm>
        </p:grpSpPr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9389A8E5-F8DE-4C77-9B09-11619F0ABE5E}"/>
                </a:ext>
              </a:extLst>
            </p:cNvPr>
            <p:cNvSpPr txBox="1"/>
            <p:nvPr/>
          </p:nvSpPr>
          <p:spPr>
            <a:xfrm>
              <a:off x="4996540" y="2748615"/>
              <a:ext cx="3080659" cy="3122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user_information_page.php</a:t>
              </a:r>
              <a:endParaRPr lang="pt-PT" sz="1400" noProof="1"/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D8E68E4C-E393-4053-92F1-79C471A94641}"/>
                </a:ext>
              </a:extLst>
            </p:cNvPr>
            <p:cNvSpPr txBox="1"/>
            <p:nvPr/>
          </p:nvSpPr>
          <p:spPr>
            <a:xfrm>
              <a:off x="4996539" y="3423841"/>
              <a:ext cx="3080659" cy="3122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noProof="1" smtClean="0"/>
                <a:t>user_edit_info_page.php</a:t>
              </a:r>
              <a:endParaRPr lang="pt-PT" sz="1400" noProof="1"/>
            </a:p>
          </p:txBody>
        </p:sp>
      </p:grpSp>
      <p:cxnSp>
        <p:nvCxnSpPr>
          <p:cNvPr id="164" name="Conexão: Ângulo Reto 163">
            <a:extLst>
              <a:ext uri="{FF2B5EF4-FFF2-40B4-BE49-F238E27FC236}">
                <a16:creationId xmlns:a16="http://schemas.microsoft.com/office/drawing/2014/main" id="{4AC6D37B-B8C2-4B3B-B4DD-EB9726B08CF5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2572177" y="3414738"/>
            <a:ext cx="1461238" cy="4957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: Ângulo Reto 166">
            <a:extLst>
              <a:ext uri="{FF2B5EF4-FFF2-40B4-BE49-F238E27FC236}">
                <a16:creationId xmlns:a16="http://schemas.microsoft.com/office/drawing/2014/main" id="{C869A94E-03CB-4932-A981-9684073B9023}"/>
              </a:ext>
            </a:extLst>
          </p:cNvPr>
          <p:cNvCxnSpPr>
            <a:cxnSpLocks/>
            <a:stCxn id="45" idx="3"/>
            <a:endCxn id="153" idx="1"/>
          </p:cNvCxnSpPr>
          <p:nvPr/>
        </p:nvCxnSpPr>
        <p:spPr>
          <a:xfrm flipV="1">
            <a:off x="6327951" y="3675912"/>
            <a:ext cx="846100" cy="23457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: Ângulo Reto 169">
            <a:extLst>
              <a:ext uri="{FF2B5EF4-FFF2-40B4-BE49-F238E27FC236}">
                <a16:creationId xmlns:a16="http://schemas.microsoft.com/office/drawing/2014/main" id="{0BF99A5B-A944-4354-BC65-1CA5E4C272FA}"/>
              </a:ext>
            </a:extLst>
          </p:cNvPr>
          <p:cNvCxnSpPr>
            <a:cxnSpLocks/>
            <a:stCxn id="45" idx="3"/>
            <a:endCxn id="154" idx="1"/>
          </p:cNvCxnSpPr>
          <p:nvPr/>
        </p:nvCxnSpPr>
        <p:spPr>
          <a:xfrm>
            <a:off x="6327951" y="3910484"/>
            <a:ext cx="846100" cy="58749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: Ângulo Reto 172">
            <a:extLst>
              <a:ext uri="{FF2B5EF4-FFF2-40B4-BE49-F238E27FC236}">
                <a16:creationId xmlns:a16="http://schemas.microsoft.com/office/drawing/2014/main" id="{E5E60149-1F80-44BE-B22F-12FCB3748602}"/>
              </a:ext>
            </a:extLst>
          </p:cNvPr>
          <p:cNvCxnSpPr>
            <a:cxnSpLocks/>
            <a:stCxn id="153" idx="3"/>
            <a:endCxn id="64" idx="0"/>
          </p:cNvCxnSpPr>
          <p:nvPr/>
        </p:nvCxnSpPr>
        <p:spPr>
          <a:xfrm>
            <a:off x="10083724" y="3675912"/>
            <a:ext cx="286539" cy="1580730"/>
          </a:xfrm>
          <a:prstGeom prst="bentConnector2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02433077-467E-482E-8ED5-869B75CDB8BC}"/>
              </a:ext>
            </a:extLst>
          </p:cNvPr>
          <p:cNvSpPr txBox="1"/>
          <p:nvPr/>
        </p:nvSpPr>
        <p:spPr>
          <a:xfrm>
            <a:off x="1334747" y="3535264"/>
            <a:ext cx="13118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action_login</a:t>
            </a:r>
          </a:p>
          <a:p>
            <a:pPr algn="r"/>
            <a:r>
              <a:rPr lang="pt-PT" sz="1100" noProof="1" smtClean="0"/>
              <a:t>action_logout</a:t>
            </a:r>
          </a:p>
          <a:p>
            <a:pPr algn="r"/>
            <a:r>
              <a:rPr lang="pt-PT" sz="1100" noProof="1" smtClean="0"/>
              <a:t>action_add_user</a:t>
            </a:r>
            <a:endParaRPr lang="pt-PT" sz="1100" noProof="1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EEF2AD3-E02E-44AC-900B-2E74778ABBA3}"/>
              </a:ext>
            </a:extLst>
          </p:cNvPr>
          <p:cNvSpPr txBox="1"/>
          <p:nvPr/>
        </p:nvSpPr>
        <p:spPr>
          <a:xfrm>
            <a:off x="4033415" y="3756595"/>
            <a:ext cx="22945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admin_page.php</a:t>
            </a:r>
            <a:endParaRPr lang="pt-PT" sz="1400" noProof="1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74A258-F2AD-454D-8DA7-A2A7F9B32319}"/>
              </a:ext>
            </a:extLst>
          </p:cNvPr>
          <p:cNvSpPr txBox="1"/>
          <p:nvPr/>
        </p:nvSpPr>
        <p:spPr>
          <a:xfrm>
            <a:off x="719444" y="6012206"/>
            <a:ext cx="19800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Página com formulário</a:t>
            </a:r>
            <a:endParaRPr lang="pt-PT" sz="1400" noProof="1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A04CC1E-B5B1-46B2-B134-FA5C4CCBA848}"/>
              </a:ext>
            </a:extLst>
          </p:cNvPr>
          <p:cNvSpPr txBox="1"/>
          <p:nvPr/>
        </p:nvSpPr>
        <p:spPr>
          <a:xfrm>
            <a:off x="730704" y="5560053"/>
            <a:ext cx="19800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noProof="1" smtClean="0"/>
              <a:t>Página</a:t>
            </a:r>
            <a:endParaRPr lang="pt-PT" sz="1400" noProof="1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89DA13E-4545-4DCC-AF95-FC146957B02E}"/>
              </a:ext>
            </a:extLst>
          </p:cNvPr>
          <p:cNvSpPr txBox="1"/>
          <p:nvPr/>
        </p:nvSpPr>
        <p:spPr>
          <a:xfrm>
            <a:off x="127456" y="5183392"/>
            <a:ext cx="131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noProof="1" smtClean="0"/>
              <a:t>Legenda:</a:t>
            </a:r>
            <a:endParaRPr lang="pt-PT" sz="1400" b="1" noProof="1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D4C40E1-AF59-4880-82D1-3989EC638760}"/>
              </a:ext>
            </a:extLst>
          </p:cNvPr>
          <p:cNvSpPr txBox="1"/>
          <p:nvPr/>
        </p:nvSpPr>
        <p:spPr>
          <a:xfrm>
            <a:off x="8533531" y="4587407"/>
            <a:ext cx="1550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action_add_product</a:t>
            </a:r>
            <a:endParaRPr lang="pt-PT" sz="1100" noProof="1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191CC2A-A633-455B-B587-D5D7A2798E42}"/>
              </a:ext>
            </a:extLst>
          </p:cNvPr>
          <p:cNvSpPr txBox="1"/>
          <p:nvPr/>
        </p:nvSpPr>
        <p:spPr>
          <a:xfrm>
            <a:off x="9035143" y="5525751"/>
            <a:ext cx="3029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action_update_product_info</a:t>
            </a:r>
            <a:endParaRPr lang="pt-PT" sz="1100" noProof="1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CEF28F-35BA-4B91-AD84-63221151DCFB}"/>
              </a:ext>
            </a:extLst>
          </p:cNvPr>
          <p:cNvSpPr txBox="1"/>
          <p:nvPr/>
        </p:nvSpPr>
        <p:spPr>
          <a:xfrm>
            <a:off x="8533531" y="3791132"/>
            <a:ext cx="1550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action_delete_product</a:t>
            </a:r>
            <a:endParaRPr lang="pt-PT" sz="1100" noProof="1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932D2EB-B48B-481E-8FAA-906169B9BAEC}"/>
              </a:ext>
            </a:extLst>
          </p:cNvPr>
          <p:cNvSpPr txBox="1"/>
          <p:nvPr/>
        </p:nvSpPr>
        <p:spPr>
          <a:xfrm>
            <a:off x="78960" y="4461048"/>
            <a:ext cx="2493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action_add_order</a:t>
            </a:r>
          </a:p>
          <a:p>
            <a:pPr algn="r"/>
            <a:r>
              <a:rPr lang="pt-PT" sz="1100" noProof="1" smtClean="0"/>
              <a:t>action_update_cart_product_quantity</a:t>
            </a:r>
            <a:endParaRPr lang="pt-PT" sz="1100" noProof="1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7595931-9E2A-4782-B415-31BAAA63877E}"/>
              </a:ext>
            </a:extLst>
          </p:cNvPr>
          <p:cNvSpPr txBox="1"/>
          <p:nvPr/>
        </p:nvSpPr>
        <p:spPr>
          <a:xfrm>
            <a:off x="4425720" y="1190819"/>
            <a:ext cx="1827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action_add_product_cart</a:t>
            </a:r>
            <a:endParaRPr lang="pt-PT" sz="1100" noProof="1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2C8F22-40E3-4F83-9CF2-1609FFB35BB8}"/>
              </a:ext>
            </a:extLst>
          </p:cNvPr>
          <p:cNvSpPr txBox="1"/>
          <p:nvPr/>
        </p:nvSpPr>
        <p:spPr>
          <a:xfrm>
            <a:off x="8308516" y="1979152"/>
            <a:ext cx="1817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action_update_user_info</a:t>
            </a:r>
            <a:endParaRPr lang="pt-PT" sz="1100" noProof="1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7B67145-81F2-454F-87A6-702DC965A95E}"/>
              </a:ext>
            </a:extLst>
          </p:cNvPr>
          <p:cNvSpPr txBox="1"/>
          <p:nvPr/>
        </p:nvSpPr>
        <p:spPr>
          <a:xfrm>
            <a:off x="4459711" y="4052742"/>
            <a:ext cx="1868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action_update_order_info</a:t>
            </a:r>
            <a:endParaRPr lang="pt-PT" sz="1100" noProof="1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378709B-9D89-4D47-ABDA-8FA35D2F11C8}"/>
              </a:ext>
            </a:extLst>
          </p:cNvPr>
          <p:cNvSpPr txBox="1"/>
          <p:nvPr/>
        </p:nvSpPr>
        <p:spPr>
          <a:xfrm>
            <a:off x="719445" y="6464360"/>
            <a:ext cx="1979999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PT" sz="1100" noProof="1" smtClean="0"/>
              <a:t>ações</a:t>
            </a:r>
            <a:endParaRPr lang="pt-PT" sz="1100" noProof="1"/>
          </a:p>
        </p:txBody>
      </p:sp>
    </p:spTree>
    <p:extLst>
      <p:ext uri="{BB962C8B-B14F-4D97-AF65-F5344CB8AC3E}">
        <p14:creationId xmlns:p14="http://schemas.microsoft.com/office/powerpoint/2010/main" val="141092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E0E386B-C096-44B7-8206-E083D3EA6AD1}"/>
              </a:ext>
            </a:extLst>
          </p:cNvPr>
          <p:cNvGrpSpPr/>
          <p:nvPr/>
        </p:nvGrpSpPr>
        <p:grpSpPr>
          <a:xfrm>
            <a:off x="1864175" y="1145721"/>
            <a:ext cx="8463650" cy="4566557"/>
            <a:chOff x="2149928" y="1145721"/>
            <a:chExt cx="8463650" cy="456655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4A7F367-8439-4F8C-8163-4FC995CFA672}"/>
                </a:ext>
              </a:extLst>
            </p:cNvPr>
            <p:cNvGrpSpPr/>
            <p:nvPr/>
          </p:nvGrpSpPr>
          <p:grpSpPr>
            <a:xfrm>
              <a:off x="2149928" y="1145721"/>
              <a:ext cx="3374572" cy="4493078"/>
              <a:chOff x="2296888" y="960665"/>
              <a:chExt cx="3374572" cy="449307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75CC101E-5BD6-4A2D-9A94-C321952039C4}"/>
                  </a:ext>
                </a:extLst>
              </p:cNvPr>
              <p:cNvGrpSpPr/>
              <p:nvPr/>
            </p:nvGrpSpPr>
            <p:grpSpPr>
              <a:xfrm>
                <a:off x="2296888" y="960665"/>
                <a:ext cx="3374572" cy="4022335"/>
                <a:chOff x="5867402" y="955220"/>
                <a:chExt cx="3374572" cy="4449156"/>
              </a:xfrm>
            </p:grpSpPr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8527FA76-94E0-4DDA-9F0D-9ED2185AC289}"/>
                    </a:ext>
                  </a:extLst>
                </p:cNvPr>
                <p:cNvSpPr/>
                <p:nvPr/>
              </p:nvSpPr>
              <p:spPr>
                <a:xfrm>
                  <a:off x="5867402" y="955220"/>
                  <a:ext cx="3374572" cy="653143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000" b="1" dirty="0" err="1">
                      <a:solidFill>
                        <a:schemeClr val="tx1"/>
                      </a:solidFill>
                    </a:rPr>
                    <a:t>admin_product_page</a:t>
                  </a:r>
                  <a:endParaRPr lang="en-GB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CC18F002-A5E1-4C1A-B34C-6136C6C16E9D}"/>
                    </a:ext>
                  </a:extLst>
                </p:cNvPr>
                <p:cNvSpPr/>
                <p:nvPr/>
              </p:nvSpPr>
              <p:spPr>
                <a:xfrm>
                  <a:off x="5867402" y="1608363"/>
                  <a:ext cx="3374572" cy="1559358"/>
                </a:xfrm>
                <a:prstGeom prst="rect">
                  <a:avLst/>
                </a:prstGeom>
                <a:solidFill>
                  <a:srgbClr val="ADB9CA">
                    <a:alpha val="69804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id_product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name_product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>
                      <a:solidFill>
                        <a:schemeClr val="tx1"/>
                      </a:solidFill>
                    </a:rPr>
                    <a:t>color</a:t>
                  </a: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code_product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url</a:t>
                  </a:r>
                  <a:r>
                    <a:rPr lang="pt-PT" dirty="0">
                      <a:solidFill>
                        <a:schemeClr val="tx1"/>
                      </a:solidFill>
                    </a:rPr>
                    <a:t> (imagem)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4CAC99B6-29AB-457B-A70C-497E91789E08}"/>
                    </a:ext>
                  </a:extLst>
                </p:cNvPr>
                <p:cNvSpPr/>
                <p:nvPr/>
              </p:nvSpPr>
              <p:spPr>
                <a:xfrm>
                  <a:off x="5867402" y="3167722"/>
                  <a:ext cx="3374572" cy="794693"/>
                </a:xfrm>
                <a:prstGeom prst="rect">
                  <a:avLst/>
                </a:prstGeom>
                <a:solidFill>
                  <a:srgbClr val="ADB9CA">
                    <a:alpha val="54902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img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183EA183-6087-4DA0-84A3-9460764868CC}"/>
                    </a:ext>
                  </a:extLst>
                </p:cNvPr>
                <p:cNvSpPr/>
                <p:nvPr/>
              </p:nvSpPr>
              <p:spPr>
                <a:xfrm>
                  <a:off x="5867402" y="3962416"/>
                  <a:ext cx="3374572" cy="1441960"/>
                </a:xfrm>
                <a:prstGeom prst="rect">
                  <a:avLst/>
                </a:prstGeom>
                <a:solidFill>
                  <a:srgbClr val="ADB9CA">
                    <a:alpha val="30196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url</a:t>
                  </a:r>
                  <a:r>
                    <a:rPr lang="pt-PT" dirty="0">
                      <a:solidFill>
                        <a:schemeClr val="tx1"/>
                      </a:solidFill>
                    </a:rPr>
                    <a:t> (imagem)</a:t>
                  </a: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name_product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>
                      <a:solidFill>
                        <a:schemeClr val="tx1"/>
                      </a:solidFill>
                    </a:rPr>
                    <a:t>color</a:t>
                  </a: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code_product</a:t>
                  </a:r>
                  <a:endParaRPr lang="pt-P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6834BB-7A12-4635-A294-56F64024FA72}"/>
                  </a:ext>
                </a:extLst>
              </p:cNvPr>
              <p:cNvSpPr/>
              <p:nvPr/>
            </p:nvSpPr>
            <p:spPr>
              <a:xfrm>
                <a:off x="2296888" y="4983000"/>
                <a:ext cx="3374572" cy="470743"/>
              </a:xfrm>
              <a:prstGeom prst="rect">
                <a:avLst/>
              </a:prstGeom>
              <a:solidFill>
                <a:srgbClr val="ADB9CA">
                  <a:alpha val="10196"/>
                </a:srgb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DA1921A-93A1-458B-9BC5-C1E0F74DD900}"/>
                </a:ext>
              </a:extLst>
            </p:cNvPr>
            <p:cNvGrpSpPr/>
            <p:nvPr/>
          </p:nvGrpSpPr>
          <p:grpSpPr>
            <a:xfrm>
              <a:off x="7239006" y="1145721"/>
              <a:ext cx="3374572" cy="4566557"/>
              <a:chOff x="2296888" y="960665"/>
              <a:chExt cx="3374572" cy="4566557"/>
            </a:xfrm>
          </p:grpSpPr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BA6DA721-3AC3-4D6C-8C8D-C085A5CD9321}"/>
                  </a:ext>
                </a:extLst>
              </p:cNvPr>
              <p:cNvGrpSpPr/>
              <p:nvPr/>
            </p:nvGrpSpPr>
            <p:grpSpPr>
              <a:xfrm>
                <a:off x="2296888" y="960665"/>
                <a:ext cx="3374572" cy="3951450"/>
                <a:chOff x="5867402" y="955220"/>
                <a:chExt cx="3374572" cy="4370749"/>
              </a:xfrm>
            </p:grpSpPr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1C292E1A-C20E-403D-BEF6-B944D5594B47}"/>
                    </a:ext>
                  </a:extLst>
                </p:cNvPr>
                <p:cNvSpPr/>
                <p:nvPr/>
              </p:nvSpPr>
              <p:spPr>
                <a:xfrm>
                  <a:off x="5867402" y="955220"/>
                  <a:ext cx="3374572" cy="653143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2000" b="1" dirty="0" err="1">
                      <a:solidFill>
                        <a:schemeClr val="tx1"/>
                      </a:solidFill>
                    </a:rPr>
                    <a:t>action_update_user_info</a:t>
                  </a:r>
                  <a:endParaRPr lang="en-GB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tângulo 48">
                  <a:extLst>
                    <a:ext uri="{FF2B5EF4-FFF2-40B4-BE49-F238E27FC236}">
                      <a16:creationId xmlns:a16="http://schemas.microsoft.com/office/drawing/2014/main" id="{4923DF43-A1BC-47A9-90FF-B1212FD22B92}"/>
                    </a:ext>
                  </a:extLst>
                </p:cNvPr>
                <p:cNvSpPr/>
                <p:nvPr/>
              </p:nvSpPr>
              <p:spPr>
                <a:xfrm>
                  <a:off x="5867402" y="1608363"/>
                  <a:ext cx="3374572" cy="2198992"/>
                </a:xfrm>
                <a:prstGeom prst="rect">
                  <a:avLst/>
                </a:prstGeom>
                <a:solidFill>
                  <a:srgbClr val="ADB9CA">
                    <a:alpha val="69804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id_user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username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>
                      <a:solidFill>
                        <a:schemeClr val="tx1"/>
                      </a:solidFill>
                    </a:rPr>
                    <a:t>password</a:t>
                  </a: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name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address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phone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priority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E4FEB8DE-AF51-451F-9DA4-383D5A1DBE3D}"/>
                    </a:ext>
                  </a:extLst>
                </p:cNvPr>
                <p:cNvSpPr/>
                <p:nvPr/>
              </p:nvSpPr>
              <p:spPr>
                <a:xfrm>
                  <a:off x="5867402" y="3807355"/>
                  <a:ext cx="3374572" cy="504245"/>
                </a:xfrm>
                <a:prstGeom prst="rect">
                  <a:avLst/>
                </a:prstGeom>
                <a:solidFill>
                  <a:srgbClr val="ADB9CA">
                    <a:alpha val="54902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username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tângulo 50">
                  <a:extLst>
                    <a:ext uri="{FF2B5EF4-FFF2-40B4-BE49-F238E27FC236}">
                      <a16:creationId xmlns:a16="http://schemas.microsoft.com/office/drawing/2014/main" id="{DD9F4607-F51D-435B-8D9A-0E597096FACF}"/>
                    </a:ext>
                  </a:extLst>
                </p:cNvPr>
                <p:cNvSpPr/>
                <p:nvPr/>
              </p:nvSpPr>
              <p:spPr>
                <a:xfrm>
                  <a:off x="5867402" y="4311601"/>
                  <a:ext cx="3374572" cy="1014368"/>
                </a:xfrm>
                <a:prstGeom prst="rect">
                  <a:avLst/>
                </a:prstGeom>
                <a:solidFill>
                  <a:srgbClr val="ADB9CA">
                    <a:alpha val="30196"/>
                  </a:srgbClr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name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address</a:t>
                  </a:r>
                  <a:endParaRPr lang="pt-PT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</a:rPr>
                    <a:t>phone</a:t>
                  </a:r>
                  <a:endParaRPr lang="pt-P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4153ED-5DC0-405D-AE33-FDB8B5A6D2E8}"/>
                  </a:ext>
                </a:extLst>
              </p:cNvPr>
              <p:cNvSpPr/>
              <p:nvPr/>
            </p:nvSpPr>
            <p:spPr>
              <a:xfrm>
                <a:off x="2296888" y="4912051"/>
                <a:ext cx="3374572" cy="615171"/>
              </a:xfrm>
              <a:prstGeom prst="rect">
                <a:avLst/>
              </a:prstGeom>
              <a:solidFill>
                <a:srgbClr val="ADB9CA">
                  <a:alpha val="10196"/>
                </a:srgbClr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USER</a:t>
                </a:r>
              </a:p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</p:grpSp>
      </p:grpSp>
      <p:sp>
        <p:nvSpPr>
          <p:cNvPr id="52" name="Retângulo 51">
            <a:extLst>
              <a:ext uri="{FF2B5EF4-FFF2-40B4-BE49-F238E27FC236}">
                <a16:creationId xmlns:a16="http://schemas.microsoft.com/office/drawing/2014/main" id="{738804E0-7C48-4905-A987-2F8B5864A878}"/>
              </a:ext>
            </a:extLst>
          </p:cNvPr>
          <p:cNvSpPr/>
          <p:nvPr/>
        </p:nvSpPr>
        <p:spPr>
          <a:xfrm>
            <a:off x="0" y="209421"/>
            <a:ext cx="11049000" cy="590485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Exemplo de aplicação para página e ação</a:t>
            </a:r>
            <a:endParaRPr lang="en-GB" sz="24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6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>
            <a:extLst>
              <a:ext uri="{FF2B5EF4-FFF2-40B4-BE49-F238E27FC236}">
                <a16:creationId xmlns:a16="http://schemas.microsoft.com/office/drawing/2014/main" id="{738804E0-7C48-4905-A987-2F8B5864A878}"/>
              </a:ext>
            </a:extLst>
          </p:cNvPr>
          <p:cNvSpPr/>
          <p:nvPr/>
        </p:nvSpPr>
        <p:spPr>
          <a:xfrm>
            <a:off x="0" y="209421"/>
            <a:ext cx="11049000" cy="590485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Exemplo de interação entre página e ação</a:t>
            </a:r>
            <a:endParaRPr lang="en-GB" sz="24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AFFF1DE5-DAAD-403B-87E6-E092F3E8E047}"/>
              </a:ext>
            </a:extLst>
          </p:cNvPr>
          <p:cNvSpPr/>
          <p:nvPr/>
        </p:nvSpPr>
        <p:spPr>
          <a:xfrm>
            <a:off x="-1" y="5192657"/>
            <a:ext cx="3156859" cy="1707341"/>
          </a:xfrm>
          <a:prstGeom prst="rect">
            <a:avLst/>
          </a:prstGeom>
          <a:solidFill>
            <a:srgbClr val="DFE7F5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74DC94F-628C-4DE6-8EBD-A73DAC2B18A2}"/>
              </a:ext>
            </a:extLst>
          </p:cNvPr>
          <p:cNvSpPr txBox="1"/>
          <p:nvPr/>
        </p:nvSpPr>
        <p:spPr>
          <a:xfrm>
            <a:off x="588428" y="5860744"/>
            <a:ext cx="198000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Página</a:t>
            </a:r>
            <a:endParaRPr lang="en-GB" sz="14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E7A7D9B-574C-4876-BFC5-70B8EA42269E}"/>
              </a:ext>
            </a:extLst>
          </p:cNvPr>
          <p:cNvSpPr txBox="1"/>
          <p:nvPr/>
        </p:nvSpPr>
        <p:spPr>
          <a:xfrm>
            <a:off x="116571" y="5343251"/>
            <a:ext cx="131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Legenda: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278ABDA1-7269-4D93-8A3D-71969E426BC3}"/>
              </a:ext>
            </a:extLst>
          </p:cNvPr>
          <p:cNvSpPr/>
          <p:nvPr/>
        </p:nvSpPr>
        <p:spPr>
          <a:xfrm>
            <a:off x="588428" y="6345168"/>
            <a:ext cx="1980000" cy="303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Ação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1" name="Conexão: Ângulo Reto 110">
            <a:extLst>
              <a:ext uri="{FF2B5EF4-FFF2-40B4-BE49-F238E27FC236}">
                <a16:creationId xmlns:a16="http://schemas.microsoft.com/office/drawing/2014/main" id="{BB32DE7C-FCDE-4A8C-A593-98663AE9145D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4841743" y="1782408"/>
            <a:ext cx="302214" cy="87494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0F7C34E5-7FA4-4F65-A9CE-81C6F140A928}"/>
              </a:ext>
            </a:extLst>
          </p:cNvPr>
          <p:cNvGrpSpPr/>
          <p:nvPr/>
        </p:nvGrpSpPr>
        <p:grpSpPr>
          <a:xfrm>
            <a:off x="588428" y="1057068"/>
            <a:ext cx="11248336" cy="3472226"/>
            <a:chOff x="330518" y="1070128"/>
            <a:chExt cx="11248336" cy="3472226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7CA70D46-7999-409E-B16B-ACB1C57EF05B}"/>
                </a:ext>
              </a:extLst>
            </p:cNvPr>
            <p:cNvGrpSpPr/>
            <p:nvPr/>
          </p:nvGrpSpPr>
          <p:grpSpPr>
            <a:xfrm>
              <a:off x="330518" y="1070128"/>
              <a:ext cx="4253315" cy="877045"/>
              <a:chOff x="-44792" y="87319"/>
              <a:chExt cx="4503259" cy="889664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D0C02D4-F247-42DC-8213-62F1719AA1F0}"/>
                  </a:ext>
                </a:extLst>
              </p:cNvPr>
              <p:cNvSpPr txBox="1"/>
              <p:nvPr/>
            </p:nvSpPr>
            <p:spPr>
              <a:xfrm>
                <a:off x="-44792" y="87319"/>
                <a:ext cx="2096354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dirty="0" err="1"/>
                  <a:t>index.php</a:t>
                </a:r>
                <a:endParaRPr lang="en-GB" sz="1400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7ED9631-36D1-4347-AA33-CDC7B1B5C4A9}"/>
                  </a:ext>
                </a:extLst>
              </p:cNvPr>
              <p:cNvSpPr txBox="1"/>
              <p:nvPr/>
            </p:nvSpPr>
            <p:spPr>
              <a:xfrm>
                <a:off x="2362112" y="669206"/>
                <a:ext cx="2096355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dirty="0" err="1"/>
                  <a:t>login_page.php</a:t>
                </a:r>
                <a:endParaRPr lang="en-GB" sz="1400" dirty="0"/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90662A9D-56A4-40F6-B5AD-B993EBF61693}"/>
                </a:ext>
              </a:extLst>
            </p:cNvPr>
            <p:cNvGrpSpPr/>
            <p:nvPr/>
          </p:nvGrpSpPr>
          <p:grpSpPr>
            <a:xfrm>
              <a:off x="9284317" y="2097555"/>
              <a:ext cx="2294537" cy="1074571"/>
              <a:chOff x="7019887" y="2056480"/>
              <a:chExt cx="2294537" cy="1074571"/>
            </a:xfrm>
          </p:grpSpPr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72413CDC-E601-4902-9252-FC5B1D35C4C3}"/>
                  </a:ext>
                </a:extLst>
              </p:cNvPr>
              <p:cNvSpPr txBox="1"/>
              <p:nvPr/>
            </p:nvSpPr>
            <p:spPr>
              <a:xfrm>
                <a:off x="7019887" y="2056480"/>
                <a:ext cx="2294537" cy="3034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dirty="0" err="1"/>
                  <a:t>user_page.php</a:t>
                </a:r>
                <a:endParaRPr lang="en-GB" sz="1400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DCA45CF-E1F3-4E0A-8F33-C7648D1FA8C7}"/>
                  </a:ext>
                </a:extLst>
              </p:cNvPr>
              <p:cNvSpPr txBox="1"/>
              <p:nvPr/>
            </p:nvSpPr>
            <p:spPr>
              <a:xfrm>
                <a:off x="7019887" y="2823274"/>
                <a:ext cx="2294536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dirty="0" err="1"/>
                  <a:t>admin_page.php</a:t>
                </a:r>
                <a:endParaRPr lang="en-GB" sz="1400" dirty="0"/>
              </a:p>
            </p:txBody>
          </p:sp>
        </p:grp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845FD17-6833-4995-B8D0-9CA1E984F2D6}"/>
                </a:ext>
              </a:extLst>
            </p:cNvPr>
            <p:cNvSpPr txBox="1"/>
            <p:nvPr/>
          </p:nvSpPr>
          <p:spPr>
            <a:xfrm>
              <a:off x="6626028" y="1332079"/>
              <a:ext cx="2387343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/>
                <a:t>NOTA:</a:t>
              </a:r>
            </a:p>
            <a:p>
              <a:pPr algn="just"/>
              <a:r>
                <a:rPr lang="pt-PT" sz="1100" dirty="0"/>
                <a:t>Dependendo das credenciais utilizadas dá acesso a páginas diferentes: </a:t>
              </a:r>
            </a:p>
            <a:p>
              <a:pPr algn="just"/>
              <a:r>
                <a:rPr lang="pt-PT" sz="1100" dirty="0"/>
                <a:t>Credenciais de cliente – página de utilizador</a:t>
              </a:r>
            </a:p>
            <a:p>
              <a:pPr algn="just"/>
              <a:r>
                <a:rPr lang="pt-PT" sz="1100" dirty="0"/>
                <a:t>Credenciais de administrador – página de administrador</a:t>
              </a: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45A2A7C-A570-4245-B295-DBF6DB499C90}"/>
                </a:ext>
              </a:extLst>
            </p:cNvPr>
            <p:cNvSpPr/>
            <p:nvPr/>
          </p:nvSpPr>
          <p:spPr>
            <a:xfrm>
              <a:off x="4886047" y="2518708"/>
              <a:ext cx="1691074" cy="3034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solidFill>
                    <a:schemeClr val="tx1"/>
                  </a:solidFill>
                </a:rPr>
                <a:t>action_login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E706C814-49B9-4D09-88F1-0EA507E39011}"/>
                </a:ext>
              </a:extLst>
            </p:cNvPr>
            <p:cNvSpPr/>
            <p:nvPr/>
          </p:nvSpPr>
          <p:spPr>
            <a:xfrm>
              <a:off x="4886047" y="3322315"/>
              <a:ext cx="1691074" cy="3034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solidFill>
                    <a:schemeClr val="tx1"/>
                  </a:solidFill>
                </a:rPr>
                <a:t>action_add_user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302B069-B459-4F3E-B842-C8EC676F927F}"/>
                </a:ext>
              </a:extLst>
            </p:cNvPr>
            <p:cNvSpPr txBox="1"/>
            <p:nvPr/>
          </p:nvSpPr>
          <p:spPr>
            <a:xfrm>
              <a:off x="6879335" y="3603635"/>
              <a:ext cx="251333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b="1" dirty="0"/>
                <a:t>NOTA:</a:t>
              </a:r>
            </a:p>
            <a:p>
              <a:pPr algn="just"/>
              <a:r>
                <a:rPr lang="pt-PT" sz="1100" dirty="0"/>
                <a:t>Após a criação de conta, com a introdução de todos os dados necessários, o utilizador é redirecionado para a página inicial.</a:t>
              </a:r>
            </a:p>
          </p:txBody>
        </p:sp>
        <p:cxnSp>
          <p:nvCxnSpPr>
            <p:cNvPr id="105" name="Conexão: Ângulo Reto 104">
              <a:extLst>
                <a:ext uri="{FF2B5EF4-FFF2-40B4-BE49-F238E27FC236}">
                  <a16:creationId xmlns:a16="http://schemas.microsoft.com/office/drawing/2014/main" id="{64637A71-AAFF-4D11-BB10-64C4EAEF873F}"/>
                </a:ext>
              </a:extLst>
            </p:cNvPr>
            <p:cNvCxnSpPr>
              <a:cxnSpLocks/>
              <a:stCxn id="19" idx="3"/>
              <a:endCxn id="29" idx="1"/>
            </p:cNvCxnSpPr>
            <p:nvPr/>
          </p:nvCxnSpPr>
          <p:spPr>
            <a:xfrm>
              <a:off x="2310518" y="1221834"/>
              <a:ext cx="293314" cy="5736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xão: Ângulo Reto 117">
              <a:extLst>
                <a:ext uri="{FF2B5EF4-FFF2-40B4-BE49-F238E27FC236}">
                  <a16:creationId xmlns:a16="http://schemas.microsoft.com/office/drawing/2014/main" id="{8675EB79-C2A4-4068-AE45-01CC07DC425D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>
              <a:off x="4583833" y="1795468"/>
              <a:ext cx="302214" cy="16785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xão: Ângulo Reto 120">
              <a:extLst>
                <a:ext uri="{FF2B5EF4-FFF2-40B4-BE49-F238E27FC236}">
                  <a16:creationId xmlns:a16="http://schemas.microsoft.com/office/drawing/2014/main" id="{31F262BC-DDC7-4830-A6B2-72BD9AE89BBC}"/>
                </a:ext>
              </a:extLst>
            </p:cNvPr>
            <p:cNvCxnSpPr>
              <a:cxnSpLocks/>
              <a:stCxn id="85" idx="3"/>
              <a:endCxn id="19" idx="1"/>
            </p:cNvCxnSpPr>
            <p:nvPr/>
          </p:nvCxnSpPr>
          <p:spPr>
            <a:xfrm flipH="1" flipV="1">
              <a:off x="330518" y="1221834"/>
              <a:ext cx="6246603" cy="2252187"/>
            </a:xfrm>
            <a:prstGeom prst="bentConnector5">
              <a:avLst>
                <a:gd name="adj1" fmla="val -3660"/>
                <a:gd name="adj2" fmla="val -16701"/>
                <a:gd name="adj3" fmla="val 10366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xão: Ângulo Reto 125">
              <a:extLst>
                <a:ext uri="{FF2B5EF4-FFF2-40B4-BE49-F238E27FC236}">
                  <a16:creationId xmlns:a16="http://schemas.microsoft.com/office/drawing/2014/main" id="{AD9BC12A-A115-45D5-B1DF-579688E299E6}"/>
                </a:ext>
              </a:extLst>
            </p:cNvPr>
            <p:cNvCxnSpPr>
              <a:cxnSpLocks/>
              <a:stCxn id="43" idx="3"/>
              <a:endCxn id="39" idx="1"/>
            </p:cNvCxnSpPr>
            <p:nvPr/>
          </p:nvCxnSpPr>
          <p:spPr>
            <a:xfrm flipV="1">
              <a:off x="6577121" y="2249261"/>
              <a:ext cx="2707196" cy="421153"/>
            </a:xfrm>
            <a:prstGeom prst="bentConnector3">
              <a:avLst>
                <a:gd name="adj1" fmla="val 93829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xão: Ângulo Reto 129">
              <a:extLst>
                <a:ext uri="{FF2B5EF4-FFF2-40B4-BE49-F238E27FC236}">
                  <a16:creationId xmlns:a16="http://schemas.microsoft.com/office/drawing/2014/main" id="{C31BA0EE-0346-424D-BE05-5013964E4162}"/>
                </a:ext>
              </a:extLst>
            </p:cNvPr>
            <p:cNvCxnSpPr>
              <a:cxnSpLocks/>
              <a:stCxn id="43" idx="3"/>
              <a:endCxn id="41" idx="1"/>
            </p:cNvCxnSpPr>
            <p:nvPr/>
          </p:nvCxnSpPr>
          <p:spPr>
            <a:xfrm>
              <a:off x="6577121" y="2670414"/>
              <a:ext cx="2707196" cy="347824"/>
            </a:xfrm>
            <a:prstGeom prst="bentConnector3">
              <a:avLst>
                <a:gd name="adj1" fmla="val 93829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45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20ED20-87CD-499C-AB41-CD9098D08863}"/>
              </a:ext>
            </a:extLst>
          </p:cNvPr>
          <p:cNvSpPr/>
          <p:nvPr/>
        </p:nvSpPr>
        <p:spPr>
          <a:xfrm>
            <a:off x="1" y="783771"/>
            <a:ext cx="11049000" cy="1371600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Navegabilidade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5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CF5ED00-635A-4C37-B280-3A23E028F142}"/>
              </a:ext>
            </a:extLst>
          </p:cNvPr>
          <p:cNvSpPr/>
          <p:nvPr/>
        </p:nvSpPr>
        <p:spPr>
          <a:xfrm>
            <a:off x="391884" y="399360"/>
            <a:ext cx="2329543" cy="555171"/>
          </a:xfrm>
          <a:prstGeom prst="roundRect">
            <a:avLst/>
          </a:prstGeom>
          <a:solidFill>
            <a:srgbClr val="2F5597">
              <a:alpha val="6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Homepage/Novidades</a:t>
            </a:r>
            <a:endParaRPr lang="en-GB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153C6C-EB9B-43D6-B6A8-63C383BE670B}"/>
              </a:ext>
            </a:extLst>
          </p:cNvPr>
          <p:cNvGrpSpPr/>
          <p:nvPr/>
        </p:nvGrpSpPr>
        <p:grpSpPr>
          <a:xfrm>
            <a:off x="6792683" y="803837"/>
            <a:ext cx="1850572" cy="3472543"/>
            <a:chOff x="2732313" y="424542"/>
            <a:chExt cx="1850572" cy="347254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4C661BA-6B42-4001-9809-1A54AA267881}"/>
                </a:ext>
              </a:extLst>
            </p:cNvPr>
            <p:cNvGrpSpPr/>
            <p:nvPr/>
          </p:nvGrpSpPr>
          <p:grpSpPr>
            <a:xfrm>
              <a:off x="2732313" y="424542"/>
              <a:ext cx="1850572" cy="2013857"/>
              <a:chOff x="2732313" y="424542"/>
              <a:chExt cx="1850572" cy="2013857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1A1FE854-1642-4784-A9CF-6EEFB5C6B247}"/>
                  </a:ext>
                </a:extLst>
              </p:cNvPr>
              <p:cNvSpPr/>
              <p:nvPr/>
            </p:nvSpPr>
            <p:spPr>
              <a:xfrm>
                <a:off x="2732314" y="424542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MULHER</a:t>
                </a:r>
                <a:endParaRPr lang="en-GB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692A3EF4-721C-4566-AAFE-D92BF7B1CCC8}"/>
                  </a:ext>
                </a:extLst>
              </p:cNvPr>
              <p:cNvSpPr/>
              <p:nvPr/>
            </p:nvSpPr>
            <p:spPr>
              <a:xfrm>
                <a:off x="2732314" y="1153885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HOMEM</a:t>
                </a:r>
                <a:endParaRPr lang="en-GB" dirty="0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DB7F3453-83BA-468B-92DD-19E332303716}"/>
                  </a:ext>
                </a:extLst>
              </p:cNvPr>
              <p:cNvSpPr/>
              <p:nvPr/>
            </p:nvSpPr>
            <p:spPr>
              <a:xfrm>
                <a:off x="2732313" y="1883228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CRIANÇA</a:t>
                </a:r>
                <a:endParaRPr lang="en-GB" dirty="0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C87A61A-ACA2-4A8F-8E26-4FDB371571F8}"/>
                </a:ext>
              </a:extLst>
            </p:cNvPr>
            <p:cNvGrpSpPr/>
            <p:nvPr/>
          </p:nvGrpSpPr>
          <p:grpSpPr>
            <a:xfrm>
              <a:off x="2732314" y="2612571"/>
              <a:ext cx="1850571" cy="1284514"/>
              <a:chOff x="2732314" y="424542"/>
              <a:chExt cx="1850571" cy="1284514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799AD566-AFFE-4961-9A46-18B952181325}"/>
                  </a:ext>
                </a:extLst>
              </p:cNvPr>
              <p:cNvSpPr/>
              <p:nvPr/>
            </p:nvSpPr>
            <p:spPr>
              <a:xfrm>
                <a:off x="2732314" y="424542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SOBRE NÓS</a:t>
                </a:r>
                <a:endParaRPr lang="en-GB" dirty="0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61014C34-D42A-49D2-A68D-57E7FC29C108}"/>
                  </a:ext>
                </a:extLst>
              </p:cNvPr>
              <p:cNvSpPr/>
              <p:nvPr/>
            </p:nvSpPr>
            <p:spPr>
              <a:xfrm>
                <a:off x="2732314" y="1153885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RELATÓRIO</a:t>
                </a:r>
                <a:endParaRPr lang="en-GB" dirty="0"/>
              </a:p>
            </p:txBody>
          </p: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5037EA9-49A4-4865-BA8E-BB13F254C9B2}"/>
              </a:ext>
            </a:extLst>
          </p:cNvPr>
          <p:cNvGrpSpPr/>
          <p:nvPr/>
        </p:nvGrpSpPr>
        <p:grpSpPr>
          <a:xfrm>
            <a:off x="370113" y="2732314"/>
            <a:ext cx="3940627" cy="1948545"/>
            <a:chOff x="-370115" y="3940628"/>
            <a:chExt cx="3940627" cy="1948545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CF3E0CBD-6C5F-4174-94D1-DCAB87C160BA}"/>
                </a:ext>
              </a:extLst>
            </p:cNvPr>
            <p:cNvSpPr/>
            <p:nvPr/>
          </p:nvSpPr>
          <p:spPr>
            <a:xfrm>
              <a:off x="1719941" y="3940628"/>
              <a:ext cx="1850571" cy="555171"/>
            </a:xfrm>
            <a:prstGeom prst="roundRect">
              <a:avLst/>
            </a:prstGeom>
            <a:solidFill>
              <a:srgbClr val="2F5597">
                <a:alpha val="6980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INICIAR SESSÃO</a:t>
              </a:r>
              <a:endParaRPr lang="en-GB" dirty="0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1E4B798-B0C2-401D-8515-4942A54D0C43}"/>
                </a:ext>
              </a:extLst>
            </p:cNvPr>
            <p:cNvGrpSpPr/>
            <p:nvPr/>
          </p:nvGrpSpPr>
          <p:grpSpPr>
            <a:xfrm>
              <a:off x="-370115" y="4626427"/>
              <a:ext cx="3015341" cy="1262746"/>
              <a:chOff x="-370115" y="2438398"/>
              <a:chExt cx="3015341" cy="1262746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3C1CCC3-7F0B-4C4E-8FC2-6770A6B2B667}"/>
                  </a:ext>
                </a:extLst>
              </p:cNvPr>
              <p:cNvSpPr/>
              <p:nvPr/>
            </p:nvSpPr>
            <p:spPr>
              <a:xfrm>
                <a:off x="794655" y="2438398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PESQUISA</a:t>
                </a:r>
                <a:endParaRPr lang="en-GB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06004112-5D8E-49F1-BA5D-C591FCA07196}"/>
                  </a:ext>
                </a:extLst>
              </p:cNvPr>
              <p:cNvSpPr/>
              <p:nvPr/>
            </p:nvSpPr>
            <p:spPr>
              <a:xfrm>
                <a:off x="-370115" y="3145973"/>
                <a:ext cx="1850571" cy="555171"/>
              </a:xfrm>
              <a:prstGeom prst="roundRect">
                <a:avLst/>
              </a:prstGeom>
              <a:solidFill>
                <a:srgbClr val="2F5597">
                  <a:alpha val="69804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CARRINHO</a:t>
                </a:r>
                <a:endParaRPr lang="en-GB" dirty="0"/>
              </a:p>
            </p:txBody>
          </p:sp>
        </p:grp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2F165B-E0CA-4592-988F-65B5C6EF12AE}"/>
              </a:ext>
            </a:extLst>
          </p:cNvPr>
          <p:cNvSpPr txBox="1"/>
          <p:nvPr/>
        </p:nvSpPr>
        <p:spPr>
          <a:xfrm>
            <a:off x="478972" y="5065268"/>
            <a:ext cx="446314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Yu Gothic" panose="020B0400000000000000" pitchFamily="34" charset="-128"/>
                <a:ea typeface="Yu Gothic" panose="020B0400000000000000" pitchFamily="34" charset="-128"/>
              </a:rPr>
              <a:t>Sem ser necessário iniciar sessão, o utilizador tem acesso a três opções (localizadas num menu superior). 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B40F4518-02C8-4BAF-A50A-330E78D41BB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1556656" y="954531"/>
            <a:ext cx="1828799" cy="177778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DC44B54C-B03A-43C9-BAE3-20538073779A}"/>
              </a:ext>
            </a:extLst>
          </p:cNvPr>
          <p:cNvCxnSpPr>
            <a:stCxn id="3" idx="2"/>
            <a:endCxn id="17" idx="0"/>
          </p:cNvCxnSpPr>
          <p:nvPr/>
        </p:nvCxnSpPr>
        <p:spPr>
          <a:xfrm>
            <a:off x="1556656" y="954531"/>
            <a:ext cx="903513" cy="246358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D2FE151-7955-4711-BD52-EB06D5E293A9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flipH="1">
            <a:off x="1295399" y="954531"/>
            <a:ext cx="261257" cy="317115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1E0FF19-7E27-4BCD-91B8-82FD7F8241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21427" y="676946"/>
            <a:ext cx="4071257" cy="40447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5A6D3182-631B-4646-A9F1-753604E091CA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721427" y="676946"/>
            <a:ext cx="4071257" cy="332184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0CA93730-9ED0-4097-825A-C6EC0706258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21427" y="676946"/>
            <a:ext cx="4071257" cy="113382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57094C62-FC26-445E-8F09-11BB74B41A5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721427" y="676946"/>
            <a:ext cx="4071256" cy="18631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14E8D7A8-4E48-4332-AE14-820EC5165D7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21427" y="676946"/>
            <a:ext cx="4071255" cy="27156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E14278E-1173-4F82-BA92-24B9A1F102EB}"/>
              </a:ext>
            </a:extLst>
          </p:cNvPr>
          <p:cNvSpPr txBox="1"/>
          <p:nvPr/>
        </p:nvSpPr>
        <p:spPr>
          <a:xfrm>
            <a:off x="7064829" y="4585246"/>
            <a:ext cx="44631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Yu Gothic" panose="020B0400000000000000" pitchFamily="34" charset="-128"/>
                <a:ea typeface="Yu Gothic" panose="020B0400000000000000" pitchFamily="34" charset="-128"/>
              </a:rPr>
              <a:t>Tem também acesso às cinco opções disponibilizadas por um menu lateral.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093AC58-5972-4517-ABB9-F300C5C3160C}"/>
              </a:ext>
            </a:extLst>
          </p:cNvPr>
          <p:cNvSpPr txBox="1"/>
          <p:nvPr/>
        </p:nvSpPr>
        <p:spPr>
          <a:xfrm>
            <a:off x="8958942" y="218045"/>
            <a:ext cx="323305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UTILIZADOR</a:t>
            </a:r>
            <a:endParaRPr lang="en-GB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CF5ED00-635A-4C37-B280-3A23E028F142}"/>
              </a:ext>
            </a:extLst>
          </p:cNvPr>
          <p:cNvSpPr/>
          <p:nvPr/>
        </p:nvSpPr>
        <p:spPr>
          <a:xfrm>
            <a:off x="391884" y="399360"/>
            <a:ext cx="2329543" cy="555171"/>
          </a:xfrm>
          <a:prstGeom prst="roundRect">
            <a:avLst/>
          </a:prstGeom>
          <a:solidFill>
            <a:srgbClr val="2F5597">
              <a:alpha val="6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Homepage/Novidades</a:t>
            </a:r>
            <a:endParaRPr lang="en-GB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4C661BA-6B42-4001-9809-1A54AA267881}"/>
              </a:ext>
            </a:extLst>
          </p:cNvPr>
          <p:cNvGrpSpPr/>
          <p:nvPr/>
        </p:nvGrpSpPr>
        <p:grpSpPr>
          <a:xfrm>
            <a:off x="8213267" y="2705747"/>
            <a:ext cx="1850571" cy="1284514"/>
            <a:chOff x="2732314" y="424542"/>
            <a:chExt cx="1850571" cy="128451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A1FE854-1642-4784-A9CF-6EEFB5C6B247}"/>
                </a:ext>
              </a:extLst>
            </p:cNvPr>
            <p:cNvSpPr/>
            <p:nvPr/>
          </p:nvSpPr>
          <p:spPr>
            <a:xfrm>
              <a:off x="2732314" y="424542"/>
              <a:ext cx="1850571" cy="555171"/>
            </a:xfrm>
            <a:prstGeom prst="roundRect">
              <a:avLst/>
            </a:prstGeom>
            <a:solidFill>
              <a:srgbClr val="2F5597">
                <a:alpha val="6980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ADICIONAR</a:t>
              </a:r>
              <a:endParaRPr lang="en-GB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692A3EF4-721C-4566-AAFE-D92BF7B1CCC8}"/>
                </a:ext>
              </a:extLst>
            </p:cNvPr>
            <p:cNvSpPr/>
            <p:nvPr/>
          </p:nvSpPr>
          <p:spPr>
            <a:xfrm>
              <a:off x="2732314" y="1153885"/>
              <a:ext cx="1850571" cy="555171"/>
            </a:xfrm>
            <a:prstGeom prst="roundRect">
              <a:avLst/>
            </a:prstGeom>
            <a:solidFill>
              <a:srgbClr val="2F5597">
                <a:alpha val="6980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ALTERAR</a:t>
              </a:r>
              <a:endParaRPr lang="en-GB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F3E0CBD-6C5F-4174-94D1-DCAB87C160BA}"/>
              </a:ext>
            </a:extLst>
          </p:cNvPr>
          <p:cNvSpPr/>
          <p:nvPr/>
        </p:nvSpPr>
        <p:spPr>
          <a:xfrm>
            <a:off x="3145969" y="2454728"/>
            <a:ext cx="1850571" cy="555171"/>
          </a:xfrm>
          <a:prstGeom prst="roundRect">
            <a:avLst/>
          </a:prstGeom>
          <a:solidFill>
            <a:srgbClr val="2F5597">
              <a:alpha val="6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INICIAR SESSÃO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2F165B-E0CA-4592-988F-65B5C6EF12AE}"/>
              </a:ext>
            </a:extLst>
          </p:cNvPr>
          <p:cNvSpPr txBox="1"/>
          <p:nvPr/>
        </p:nvSpPr>
        <p:spPr>
          <a:xfrm>
            <a:off x="593268" y="3909345"/>
            <a:ext cx="69559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Yu Gothic" panose="020B0400000000000000" pitchFamily="34" charset="-128"/>
                <a:ea typeface="Yu Gothic" panose="020B0400000000000000" pitchFamily="34" charset="-128"/>
              </a:rPr>
              <a:t>Após iniciar sessão o administrador tem acesso a três opções (localizadas num menu lateral).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B40F4518-02C8-4BAF-A50A-330E78D41BB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1556656" y="954531"/>
            <a:ext cx="2514599" cy="150019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1E0FF19-7E27-4BCD-91B8-82FD7F82412F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4996540" y="2732314"/>
            <a:ext cx="3216727" cy="25101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0CA93730-9ED0-4097-825A-C6EC07062584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996540" y="2732314"/>
            <a:ext cx="3216727" cy="9803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093AC58-5972-4517-ABB9-F300C5C3160C}"/>
              </a:ext>
            </a:extLst>
          </p:cNvPr>
          <p:cNvSpPr txBox="1"/>
          <p:nvPr/>
        </p:nvSpPr>
        <p:spPr>
          <a:xfrm>
            <a:off x="8958942" y="218045"/>
            <a:ext cx="3233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ADMIISTRADOR</a:t>
            </a:r>
            <a:endParaRPr lang="en-GB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5D653E-C69E-4021-A59E-B19E8E39B9D6}"/>
              </a:ext>
            </a:extLst>
          </p:cNvPr>
          <p:cNvSpPr/>
          <p:nvPr/>
        </p:nvSpPr>
        <p:spPr>
          <a:xfrm>
            <a:off x="8213266" y="1976404"/>
            <a:ext cx="1850571" cy="555171"/>
          </a:xfrm>
          <a:prstGeom prst="roundRect">
            <a:avLst/>
          </a:prstGeom>
          <a:solidFill>
            <a:srgbClr val="2F5597">
              <a:alpha val="6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ENCOMENDAS</a:t>
            </a:r>
            <a:endParaRPr lang="en-GB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5CBA9C6-4E01-4600-9D7A-81987937A2D0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V="1">
            <a:off x="4996540" y="2253990"/>
            <a:ext cx="3216726" cy="4783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DBDE44-356C-4186-8AC7-F6E2BEBB4C3D}"/>
              </a:ext>
            </a:extLst>
          </p:cNvPr>
          <p:cNvSpPr/>
          <p:nvPr/>
        </p:nvSpPr>
        <p:spPr>
          <a:xfrm>
            <a:off x="0" y="283028"/>
            <a:ext cx="11049000" cy="1045029"/>
          </a:xfrm>
          <a:prstGeom prst="rect">
            <a:avLst/>
          </a:prstGeom>
          <a:solidFill>
            <a:srgbClr val="8497B0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dirty="0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Diagrama de Classes</a:t>
            </a:r>
            <a:endParaRPr lang="en-GB" sz="3600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D2A66-A735-9049-AB88-2C57F3022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720851"/>
            <a:ext cx="6584950" cy="43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pessoa, chão, terra, interior&#10;&#10;Descrição gerada com confiança muito alta">
            <a:extLst>
              <a:ext uri="{FF2B5EF4-FFF2-40B4-BE49-F238E27FC236}">
                <a16:creationId xmlns:a16="http://schemas.microsoft.com/office/drawing/2014/main" id="{F39D65CA-B939-43E6-A7DF-65B1F000F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978"/>
            <a:ext cx="12192000" cy="874395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684EAEA-9188-41ED-B90E-B2E240F1DD83}"/>
              </a:ext>
            </a:extLst>
          </p:cNvPr>
          <p:cNvGrpSpPr/>
          <p:nvPr/>
        </p:nvGrpSpPr>
        <p:grpSpPr>
          <a:xfrm>
            <a:off x="0" y="217936"/>
            <a:ext cx="2275840" cy="6771528"/>
            <a:chOff x="0" y="217936"/>
            <a:chExt cx="2275840" cy="6771528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F77BE1B-6418-4D51-BABF-E8339DA3CCF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0062B6B-FB9A-4A42-8696-AE1BD56E1C26}"/>
                </a:ext>
              </a:extLst>
            </p:cNvPr>
            <p:cNvSpPr txBox="1"/>
            <p:nvPr/>
          </p:nvSpPr>
          <p:spPr>
            <a:xfrm>
              <a:off x="0" y="1437303"/>
              <a:ext cx="1992086" cy="55521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2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11B5F5-C599-4DD7-AEEB-0E92325F9210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4C53D3D-8043-43CB-96CC-3978A5A4B8E9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CAF19C2D-1FD7-4E7C-80FD-9768A5FEC8A7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6ED1E8BE-577B-4B64-838C-7118FC7A1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9B42E7D-DD63-4B55-92EF-A611A7F9A47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82888390-A019-4AB3-8005-32B549F092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23EC2873-03E8-4CD9-981F-1A3D35A280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C2DC16F-1273-4417-A2E5-D80343A51F03}"/>
              </a:ext>
            </a:extLst>
          </p:cNvPr>
          <p:cNvCxnSpPr/>
          <p:nvPr/>
        </p:nvCxnSpPr>
        <p:spPr>
          <a:xfrm>
            <a:off x="497840" y="3253372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BC2581-50E6-446D-8686-368FA7FD4340}"/>
              </a:ext>
            </a:extLst>
          </p:cNvPr>
          <p:cNvSpPr/>
          <p:nvPr/>
        </p:nvSpPr>
        <p:spPr>
          <a:xfrm>
            <a:off x="291304" y="4331165"/>
            <a:ext cx="1398591" cy="395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exterior, rua, terra, pessoa&#10;&#10;Descrição gerada com confiança muito alta">
            <a:extLst>
              <a:ext uri="{FF2B5EF4-FFF2-40B4-BE49-F238E27FC236}">
                <a16:creationId xmlns:a16="http://schemas.microsoft.com/office/drawing/2014/main" id="{D873297F-99E8-40C1-BB10-877E7AEEA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0222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37ADB14-94A6-45B7-BD47-50C0143042E1}"/>
              </a:ext>
            </a:extLst>
          </p:cNvPr>
          <p:cNvGrpSpPr/>
          <p:nvPr/>
        </p:nvGrpSpPr>
        <p:grpSpPr>
          <a:xfrm>
            <a:off x="0" y="217936"/>
            <a:ext cx="2275840" cy="7233193"/>
            <a:chOff x="0" y="217936"/>
            <a:chExt cx="2275840" cy="723319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C22EC2-8D43-433B-9CA5-F2DFF0950A4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6BCB5D6-5D6F-4F2A-9442-BD0C497C9CB7}"/>
                </a:ext>
              </a:extLst>
            </p:cNvPr>
            <p:cNvSpPr txBox="1"/>
            <p:nvPr/>
          </p:nvSpPr>
          <p:spPr>
            <a:xfrm>
              <a:off x="0" y="1437303"/>
              <a:ext cx="1992086" cy="60138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4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CASACOS</a:t>
              </a:r>
            </a:p>
            <a:p>
              <a:pPr algn="ctr">
                <a:lnSpc>
                  <a:spcPct val="150000"/>
                </a:lnSpc>
              </a:pPr>
              <a:r>
                <a:rPr lang="pt-PT" sz="14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CAMISAS</a:t>
              </a:r>
            </a:p>
            <a:p>
              <a:pPr algn="ctr">
                <a:lnSpc>
                  <a:spcPct val="150000"/>
                </a:lnSpc>
              </a:pPr>
              <a:r>
                <a:rPr lang="pt-PT" sz="14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CALÇAS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endParaRPr lang="pt-PT" sz="14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4FC3F42-4013-4CCE-899E-0BDD35C24777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03943BF-4EFA-4FD1-B6A1-7BD1935B0952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20629829-E0AF-4E1A-9B4E-3D8A9777837A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DEBC29E1-44E4-4A8D-A139-7BAD0DDF4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CB2EE77-E9A1-41DC-B9C7-BDD6002A9909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09F74479-58A6-4E9A-9EBC-E4CF8FA7485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704E51D4-4E82-4AB8-9054-04231559422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3B1A9B7-3157-4197-B013-05D99217FB38}"/>
              </a:ext>
            </a:extLst>
          </p:cNvPr>
          <p:cNvCxnSpPr/>
          <p:nvPr/>
        </p:nvCxnSpPr>
        <p:spPr>
          <a:xfrm>
            <a:off x="497840" y="3841208"/>
            <a:ext cx="9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D0863DB-3201-43BE-B485-4BDCFD600C56}"/>
              </a:ext>
            </a:extLst>
          </p:cNvPr>
          <p:cNvSpPr/>
          <p:nvPr/>
        </p:nvSpPr>
        <p:spPr>
          <a:xfrm>
            <a:off x="291304" y="5052341"/>
            <a:ext cx="1398591" cy="395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684EAEA-9188-41ED-B90E-B2E240F1DD83}"/>
              </a:ext>
            </a:extLst>
          </p:cNvPr>
          <p:cNvGrpSpPr/>
          <p:nvPr/>
        </p:nvGrpSpPr>
        <p:grpSpPr>
          <a:xfrm>
            <a:off x="0" y="217936"/>
            <a:ext cx="2275840" cy="5940531"/>
            <a:chOff x="0" y="217936"/>
            <a:chExt cx="2275840" cy="594053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F77BE1B-6418-4D51-BABF-E8339DA3CCFA}"/>
                </a:ext>
              </a:extLst>
            </p:cNvPr>
            <p:cNvSpPr txBox="1"/>
            <p:nvPr/>
          </p:nvSpPr>
          <p:spPr>
            <a:xfrm>
              <a:off x="0" y="217936"/>
              <a:ext cx="22758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6000" dirty="0">
                  <a:latin typeface="BrowalliaUPC" panose="020B0502040204020203" pitchFamily="34" charset="-34"/>
                  <a:cs typeface="BrowalliaUPC" panose="020B0502040204020203" pitchFamily="34" charset="-34"/>
                </a:rPr>
                <a:t>    JF</a:t>
              </a:r>
              <a:endParaRPr lang="en-GB" sz="6000" dirty="0">
                <a:latin typeface="BrowalliaUPC" panose="020B0502040204020203" pitchFamily="34" charset="-34"/>
                <a:cs typeface="BrowalliaUPC" panose="020B0502040204020203" pitchFamily="34" charset="-34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0062B6B-FB9A-4A42-8696-AE1BD56E1C26}"/>
                </a:ext>
              </a:extLst>
            </p:cNvPr>
            <p:cNvSpPr txBox="1"/>
            <p:nvPr/>
          </p:nvSpPr>
          <p:spPr>
            <a:xfrm>
              <a:off x="0" y="1437303"/>
              <a:ext cx="1992086" cy="4721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Novidades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Mulher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Homem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Crianças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Sobre Nós</a:t>
              </a:r>
            </a:p>
            <a:p>
              <a:pPr algn="ctr">
                <a:lnSpc>
                  <a:spcPct val="200000"/>
                </a:lnSpc>
              </a:pPr>
              <a:r>
                <a:rPr lang="pt-PT" sz="2000" b="1" dirty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Relatório</a:t>
              </a:r>
              <a:endParaRPr lang="en-GB" sz="2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pPr algn="ctr">
                <a:lnSpc>
                  <a:spcPct val="200000"/>
                </a:lnSpc>
              </a:pPr>
              <a:endParaRPr lang="en-GB" sz="36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11B5F5-C599-4DD7-AEEB-0E92325F9210}"/>
              </a:ext>
            </a:extLst>
          </p:cNvPr>
          <p:cNvGrpSpPr/>
          <p:nvPr/>
        </p:nvGrpSpPr>
        <p:grpSpPr>
          <a:xfrm>
            <a:off x="8570217" y="77168"/>
            <a:ext cx="5196996" cy="362207"/>
            <a:chOff x="7465762" y="652763"/>
            <a:chExt cx="5196996" cy="36902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4C53D3D-8043-43CB-96CC-3978A5A4B8E9}"/>
                </a:ext>
              </a:extLst>
            </p:cNvPr>
            <p:cNvGrpSpPr/>
            <p:nvPr/>
          </p:nvGrpSpPr>
          <p:grpSpPr>
            <a:xfrm>
              <a:off x="7465762" y="652763"/>
              <a:ext cx="5196996" cy="369020"/>
              <a:chOff x="7116848" y="544118"/>
              <a:chExt cx="5196996" cy="369020"/>
            </a:xfrm>
            <a:noFill/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CAF19C2D-1FD7-4E7C-80FD-9768A5FEC8A7}"/>
                  </a:ext>
                </a:extLst>
              </p:cNvPr>
              <p:cNvSpPr/>
              <p:nvPr/>
            </p:nvSpPr>
            <p:spPr>
              <a:xfrm>
                <a:off x="7189730" y="544118"/>
                <a:ext cx="5124114" cy="369020"/>
              </a:xfrm>
              <a:prstGeom prst="round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200" dirty="0">
                    <a:solidFill>
                      <a:schemeClr val="bg1">
                        <a:lumMod val="50000"/>
                      </a:schemeClr>
                    </a:solidFill>
                  </a:rPr>
                  <a:t>Pesquisar              Iniciar Sessão            O meu cesto	</a:t>
                </a:r>
                <a:endParaRPr lang="en-GB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6ED1E8BE-577B-4B64-838C-7118FC7A1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 flipH="1">
                <a:off x="7116848" y="653555"/>
                <a:ext cx="145764" cy="150143"/>
              </a:xfrm>
              <a:prstGeom prst="rect">
                <a:avLst/>
              </a:prstGeom>
              <a:grpFill/>
              <a:ln w="19050">
                <a:noFill/>
              </a:ln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9B42E7D-DD63-4B55-92EF-A611A7F9A474}"/>
                </a:ext>
              </a:extLst>
            </p:cNvPr>
            <p:cNvGrpSpPr/>
            <p:nvPr/>
          </p:nvGrpSpPr>
          <p:grpSpPr>
            <a:xfrm>
              <a:off x="8466233" y="730474"/>
              <a:ext cx="1500761" cy="233915"/>
              <a:chOff x="8466233" y="730474"/>
              <a:chExt cx="1500761" cy="23391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" name="Freeform 765">
                <a:extLst>
                  <a:ext uri="{FF2B5EF4-FFF2-40B4-BE49-F238E27FC236}">
                    <a16:creationId xmlns:a16="http://schemas.microsoft.com/office/drawing/2014/main" id="{82888390-A019-4AB3-8005-32B549F092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8466233" y="734256"/>
                <a:ext cx="230133" cy="230133"/>
              </a:xfrm>
              <a:custGeom>
                <a:avLst/>
                <a:gdLst>
                  <a:gd name="T0" fmla="*/ 213 w 512"/>
                  <a:gd name="T1" fmla="*/ 160 h 512"/>
                  <a:gd name="T2" fmla="*/ 256 w 512"/>
                  <a:gd name="T3" fmla="*/ 117 h 512"/>
                  <a:gd name="T4" fmla="*/ 298 w 512"/>
                  <a:gd name="T5" fmla="*/ 160 h 512"/>
                  <a:gd name="T6" fmla="*/ 256 w 512"/>
                  <a:gd name="T7" fmla="*/ 202 h 512"/>
                  <a:gd name="T8" fmla="*/ 213 w 512"/>
                  <a:gd name="T9" fmla="*/ 160 h 512"/>
                  <a:gd name="T10" fmla="*/ 512 w 512"/>
                  <a:gd name="T11" fmla="*/ 256 h 512"/>
                  <a:gd name="T12" fmla="*/ 256 w 512"/>
                  <a:gd name="T13" fmla="*/ 512 h 512"/>
                  <a:gd name="T14" fmla="*/ 0 w 512"/>
                  <a:gd name="T15" fmla="*/ 256 h 512"/>
                  <a:gd name="T16" fmla="*/ 256 w 512"/>
                  <a:gd name="T17" fmla="*/ 0 h 512"/>
                  <a:gd name="T18" fmla="*/ 512 w 512"/>
                  <a:gd name="T19" fmla="*/ 256 h 512"/>
                  <a:gd name="T20" fmla="*/ 192 w 512"/>
                  <a:gd name="T21" fmla="*/ 160 h 512"/>
                  <a:gd name="T22" fmla="*/ 256 w 512"/>
                  <a:gd name="T23" fmla="*/ 224 h 512"/>
                  <a:gd name="T24" fmla="*/ 320 w 512"/>
                  <a:gd name="T25" fmla="*/ 160 h 512"/>
                  <a:gd name="T26" fmla="*/ 256 w 512"/>
                  <a:gd name="T27" fmla="*/ 96 h 512"/>
                  <a:gd name="T28" fmla="*/ 192 w 512"/>
                  <a:gd name="T29" fmla="*/ 160 h 512"/>
                  <a:gd name="T30" fmla="*/ 384 w 512"/>
                  <a:gd name="T31" fmla="*/ 309 h 512"/>
                  <a:gd name="T32" fmla="*/ 320 w 512"/>
                  <a:gd name="T33" fmla="*/ 245 h 512"/>
                  <a:gd name="T34" fmla="*/ 192 w 512"/>
                  <a:gd name="T35" fmla="*/ 245 h 512"/>
                  <a:gd name="T36" fmla="*/ 128 w 512"/>
                  <a:gd name="T37" fmla="*/ 309 h 512"/>
                  <a:gd name="T38" fmla="*/ 128 w 512"/>
                  <a:gd name="T39" fmla="*/ 405 h 512"/>
                  <a:gd name="T40" fmla="*/ 138 w 512"/>
                  <a:gd name="T41" fmla="*/ 416 h 512"/>
                  <a:gd name="T42" fmla="*/ 149 w 512"/>
                  <a:gd name="T43" fmla="*/ 405 h 512"/>
                  <a:gd name="T44" fmla="*/ 149 w 512"/>
                  <a:gd name="T45" fmla="*/ 309 h 512"/>
                  <a:gd name="T46" fmla="*/ 192 w 512"/>
                  <a:gd name="T47" fmla="*/ 266 h 512"/>
                  <a:gd name="T48" fmla="*/ 320 w 512"/>
                  <a:gd name="T49" fmla="*/ 266 h 512"/>
                  <a:gd name="T50" fmla="*/ 362 w 512"/>
                  <a:gd name="T51" fmla="*/ 309 h 512"/>
                  <a:gd name="T52" fmla="*/ 362 w 512"/>
                  <a:gd name="T53" fmla="*/ 405 h 512"/>
                  <a:gd name="T54" fmla="*/ 373 w 512"/>
                  <a:gd name="T55" fmla="*/ 416 h 512"/>
                  <a:gd name="T56" fmla="*/ 384 w 512"/>
                  <a:gd name="T57" fmla="*/ 405 h 512"/>
                  <a:gd name="T58" fmla="*/ 384 w 512"/>
                  <a:gd name="T59" fmla="*/ 309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2" h="512">
                    <a:moveTo>
                      <a:pt x="213" y="160"/>
                    </a:moveTo>
                    <a:cubicBezTo>
                      <a:pt x="213" y="136"/>
                      <a:pt x="232" y="117"/>
                      <a:pt x="256" y="117"/>
                    </a:cubicBezTo>
                    <a:cubicBezTo>
                      <a:pt x="279" y="117"/>
                      <a:pt x="298" y="136"/>
                      <a:pt x="298" y="160"/>
                    </a:cubicBezTo>
                    <a:cubicBezTo>
                      <a:pt x="298" y="183"/>
                      <a:pt x="279" y="202"/>
                      <a:pt x="256" y="202"/>
                    </a:cubicBezTo>
                    <a:cubicBezTo>
                      <a:pt x="232" y="202"/>
                      <a:pt x="213" y="183"/>
                      <a:pt x="213" y="16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92" y="160"/>
                    </a:moveTo>
                    <a:cubicBezTo>
                      <a:pt x="192" y="195"/>
                      <a:pt x="220" y="224"/>
                      <a:pt x="256" y="224"/>
                    </a:cubicBezTo>
                    <a:cubicBezTo>
                      <a:pt x="291" y="224"/>
                      <a:pt x="320" y="195"/>
                      <a:pt x="320" y="160"/>
                    </a:cubicBezTo>
                    <a:cubicBezTo>
                      <a:pt x="320" y="124"/>
                      <a:pt x="291" y="96"/>
                      <a:pt x="256" y="96"/>
                    </a:cubicBezTo>
                    <a:cubicBezTo>
                      <a:pt x="220" y="96"/>
                      <a:pt x="192" y="124"/>
                      <a:pt x="192" y="160"/>
                    </a:cubicBezTo>
                    <a:close/>
                    <a:moveTo>
                      <a:pt x="384" y="309"/>
                    </a:moveTo>
                    <a:cubicBezTo>
                      <a:pt x="384" y="274"/>
                      <a:pt x="355" y="245"/>
                      <a:pt x="320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56" y="245"/>
                      <a:pt x="128" y="274"/>
                      <a:pt x="128" y="309"/>
                    </a:cubicBezTo>
                    <a:cubicBezTo>
                      <a:pt x="128" y="405"/>
                      <a:pt x="128" y="405"/>
                      <a:pt x="128" y="405"/>
                    </a:cubicBezTo>
                    <a:cubicBezTo>
                      <a:pt x="128" y="411"/>
                      <a:pt x="132" y="416"/>
                      <a:pt x="138" y="416"/>
                    </a:cubicBezTo>
                    <a:cubicBezTo>
                      <a:pt x="144" y="416"/>
                      <a:pt x="149" y="411"/>
                      <a:pt x="149" y="405"/>
                    </a:cubicBezTo>
                    <a:cubicBezTo>
                      <a:pt x="149" y="309"/>
                      <a:pt x="149" y="309"/>
                      <a:pt x="149" y="309"/>
                    </a:cubicBezTo>
                    <a:cubicBezTo>
                      <a:pt x="149" y="285"/>
                      <a:pt x="168" y="266"/>
                      <a:pt x="192" y="266"/>
                    </a:cubicBezTo>
                    <a:cubicBezTo>
                      <a:pt x="320" y="266"/>
                      <a:pt x="320" y="266"/>
                      <a:pt x="320" y="266"/>
                    </a:cubicBezTo>
                    <a:cubicBezTo>
                      <a:pt x="343" y="266"/>
                      <a:pt x="362" y="285"/>
                      <a:pt x="362" y="309"/>
                    </a:cubicBezTo>
                    <a:cubicBezTo>
                      <a:pt x="362" y="405"/>
                      <a:pt x="362" y="405"/>
                      <a:pt x="362" y="405"/>
                    </a:cubicBezTo>
                    <a:cubicBezTo>
                      <a:pt x="362" y="411"/>
                      <a:pt x="367" y="416"/>
                      <a:pt x="373" y="416"/>
                    </a:cubicBezTo>
                    <a:cubicBezTo>
                      <a:pt x="379" y="416"/>
                      <a:pt x="384" y="411"/>
                      <a:pt x="384" y="405"/>
                    </a:cubicBezTo>
                    <a:lnTo>
                      <a:pt x="384" y="3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 dirty="0"/>
              </a:p>
            </p:txBody>
          </p:sp>
          <p:sp>
            <p:nvSpPr>
              <p:cNvPr id="30" name="Freeform 1000">
                <a:extLst>
                  <a:ext uri="{FF2B5EF4-FFF2-40B4-BE49-F238E27FC236}">
                    <a16:creationId xmlns:a16="http://schemas.microsoft.com/office/drawing/2014/main" id="{23EC2873-03E8-4CD9-981F-1A3D35A280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737269" y="730474"/>
                <a:ext cx="229725" cy="229725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373 w 512"/>
                  <a:gd name="T11" fmla="*/ 405 h 512"/>
                  <a:gd name="T12" fmla="*/ 362 w 512"/>
                  <a:gd name="T13" fmla="*/ 416 h 512"/>
                  <a:gd name="T14" fmla="*/ 149 w 512"/>
                  <a:gd name="T15" fmla="*/ 416 h 512"/>
                  <a:gd name="T16" fmla="*/ 138 w 512"/>
                  <a:gd name="T17" fmla="*/ 405 h 512"/>
                  <a:gd name="T18" fmla="*/ 138 w 512"/>
                  <a:gd name="T19" fmla="*/ 181 h 512"/>
                  <a:gd name="T20" fmla="*/ 149 w 512"/>
                  <a:gd name="T21" fmla="*/ 170 h 512"/>
                  <a:gd name="T22" fmla="*/ 202 w 512"/>
                  <a:gd name="T23" fmla="*/ 170 h 512"/>
                  <a:gd name="T24" fmla="*/ 202 w 512"/>
                  <a:gd name="T25" fmla="*/ 149 h 512"/>
                  <a:gd name="T26" fmla="*/ 256 w 512"/>
                  <a:gd name="T27" fmla="*/ 96 h 512"/>
                  <a:gd name="T28" fmla="*/ 309 w 512"/>
                  <a:gd name="T29" fmla="*/ 149 h 512"/>
                  <a:gd name="T30" fmla="*/ 309 w 512"/>
                  <a:gd name="T31" fmla="*/ 170 h 512"/>
                  <a:gd name="T32" fmla="*/ 362 w 512"/>
                  <a:gd name="T33" fmla="*/ 170 h 512"/>
                  <a:gd name="T34" fmla="*/ 373 w 512"/>
                  <a:gd name="T35" fmla="*/ 181 h 512"/>
                  <a:gd name="T36" fmla="*/ 373 w 512"/>
                  <a:gd name="T37" fmla="*/ 405 h 512"/>
                  <a:gd name="T38" fmla="*/ 288 w 512"/>
                  <a:gd name="T39" fmla="*/ 170 h 512"/>
                  <a:gd name="T40" fmla="*/ 224 w 512"/>
                  <a:gd name="T41" fmla="*/ 170 h 512"/>
                  <a:gd name="T42" fmla="*/ 224 w 512"/>
                  <a:gd name="T43" fmla="*/ 149 h 512"/>
                  <a:gd name="T44" fmla="*/ 256 w 512"/>
                  <a:gd name="T45" fmla="*/ 117 h 512"/>
                  <a:gd name="T46" fmla="*/ 288 w 512"/>
                  <a:gd name="T47" fmla="*/ 149 h 512"/>
                  <a:gd name="T48" fmla="*/ 288 w 512"/>
                  <a:gd name="T49" fmla="*/ 170 h 512"/>
                  <a:gd name="T50" fmla="*/ 309 w 512"/>
                  <a:gd name="T51" fmla="*/ 192 h 512"/>
                  <a:gd name="T52" fmla="*/ 352 w 512"/>
                  <a:gd name="T53" fmla="*/ 192 h 512"/>
                  <a:gd name="T54" fmla="*/ 352 w 512"/>
                  <a:gd name="T55" fmla="*/ 394 h 512"/>
                  <a:gd name="T56" fmla="*/ 160 w 512"/>
                  <a:gd name="T57" fmla="*/ 394 h 512"/>
                  <a:gd name="T58" fmla="*/ 160 w 512"/>
                  <a:gd name="T59" fmla="*/ 192 h 512"/>
                  <a:gd name="T60" fmla="*/ 202 w 512"/>
                  <a:gd name="T61" fmla="*/ 192 h 512"/>
                  <a:gd name="T62" fmla="*/ 202 w 512"/>
                  <a:gd name="T63" fmla="*/ 213 h 512"/>
                  <a:gd name="T64" fmla="*/ 213 w 512"/>
                  <a:gd name="T65" fmla="*/ 224 h 512"/>
                  <a:gd name="T66" fmla="*/ 224 w 512"/>
                  <a:gd name="T67" fmla="*/ 213 h 512"/>
                  <a:gd name="T68" fmla="*/ 224 w 512"/>
                  <a:gd name="T69" fmla="*/ 192 h 512"/>
                  <a:gd name="T70" fmla="*/ 288 w 512"/>
                  <a:gd name="T71" fmla="*/ 192 h 512"/>
                  <a:gd name="T72" fmla="*/ 288 w 512"/>
                  <a:gd name="T73" fmla="*/ 213 h 512"/>
                  <a:gd name="T74" fmla="*/ 298 w 512"/>
                  <a:gd name="T75" fmla="*/ 224 h 512"/>
                  <a:gd name="T76" fmla="*/ 309 w 512"/>
                  <a:gd name="T77" fmla="*/ 213 h 512"/>
                  <a:gd name="T78" fmla="*/ 309 w 512"/>
                  <a:gd name="T79" fmla="*/ 1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373" y="405"/>
                    </a:moveTo>
                    <a:cubicBezTo>
                      <a:pt x="373" y="411"/>
                      <a:pt x="368" y="416"/>
                      <a:pt x="362" y="416"/>
                    </a:cubicBezTo>
                    <a:cubicBezTo>
                      <a:pt x="149" y="416"/>
                      <a:pt x="149" y="416"/>
                      <a:pt x="149" y="416"/>
                    </a:cubicBezTo>
                    <a:cubicBezTo>
                      <a:pt x="143" y="416"/>
                      <a:pt x="138" y="411"/>
                      <a:pt x="138" y="405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75"/>
                      <a:pt x="143" y="170"/>
                      <a:pt x="149" y="170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2" y="149"/>
                      <a:pt x="202" y="149"/>
                      <a:pt x="202" y="149"/>
                    </a:cubicBezTo>
                    <a:cubicBezTo>
                      <a:pt x="202" y="120"/>
                      <a:pt x="226" y="96"/>
                      <a:pt x="256" y="96"/>
                    </a:cubicBezTo>
                    <a:cubicBezTo>
                      <a:pt x="285" y="96"/>
                      <a:pt x="309" y="120"/>
                      <a:pt x="309" y="149"/>
                    </a:cubicBezTo>
                    <a:cubicBezTo>
                      <a:pt x="309" y="170"/>
                      <a:pt x="309" y="170"/>
                      <a:pt x="309" y="170"/>
                    </a:cubicBezTo>
                    <a:cubicBezTo>
                      <a:pt x="362" y="170"/>
                      <a:pt x="362" y="170"/>
                      <a:pt x="362" y="170"/>
                    </a:cubicBezTo>
                    <a:cubicBezTo>
                      <a:pt x="368" y="170"/>
                      <a:pt x="373" y="175"/>
                      <a:pt x="373" y="181"/>
                    </a:cubicBezTo>
                    <a:lnTo>
                      <a:pt x="373" y="405"/>
                    </a:lnTo>
                    <a:close/>
                    <a:moveTo>
                      <a:pt x="288" y="170"/>
                    </a:moveTo>
                    <a:cubicBezTo>
                      <a:pt x="224" y="170"/>
                      <a:pt x="224" y="170"/>
                      <a:pt x="224" y="170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31"/>
                      <a:pt x="238" y="117"/>
                      <a:pt x="256" y="117"/>
                    </a:cubicBezTo>
                    <a:cubicBezTo>
                      <a:pt x="273" y="117"/>
                      <a:pt x="288" y="131"/>
                      <a:pt x="288" y="149"/>
                    </a:cubicBezTo>
                    <a:lnTo>
                      <a:pt x="288" y="170"/>
                    </a:lnTo>
                    <a:close/>
                    <a:moveTo>
                      <a:pt x="309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4"/>
                      <a:pt x="352" y="394"/>
                      <a:pt x="352" y="394"/>
                    </a:cubicBezTo>
                    <a:cubicBezTo>
                      <a:pt x="160" y="394"/>
                      <a:pt x="160" y="394"/>
                      <a:pt x="160" y="394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202" y="192"/>
                      <a:pt x="202" y="192"/>
                      <a:pt x="202" y="192"/>
                    </a:cubicBezTo>
                    <a:cubicBezTo>
                      <a:pt x="202" y="213"/>
                      <a:pt x="202" y="213"/>
                      <a:pt x="202" y="213"/>
                    </a:cubicBezTo>
                    <a:cubicBezTo>
                      <a:pt x="202" y="219"/>
                      <a:pt x="207" y="224"/>
                      <a:pt x="213" y="224"/>
                    </a:cubicBezTo>
                    <a:cubicBezTo>
                      <a:pt x="219" y="224"/>
                      <a:pt x="224" y="219"/>
                      <a:pt x="224" y="213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88" y="213"/>
                      <a:pt x="288" y="213"/>
                      <a:pt x="288" y="213"/>
                    </a:cubicBezTo>
                    <a:cubicBezTo>
                      <a:pt x="288" y="219"/>
                      <a:pt x="292" y="224"/>
                      <a:pt x="298" y="224"/>
                    </a:cubicBezTo>
                    <a:cubicBezTo>
                      <a:pt x="304" y="224"/>
                      <a:pt x="309" y="219"/>
                      <a:pt x="309" y="213"/>
                    </a:cubicBezTo>
                    <a:lnTo>
                      <a:pt x="309" y="1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/>
              </a:p>
            </p:txBody>
          </p:sp>
        </p:grpSp>
      </p:grp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C2DC16F-1273-4417-A2E5-D80343A51F03}"/>
              </a:ext>
            </a:extLst>
          </p:cNvPr>
          <p:cNvCxnSpPr>
            <a:cxnSpLocks/>
          </p:cNvCxnSpPr>
          <p:nvPr/>
        </p:nvCxnSpPr>
        <p:spPr>
          <a:xfrm>
            <a:off x="421640" y="4483457"/>
            <a:ext cx="1268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EBC2581-50E6-446D-8686-368FA7FD4340}"/>
              </a:ext>
            </a:extLst>
          </p:cNvPr>
          <p:cNvSpPr/>
          <p:nvPr/>
        </p:nvSpPr>
        <p:spPr>
          <a:xfrm>
            <a:off x="291304" y="4687162"/>
            <a:ext cx="1398591" cy="3958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932065FF-8661-49D8-B8C6-A3F98C31E0BA}"/>
              </a:ext>
            </a:extLst>
          </p:cNvPr>
          <p:cNvCxnSpPr>
            <a:cxnSpLocks/>
          </p:cNvCxnSpPr>
          <p:nvPr/>
        </p:nvCxnSpPr>
        <p:spPr>
          <a:xfrm>
            <a:off x="2995677" y="1721464"/>
            <a:ext cx="10771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4DED3F-24A4-4090-B503-1C04BED00577}"/>
              </a:ext>
            </a:extLst>
          </p:cNvPr>
          <p:cNvSpPr txBox="1"/>
          <p:nvPr/>
        </p:nvSpPr>
        <p:spPr>
          <a:xfrm>
            <a:off x="2995677" y="993893"/>
            <a:ext cx="1754131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/>
              <a:t>AUTORES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DDE54A-95DD-4E87-BDBC-FDCC48B6F081}"/>
              </a:ext>
            </a:extLst>
          </p:cNvPr>
          <p:cNvGrpSpPr/>
          <p:nvPr/>
        </p:nvGrpSpPr>
        <p:grpSpPr>
          <a:xfrm>
            <a:off x="3445414" y="2378457"/>
            <a:ext cx="3145279" cy="3409343"/>
            <a:chOff x="3445414" y="1975686"/>
            <a:chExt cx="3145279" cy="3409343"/>
          </a:xfrm>
        </p:grpSpPr>
        <p:pic>
          <p:nvPicPr>
            <p:cNvPr id="3" name="Imagem 2" descr="Uma imagem com árvore, exterior, pessoa, relva&#10;&#10;Descrição gerada com confiança muito alta">
              <a:extLst>
                <a:ext uri="{FF2B5EF4-FFF2-40B4-BE49-F238E27FC236}">
                  <a16:creationId xmlns:a16="http://schemas.microsoft.com/office/drawing/2014/main" id="{90247D34-6297-4BEE-96ED-9AC3031F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265" y="1975686"/>
              <a:ext cx="3027428" cy="22705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A005BF8-A8E6-4F61-8B5C-E499A679B676}"/>
                </a:ext>
              </a:extLst>
            </p:cNvPr>
            <p:cNvSpPr txBox="1"/>
            <p:nvPr/>
          </p:nvSpPr>
          <p:spPr>
            <a:xfrm>
              <a:off x="3445414" y="4246256"/>
              <a:ext cx="314527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PT" sz="2400" dirty="0"/>
                <a:t>Francisca Pereira</a:t>
              </a:r>
            </a:p>
            <a:p>
              <a:pPr algn="ctr"/>
              <a:r>
                <a:rPr lang="pt-PT" dirty="0"/>
                <a:t>up201404388</a:t>
              </a:r>
              <a:endParaRPr lang="pt-PT" sz="1600" dirty="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3451130-F7CC-4A13-8DD4-7A563EE69FBA}"/>
              </a:ext>
            </a:extLst>
          </p:cNvPr>
          <p:cNvSpPr txBox="1"/>
          <p:nvPr/>
        </p:nvSpPr>
        <p:spPr>
          <a:xfrm>
            <a:off x="7811307" y="4638141"/>
            <a:ext cx="3145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2400" dirty="0"/>
              <a:t>José Caires</a:t>
            </a:r>
            <a:endParaRPr lang="pt-PT" dirty="0"/>
          </a:p>
          <a:p>
            <a:pPr algn="ctr"/>
            <a:r>
              <a:rPr lang="pt-PT" dirty="0"/>
              <a:t>up201405799</a:t>
            </a:r>
            <a:endParaRPr lang="pt-PT" sz="1600" dirty="0"/>
          </a:p>
        </p:txBody>
      </p:sp>
      <p:pic>
        <p:nvPicPr>
          <p:cNvPr id="1026" name="Picture 2" descr="https://scontent.flis7-1.fna.fbcdn.net/v/t1.15752-9/44539090_712439799118299_6988654738329829376_n.jpg?_nc_cat=109&amp;_nc_ht=scontent.flis7-1.fna&amp;oh=e41e531d1c41491bb127d9640490acb4&amp;oe=5C479B29">
            <a:extLst>
              <a:ext uri="{FF2B5EF4-FFF2-40B4-BE49-F238E27FC236}">
                <a16:creationId xmlns:a16="http://schemas.microsoft.com/office/drawing/2014/main" id="{DD960128-B412-4532-8C1C-C6713DE8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72" y="2378457"/>
            <a:ext cx="2271600" cy="22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881</Words>
  <Application>Microsoft Office PowerPoint</Application>
  <PresentationFormat>Widescreen</PresentationFormat>
  <Paragraphs>391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Yu Gothic</vt:lpstr>
      <vt:lpstr>Arial</vt:lpstr>
      <vt:lpstr>BrowalliaUPC</vt:lpstr>
      <vt:lpstr>Calibri</vt:lpstr>
      <vt:lpstr>Calibri Light</vt:lpstr>
      <vt:lpstr>Yu Gothic UI Light</vt:lpstr>
      <vt:lpstr>Yu Gothic UI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Francisca Pereira</dc:creator>
  <cp:lastModifiedBy>José Faria</cp:lastModifiedBy>
  <cp:revision>201</cp:revision>
  <dcterms:created xsi:type="dcterms:W3CDTF">2018-10-15T11:22:34Z</dcterms:created>
  <dcterms:modified xsi:type="dcterms:W3CDTF">2019-10-21T10:57:49Z</dcterms:modified>
</cp:coreProperties>
</file>