
<file path=[Content_Types].xml><?xml version="1.0" encoding="utf-8"?>
<Types xmlns="http://schemas.openxmlformats.org/package/2006/content-types">
  <Default Extension="jfif"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C9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0B7D67-40A6-460A-BA43-450383B7141A}"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79A62DBB-4F2C-4FE3-94FB-354C6405130D}">
      <dgm:prSet phldrT="[Text]"/>
      <dgm:spPr/>
      <dgm:t>
        <a:bodyPr/>
        <a:lstStyle/>
        <a:p>
          <a:r>
            <a:rPr lang="ka-GE" dirty="0"/>
            <a:t>თანამგრძნობი</a:t>
          </a:r>
          <a:endParaRPr lang="en-US" dirty="0"/>
        </a:p>
      </dgm:t>
    </dgm:pt>
    <dgm:pt modelId="{329DFD14-0E89-46B9-AB2B-FF4366EED261}" type="parTrans" cxnId="{AB1157C8-5343-42F5-B7C2-F6B8CDB227B9}">
      <dgm:prSet/>
      <dgm:spPr/>
      <dgm:t>
        <a:bodyPr/>
        <a:lstStyle/>
        <a:p>
          <a:endParaRPr lang="en-US"/>
        </a:p>
      </dgm:t>
    </dgm:pt>
    <dgm:pt modelId="{535DEAC6-BBF8-402F-ADF6-4A86AF229FCE}" type="sibTrans" cxnId="{AB1157C8-5343-42F5-B7C2-F6B8CDB227B9}">
      <dgm:prSet/>
      <dgm:spPr/>
      <dgm:t>
        <a:bodyPr/>
        <a:lstStyle/>
        <a:p>
          <a:endParaRPr lang="en-US"/>
        </a:p>
      </dgm:t>
    </dgm:pt>
    <dgm:pt modelId="{8CB4CF56-4119-4BDD-875D-41E707FB4F41}">
      <dgm:prSet phldrT="[Text]"/>
      <dgm:spPr/>
      <dgm:t>
        <a:bodyPr/>
        <a:lstStyle/>
        <a:p>
          <a:r>
            <a:rPr lang="ka-GE" dirty="0"/>
            <a:t>მხიარული</a:t>
          </a:r>
          <a:endParaRPr lang="en-US" dirty="0"/>
        </a:p>
      </dgm:t>
    </dgm:pt>
    <dgm:pt modelId="{1503394A-81E1-4F82-A83A-17A8C6F19C2C}" type="parTrans" cxnId="{D76D2364-4872-4198-A128-769C7F77E85E}">
      <dgm:prSet/>
      <dgm:spPr/>
      <dgm:t>
        <a:bodyPr/>
        <a:lstStyle/>
        <a:p>
          <a:endParaRPr lang="en-US"/>
        </a:p>
      </dgm:t>
    </dgm:pt>
    <dgm:pt modelId="{D169EBF6-2518-495B-AAC8-7EB1CC76FF3A}" type="sibTrans" cxnId="{D76D2364-4872-4198-A128-769C7F77E85E}">
      <dgm:prSet/>
      <dgm:spPr/>
      <dgm:t>
        <a:bodyPr/>
        <a:lstStyle/>
        <a:p>
          <a:endParaRPr lang="en-US"/>
        </a:p>
      </dgm:t>
    </dgm:pt>
    <dgm:pt modelId="{FBA42F4E-76FF-4B28-9AA7-02748BB504E5}">
      <dgm:prSet phldrT="[Text]"/>
      <dgm:spPr/>
      <dgm:t>
        <a:bodyPr/>
        <a:lstStyle/>
        <a:p>
          <a:r>
            <a:rPr lang="ka-GE" dirty="0"/>
            <a:t>რან-</a:t>
          </a:r>
          <a:endParaRPr lang="en-US" dirty="0"/>
        </a:p>
      </dgm:t>
    </dgm:pt>
    <dgm:pt modelId="{E04A465B-D34E-4150-B81B-D90A0AE29885}" type="parTrans" cxnId="{2D590EFA-5F8D-4FC5-ABB9-4660583C2AC4}">
      <dgm:prSet/>
      <dgm:spPr/>
      <dgm:t>
        <a:bodyPr/>
        <a:lstStyle/>
        <a:p>
          <a:endParaRPr lang="en-US"/>
        </a:p>
      </dgm:t>
    </dgm:pt>
    <dgm:pt modelId="{FE352849-21F0-4BC6-ADEB-0C3639C5A2D2}" type="sibTrans" cxnId="{2D590EFA-5F8D-4FC5-ABB9-4660583C2AC4}">
      <dgm:prSet/>
      <dgm:spPr/>
      <dgm:t>
        <a:bodyPr/>
        <a:lstStyle/>
        <a:p>
          <a:endParaRPr lang="en-US"/>
        </a:p>
      </dgm:t>
    </dgm:pt>
    <dgm:pt modelId="{C793DEA9-BD79-4D5E-BFD7-BB3A97DDB754}">
      <dgm:prSet phldrT="[Text]"/>
      <dgm:spPr/>
      <dgm:t>
        <a:bodyPr/>
        <a:lstStyle/>
        <a:p>
          <a:r>
            <a:rPr lang="ka-GE" dirty="0"/>
            <a:t>განათლებული</a:t>
          </a:r>
          <a:endParaRPr lang="en-US" dirty="0"/>
        </a:p>
      </dgm:t>
    </dgm:pt>
    <dgm:pt modelId="{0F91C659-8496-42D6-AC15-8EE4A4922940}" type="parTrans" cxnId="{4B0657CC-64A9-4683-B6D2-00F9B0221269}">
      <dgm:prSet/>
      <dgm:spPr/>
      <dgm:t>
        <a:bodyPr/>
        <a:lstStyle/>
        <a:p>
          <a:endParaRPr lang="en-US"/>
        </a:p>
      </dgm:t>
    </dgm:pt>
    <dgm:pt modelId="{3F00DA7C-AD6D-4B75-B437-63B70B4318EE}" type="sibTrans" cxnId="{4B0657CC-64A9-4683-B6D2-00F9B0221269}">
      <dgm:prSet/>
      <dgm:spPr/>
      <dgm:t>
        <a:bodyPr/>
        <a:lstStyle/>
        <a:p>
          <a:endParaRPr lang="en-US"/>
        </a:p>
      </dgm:t>
    </dgm:pt>
    <dgm:pt modelId="{A64F2A35-9470-4E0A-82C0-BB433544444A}">
      <dgm:prSet phldrT="[Text]"/>
      <dgm:spPr/>
      <dgm:t>
        <a:bodyPr/>
        <a:lstStyle/>
        <a:p>
          <a:r>
            <a:rPr lang="ka-GE" dirty="0"/>
            <a:t>მზრუნველი</a:t>
          </a:r>
          <a:endParaRPr lang="en-US" dirty="0"/>
        </a:p>
      </dgm:t>
    </dgm:pt>
    <dgm:pt modelId="{C5873B50-F24C-49C2-B344-B4A1E1F3B4EB}" type="parTrans" cxnId="{B9309ACE-D7DC-4B72-B56C-D28F5EBB2B71}">
      <dgm:prSet/>
      <dgm:spPr/>
      <dgm:t>
        <a:bodyPr/>
        <a:lstStyle/>
        <a:p>
          <a:endParaRPr lang="en-US"/>
        </a:p>
      </dgm:t>
    </dgm:pt>
    <dgm:pt modelId="{9E254DBC-4369-495E-AA22-D17AF5B279A4}" type="sibTrans" cxnId="{B9309ACE-D7DC-4B72-B56C-D28F5EBB2B71}">
      <dgm:prSet/>
      <dgm:spPr/>
      <dgm:t>
        <a:bodyPr/>
        <a:lstStyle/>
        <a:p>
          <a:endParaRPr lang="en-US"/>
        </a:p>
      </dgm:t>
    </dgm:pt>
    <dgm:pt modelId="{59A603CF-2B2F-4DBC-ADE7-D2E5551D48CA}">
      <dgm:prSet phldrT="[Text]"/>
      <dgm:spPr/>
      <dgm:t>
        <a:bodyPr/>
        <a:lstStyle/>
        <a:p>
          <a:r>
            <a:rPr lang="ka-GE" dirty="0"/>
            <a:t>ტობა.</a:t>
          </a:r>
          <a:endParaRPr lang="en-US" dirty="0"/>
        </a:p>
      </dgm:t>
    </dgm:pt>
    <dgm:pt modelId="{82A7C7A5-9C1F-4C72-8D9F-C0BEB4198C22}" type="parTrans" cxnId="{15311FBF-8CC3-4181-B628-E35056983976}">
      <dgm:prSet/>
      <dgm:spPr/>
      <dgm:t>
        <a:bodyPr/>
        <a:lstStyle/>
        <a:p>
          <a:endParaRPr lang="en-US"/>
        </a:p>
      </dgm:t>
    </dgm:pt>
    <dgm:pt modelId="{E39639AA-0763-4241-B7E2-2473A65CC0FB}" type="sibTrans" cxnId="{15311FBF-8CC3-4181-B628-E35056983976}">
      <dgm:prSet/>
      <dgm:spPr/>
      <dgm:t>
        <a:bodyPr/>
        <a:lstStyle/>
        <a:p>
          <a:endParaRPr lang="en-US"/>
        </a:p>
      </dgm:t>
    </dgm:pt>
    <dgm:pt modelId="{BBDE6974-B275-4215-BCC1-1C376DE0B62D}">
      <dgm:prSet phldrT="[Text]"/>
      <dgm:spPr/>
      <dgm:t>
        <a:bodyPr/>
        <a:lstStyle/>
        <a:p>
          <a:r>
            <a:rPr lang="ka-GE" dirty="0"/>
            <a:t>მიმტევებელი</a:t>
          </a:r>
          <a:endParaRPr lang="en-US" dirty="0"/>
        </a:p>
      </dgm:t>
    </dgm:pt>
    <dgm:pt modelId="{F5BD8639-3451-416F-B27C-5FA5891D5881}" type="parTrans" cxnId="{73140AC2-D425-4DA2-97CB-EBDF24D89B94}">
      <dgm:prSet/>
      <dgm:spPr/>
      <dgm:t>
        <a:bodyPr/>
        <a:lstStyle/>
        <a:p>
          <a:endParaRPr lang="en-US"/>
        </a:p>
      </dgm:t>
    </dgm:pt>
    <dgm:pt modelId="{E13DA967-020B-4B16-A57E-1CF2628CB5B7}" type="sibTrans" cxnId="{73140AC2-D425-4DA2-97CB-EBDF24D89B94}">
      <dgm:prSet/>
      <dgm:spPr/>
      <dgm:t>
        <a:bodyPr/>
        <a:lstStyle/>
        <a:p>
          <a:endParaRPr lang="en-US"/>
        </a:p>
      </dgm:t>
    </dgm:pt>
    <dgm:pt modelId="{9FB55342-D32B-4010-B2D8-074B0CC0DC8B}">
      <dgm:prSet phldrT="[Text]"/>
      <dgm:spPr/>
      <dgm:t>
        <a:bodyPr/>
        <a:lstStyle/>
        <a:p>
          <a:r>
            <a:rPr lang="ka-GE" dirty="0"/>
            <a:t>გულწფელი</a:t>
          </a:r>
          <a:endParaRPr lang="en-US" dirty="0"/>
        </a:p>
      </dgm:t>
    </dgm:pt>
    <dgm:pt modelId="{F6EB50CD-BE95-4EE3-9D3C-D4C9D26829A4}" type="parTrans" cxnId="{B7A8646A-FBE7-452C-8002-94014A7B9CF9}">
      <dgm:prSet/>
      <dgm:spPr/>
      <dgm:t>
        <a:bodyPr/>
        <a:lstStyle/>
        <a:p>
          <a:endParaRPr lang="en-US"/>
        </a:p>
      </dgm:t>
    </dgm:pt>
    <dgm:pt modelId="{9E2BD2E1-3F0B-4FA0-9B11-B1BABF7D1F78}" type="sibTrans" cxnId="{B7A8646A-FBE7-452C-8002-94014A7B9CF9}">
      <dgm:prSet/>
      <dgm:spPr/>
      <dgm:t>
        <a:bodyPr/>
        <a:lstStyle/>
        <a:p>
          <a:endParaRPr lang="en-US"/>
        </a:p>
      </dgm:t>
    </dgm:pt>
    <dgm:pt modelId="{FE73FD24-58B0-4519-AC1E-BFD9C42A7420}">
      <dgm:prSet phldrT="[Text]"/>
      <dgm:spPr/>
      <dgm:t>
        <a:bodyPr/>
        <a:lstStyle/>
        <a:p>
          <a:r>
            <a:rPr lang="ka-GE" dirty="0"/>
            <a:t>ტოლე-</a:t>
          </a:r>
          <a:endParaRPr lang="en-US" dirty="0"/>
        </a:p>
      </dgm:t>
    </dgm:pt>
    <dgm:pt modelId="{F046047B-6E37-44C6-A9C4-1DEEE663A402}" type="sibTrans" cxnId="{494F97C9-C3CD-4593-8E68-73FF14FC5420}">
      <dgm:prSet/>
      <dgm:spPr/>
      <dgm:t>
        <a:bodyPr/>
        <a:lstStyle/>
        <a:p>
          <a:endParaRPr lang="en-US"/>
        </a:p>
      </dgm:t>
    </dgm:pt>
    <dgm:pt modelId="{B11EE529-74D8-4386-84D2-9AFA343A53F2}" type="parTrans" cxnId="{494F97C9-C3CD-4593-8E68-73FF14FC5420}">
      <dgm:prSet/>
      <dgm:spPr/>
      <dgm:t>
        <a:bodyPr/>
        <a:lstStyle/>
        <a:p>
          <a:endParaRPr lang="en-US"/>
        </a:p>
      </dgm:t>
    </dgm:pt>
    <dgm:pt modelId="{C917A8CF-EF6A-4F60-8133-0E877F8AA3D5}" type="pres">
      <dgm:prSet presAssocID="{AC0B7D67-40A6-460A-BA43-450383B7141A}" presName="composite" presStyleCnt="0">
        <dgm:presLayoutVars>
          <dgm:chMax val="5"/>
          <dgm:dir/>
          <dgm:animLvl val="ctr"/>
          <dgm:resizeHandles val="exact"/>
        </dgm:presLayoutVars>
      </dgm:prSet>
      <dgm:spPr/>
    </dgm:pt>
    <dgm:pt modelId="{66935009-49A4-4504-B788-0F445681DDB8}" type="pres">
      <dgm:prSet presAssocID="{AC0B7D67-40A6-460A-BA43-450383B7141A}" presName="cycle" presStyleCnt="0"/>
      <dgm:spPr/>
    </dgm:pt>
    <dgm:pt modelId="{6B315D7F-27C7-4905-9B4F-B86F98E82A37}" type="pres">
      <dgm:prSet presAssocID="{AC0B7D67-40A6-460A-BA43-450383B7141A}" presName="centerShape" presStyleCnt="0"/>
      <dgm:spPr/>
    </dgm:pt>
    <dgm:pt modelId="{1CAFEF13-9E5B-44BB-A144-62491BDBE966}" type="pres">
      <dgm:prSet presAssocID="{AC0B7D67-40A6-460A-BA43-450383B7141A}" presName="connSite" presStyleLbl="node1" presStyleIdx="0" presStyleCnt="4"/>
      <dgm:spPr/>
    </dgm:pt>
    <dgm:pt modelId="{4D157B5D-D9E2-4138-B9F3-F17B22E86C4F}" type="pres">
      <dgm:prSet presAssocID="{AC0B7D67-40A6-460A-BA43-450383B7141A}"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E950A22-99CF-475A-9962-4EAB7B4DACB9}" type="pres">
      <dgm:prSet presAssocID="{B11EE529-74D8-4386-84D2-9AFA343A53F2}" presName="Name25" presStyleLbl="parChTrans1D1" presStyleIdx="0" presStyleCnt="3"/>
      <dgm:spPr/>
    </dgm:pt>
    <dgm:pt modelId="{BEC19811-1AD0-438E-975D-F3AAB3412EBE}" type="pres">
      <dgm:prSet presAssocID="{FE73FD24-58B0-4519-AC1E-BFD9C42A7420}" presName="node" presStyleCnt="0"/>
      <dgm:spPr/>
    </dgm:pt>
    <dgm:pt modelId="{8CD50E26-6CAC-4316-8F5A-ED5F8733FBE0}" type="pres">
      <dgm:prSet presAssocID="{FE73FD24-58B0-4519-AC1E-BFD9C42A7420}" presName="parentNode" presStyleLbl="node1" presStyleIdx="1" presStyleCnt="4">
        <dgm:presLayoutVars>
          <dgm:chMax val="1"/>
          <dgm:bulletEnabled val="1"/>
        </dgm:presLayoutVars>
      </dgm:prSet>
      <dgm:spPr/>
    </dgm:pt>
    <dgm:pt modelId="{C054ABB3-513B-4DD8-8304-97A9E267C3E9}" type="pres">
      <dgm:prSet presAssocID="{FE73FD24-58B0-4519-AC1E-BFD9C42A7420}" presName="childNode" presStyleLbl="revTx" presStyleIdx="0" presStyleCnt="3">
        <dgm:presLayoutVars>
          <dgm:bulletEnabled val="1"/>
        </dgm:presLayoutVars>
      </dgm:prSet>
      <dgm:spPr/>
    </dgm:pt>
    <dgm:pt modelId="{10C6C6E9-263B-4CD8-846B-2605B5E2305C}" type="pres">
      <dgm:prSet presAssocID="{E04A465B-D34E-4150-B81B-D90A0AE29885}" presName="Name25" presStyleLbl="parChTrans1D1" presStyleIdx="1" presStyleCnt="3"/>
      <dgm:spPr/>
    </dgm:pt>
    <dgm:pt modelId="{B335FA19-31E7-4F45-806F-59AF1DC882E3}" type="pres">
      <dgm:prSet presAssocID="{FBA42F4E-76FF-4B28-9AA7-02748BB504E5}" presName="node" presStyleCnt="0"/>
      <dgm:spPr/>
    </dgm:pt>
    <dgm:pt modelId="{4B935BE4-D46D-4333-AB34-8130879A4265}" type="pres">
      <dgm:prSet presAssocID="{FBA42F4E-76FF-4B28-9AA7-02748BB504E5}" presName="parentNode" presStyleLbl="node1" presStyleIdx="2" presStyleCnt="4">
        <dgm:presLayoutVars>
          <dgm:chMax val="1"/>
          <dgm:bulletEnabled val="1"/>
        </dgm:presLayoutVars>
      </dgm:prSet>
      <dgm:spPr/>
    </dgm:pt>
    <dgm:pt modelId="{2078E07A-7ABC-4E0D-AC15-0C6E658FF3DA}" type="pres">
      <dgm:prSet presAssocID="{FBA42F4E-76FF-4B28-9AA7-02748BB504E5}" presName="childNode" presStyleLbl="revTx" presStyleIdx="1" presStyleCnt="3">
        <dgm:presLayoutVars>
          <dgm:bulletEnabled val="1"/>
        </dgm:presLayoutVars>
      </dgm:prSet>
      <dgm:spPr/>
    </dgm:pt>
    <dgm:pt modelId="{0448605B-5A87-4746-8FBE-BAE0E81C00E3}" type="pres">
      <dgm:prSet presAssocID="{82A7C7A5-9C1F-4C72-8D9F-C0BEB4198C22}" presName="Name25" presStyleLbl="parChTrans1D1" presStyleIdx="2" presStyleCnt="3"/>
      <dgm:spPr/>
    </dgm:pt>
    <dgm:pt modelId="{8B56C317-118F-4643-8A59-299E835C3F28}" type="pres">
      <dgm:prSet presAssocID="{59A603CF-2B2F-4DBC-ADE7-D2E5551D48CA}" presName="node" presStyleCnt="0"/>
      <dgm:spPr/>
    </dgm:pt>
    <dgm:pt modelId="{FF5258A6-97A3-4C1C-9D14-AEF720BC5199}" type="pres">
      <dgm:prSet presAssocID="{59A603CF-2B2F-4DBC-ADE7-D2E5551D48CA}" presName="parentNode" presStyleLbl="node1" presStyleIdx="3" presStyleCnt="4">
        <dgm:presLayoutVars>
          <dgm:chMax val="1"/>
          <dgm:bulletEnabled val="1"/>
        </dgm:presLayoutVars>
      </dgm:prSet>
      <dgm:spPr/>
    </dgm:pt>
    <dgm:pt modelId="{5A06A51F-FAED-43BD-B447-5BE9DA1B16C4}" type="pres">
      <dgm:prSet presAssocID="{59A603CF-2B2F-4DBC-ADE7-D2E5551D48CA}" presName="childNode" presStyleLbl="revTx" presStyleIdx="2" presStyleCnt="3">
        <dgm:presLayoutVars>
          <dgm:bulletEnabled val="1"/>
        </dgm:presLayoutVars>
      </dgm:prSet>
      <dgm:spPr/>
    </dgm:pt>
  </dgm:ptLst>
  <dgm:cxnLst>
    <dgm:cxn modelId="{2D9E0220-6242-471F-9E78-D0E1B41EC1B4}" type="presOf" srcId="{FE73FD24-58B0-4519-AC1E-BFD9C42A7420}" destId="{8CD50E26-6CAC-4316-8F5A-ED5F8733FBE0}" srcOrd="0" destOrd="0" presId="urn:microsoft.com/office/officeart/2005/8/layout/radial2"/>
    <dgm:cxn modelId="{68C3D65D-F62B-492A-A86E-089B840BE784}" type="presOf" srcId="{B11EE529-74D8-4386-84D2-9AFA343A53F2}" destId="{4E950A22-99CF-475A-9962-4EAB7B4DACB9}" srcOrd="0" destOrd="0" presId="urn:microsoft.com/office/officeart/2005/8/layout/radial2"/>
    <dgm:cxn modelId="{D76D2364-4872-4198-A128-769C7F77E85E}" srcId="{FE73FD24-58B0-4519-AC1E-BFD9C42A7420}" destId="{8CB4CF56-4119-4BDD-875D-41E707FB4F41}" srcOrd="1" destOrd="0" parTransId="{1503394A-81E1-4F82-A83A-17A8C6F19C2C}" sibTransId="{D169EBF6-2518-495B-AAC8-7EB1CC76FF3A}"/>
    <dgm:cxn modelId="{82658647-7779-40A5-8B31-2BB89A5B5822}" type="presOf" srcId="{FBA42F4E-76FF-4B28-9AA7-02748BB504E5}" destId="{4B935BE4-D46D-4333-AB34-8130879A4265}" srcOrd="0" destOrd="0" presId="urn:microsoft.com/office/officeart/2005/8/layout/radial2"/>
    <dgm:cxn modelId="{D076396A-0587-4EFE-B544-D8AC909C4B76}" type="presOf" srcId="{59A603CF-2B2F-4DBC-ADE7-D2E5551D48CA}" destId="{FF5258A6-97A3-4C1C-9D14-AEF720BC5199}" srcOrd="0" destOrd="0" presId="urn:microsoft.com/office/officeart/2005/8/layout/radial2"/>
    <dgm:cxn modelId="{B7A8646A-FBE7-452C-8002-94014A7B9CF9}" srcId="{59A603CF-2B2F-4DBC-ADE7-D2E5551D48CA}" destId="{9FB55342-D32B-4010-B2D8-074B0CC0DC8B}" srcOrd="1" destOrd="0" parTransId="{F6EB50CD-BE95-4EE3-9D3C-D4C9D26829A4}" sibTransId="{9E2BD2E1-3F0B-4FA0-9B11-B1BABF7D1F78}"/>
    <dgm:cxn modelId="{E1004B80-464D-49C6-B3A2-4AE4E0AFB527}" type="presOf" srcId="{8CB4CF56-4119-4BDD-875D-41E707FB4F41}" destId="{C054ABB3-513B-4DD8-8304-97A9E267C3E9}" srcOrd="0" destOrd="1" presId="urn:microsoft.com/office/officeart/2005/8/layout/radial2"/>
    <dgm:cxn modelId="{53F48599-6EF0-4646-A764-B923AAB7829E}" type="presOf" srcId="{82A7C7A5-9C1F-4C72-8D9F-C0BEB4198C22}" destId="{0448605B-5A87-4746-8FBE-BAE0E81C00E3}" srcOrd="0" destOrd="0" presId="urn:microsoft.com/office/officeart/2005/8/layout/radial2"/>
    <dgm:cxn modelId="{A8DE829B-26D5-45DC-BBCA-E4AEF3EF748E}" type="presOf" srcId="{AC0B7D67-40A6-460A-BA43-450383B7141A}" destId="{C917A8CF-EF6A-4F60-8133-0E877F8AA3D5}" srcOrd="0" destOrd="0" presId="urn:microsoft.com/office/officeart/2005/8/layout/radial2"/>
    <dgm:cxn modelId="{F2F231A1-1D1A-4B2B-A650-97CD367A9203}" type="presOf" srcId="{C793DEA9-BD79-4D5E-BFD7-BB3A97DDB754}" destId="{2078E07A-7ABC-4E0D-AC15-0C6E658FF3DA}" srcOrd="0" destOrd="0" presId="urn:microsoft.com/office/officeart/2005/8/layout/radial2"/>
    <dgm:cxn modelId="{C499EEB4-0C1A-4D99-BE44-616D5763E82E}" type="presOf" srcId="{9FB55342-D32B-4010-B2D8-074B0CC0DC8B}" destId="{5A06A51F-FAED-43BD-B447-5BE9DA1B16C4}" srcOrd="0" destOrd="1" presId="urn:microsoft.com/office/officeart/2005/8/layout/radial2"/>
    <dgm:cxn modelId="{15311FBF-8CC3-4181-B628-E35056983976}" srcId="{AC0B7D67-40A6-460A-BA43-450383B7141A}" destId="{59A603CF-2B2F-4DBC-ADE7-D2E5551D48CA}" srcOrd="2" destOrd="0" parTransId="{82A7C7A5-9C1F-4C72-8D9F-C0BEB4198C22}" sibTransId="{E39639AA-0763-4241-B7E2-2473A65CC0FB}"/>
    <dgm:cxn modelId="{73140AC2-D425-4DA2-97CB-EBDF24D89B94}" srcId="{59A603CF-2B2F-4DBC-ADE7-D2E5551D48CA}" destId="{BBDE6974-B275-4215-BCC1-1C376DE0B62D}" srcOrd="0" destOrd="0" parTransId="{F5BD8639-3451-416F-B27C-5FA5891D5881}" sibTransId="{E13DA967-020B-4B16-A57E-1CF2628CB5B7}"/>
    <dgm:cxn modelId="{AB1157C8-5343-42F5-B7C2-F6B8CDB227B9}" srcId="{FE73FD24-58B0-4519-AC1E-BFD9C42A7420}" destId="{79A62DBB-4F2C-4FE3-94FB-354C6405130D}" srcOrd="0" destOrd="0" parTransId="{329DFD14-0E89-46B9-AB2B-FF4366EED261}" sibTransId="{535DEAC6-BBF8-402F-ADF6-4A86AF229FCE}"/>
    <dgm:cxn modelId="{494F97C9-C3CD-4593-8E68-73FF14FC5420}" srcId="{AC0B7D67-40A6-460A-BA43-450383B7141A}" destId="{FE73FD24-58B0-4519-AC1E-BFD9C42A7420}" srcOrd="0" destOrd="0" parTransId="{B11EE529-74D8-4386-84D2-9AFA343A53F2}" sibTransId="{F046047B-6E37-44C6-A9C4-1DEEE663A402}"/>
    <dgm:cxn modelId="{4B0657CC-64A9-4683-B6D2-00F9B0221269}" srcId="{FBA42F4E-76FF-4B28-9AA7-02748BB504E5}" destId="{C793DEA9-BD79-4D5E-BFD7-BB3A97DDB754}" srcOrd="0" destOrd="0" parTransId="{0F91C659-8496-42D6-AC15-8EE4A4922940}" sibTransId="{3F00DA7C-AD6D-4B75-B437-63B70B4318EE}"/>
    <dgm:cxn modelId="{B9309ACE-D7DC-4B72-B56C-D28F5EBB2B71}" srcId="{FBA42F4E-76FF-4B28-9AA7-02748BB504E5}" destId="{A64F2A35-9470-4E0A-82C0-BB433544444A}" srcOrd="1" destOrd="0" parTransId="{C5873B50-F24C-49C2-B344-B4A1E1F3B4EB}" sibTransId="{9E254DBC-4369-495E-AA22-D17AF5B279A4}"/>
    <dgm:cxn modelId="{9EA5D4D2-F915-4BFC-8E7B-97BB0B43ACC8}" type="presOf" srcId="{A64F2A35-9470-4E0A-82C0-BB433544444A}" destId="{2078E07A-7ABC-4E0D-AC15-0C6E658FF3DA}" srcOrd="0" destOrd="1" presId="urn:microsoft.com/office/officeart/2005/8/layout/radial2"/>
    <dgm:cxn modelId="{8E06C0E5-5BD7-4803-AF12-77D9C14C6DFC}" type="presOf" srcId="{E04A465B-D34E-4150-B81B-D90A0AE29885}" destId="{10C6C6E9-263B-4CD8-846B-2605B5E2305C}" srcOrd="0" destOrd="0" presId="urn:microsoft.com/office/officeart/2005/8/layout/radial2"/>
    <dgm:cxn modelId="{1CEF73F0-6F7C-4C47-9866-74AC5F2CE6C5}" type="presOf" srcId="{BBDE6974-B275-4215-BCC1-1C376DE0B62D}" destId="{5A06A51F-FAED-43BD-B447-5BE9DA1B16C4}" srcOrd="0" destOrd="0" presId="urn:microsoft.com/office/officeart/2005/8/layout/radial2"/>
    <dgm:cxn modelId="{EC7C70F2-06F8-4C81-B5F9-F25B8DF3C906}" type="presOf" srcId="{79A62DBB-4F2C-4FE3-94FB-354C6405130D}" destId="{C054ABB3-513B-4DD8-8304-97A9E267C3E9}" srcOrd="0" destOrd="0" presId="urn:microsoft.com/office/officeart/2005/8/layout/radial2"/>
    <dgm:cxn modelId="{2D590EFA-5F8D-4FC5-ABB9-4660583C2AC4}" srcId="{AC0B7D67-40A6-460A-BA43-450383B7141A}" destId="{FBA42F4E-76FF-4B28-9AA7-02748BB504E5}" srcOrd="1" destOrd="0" parTransId="{E04A465B-D34E-4150-B81B-D90A0AE29885}" sibTransId="{FE352849-21F0-4BC6-ADEB-0C3639C5A2D2}"/>
    <dgm:cxn modelId="{121FF86F-E248-473B-BBC0-D9C8BB8F37A9}" type="presParOf" srcId="{C917A8CF-EF6A-4F60-8133-0E877F8AA3D5}" destId="{66935009-49A4-4504-B788-0F445681DDB8}" srcOrd="0" destOrd="0" presId="urn:microsoft.com/office/officeart/2005/8/layout/radial2"/>
    <dgm:cxn modelId="{258CFE7C-420F-471D-ABA0-13DB56DA5BA4}" type="presParOf" srcId="{66935009-49A4-4504-B788-0F445681DDB8}" destId="{6B315D7F-27C7-4905-9B4F-B86F98E82A37}" srcOrd="0" destOrd="0" presId="urn:microsoft.com/office/officeart/2005/8/layout/radial2"/>
    <dgm:cxn modelId="{875CEF37-F5A0-4398-93CD-9513E3824462}" type="presParOf" srcId="{6B315D7F-27C7-4905-9B4F-B86F98E82A37}" destId="{1CAFEF13-9E5B-44BB-A144-62491BDBE966}" srcOrd="0" destOrd="0" presId="urn:microsoft.com/office/officeart/2005/8/layout/radial2"/>
    <dgm:cxn modelId="{2957BE46-1F12-4041-9E5F-7A619D05B9A6}" type="presParOf" srcId="{6B315D7F-27C7-4905-9B4F-B86F98E82A37}" destId="{4D157B5D-D9E2-4138-B9F3-F17B22E86C4F}" srcOrd="1" destOrd="0" presId="urn:microsoft.com/office/officeart/2005/8/layout/radial2"/>
    <dgm:cxn modelId="{0C5FB9F4-0834-46DD-A9DF-E72287678FE5}" type="presParOf" srcId="{66935009-49A4-4504-B788-0F445681DDB8}" destId="{4E950A22-99CF-475A-9962-4EAB7B4DACB9}" srcOrd="1" destOrd="0" presId="urn:microsoft.com/office/officeart/2005/8/layout/radial2"/>
    <dgm:cxn modelId="{106B5DAE-8DBD-48F7-84C8-2534DC4F560D}" type="presParOf" srcId="{66935009-49A4-4504-B788-0F445681DDB8}" destId="{BEC19811-1AD0-438E-975D-F3AAB3412EBE}" srcOrd="2" destOrd="0" presId="urn:microsoft.com/office/officeart/2005/8/layout/radial2"/>
    <dgm:cxn modelId="{5CA39FEA-6B9C-4800-A5AA-279F5490F48C}" type="presParOf" srcId="{BEC19811-1AD0-438E-975D-F3AAB3412EBE}" destId="{8CD50E26-6CAC-4316-8F5A-ED5F8733FBE0}" srcOrd="0" destOrd="0" presId="urn:microsoft.com/office/officeart/2005/8/layout/radial2"/>
    <dgm:cxn modelId="{18FC0167-7039-4384-974E-5F44DEF10DAC}" type="presParOf" srcId="{BEC19811-1AD0-438E-975D-F3AAB3412EBE}" destId="{C054ABB3-513B-4DD8-8304-97A9E267C3E9}" srcOrd="1" destOrd="0" presId="urn:microsoft.com/office/officeart/2005/8/layout/radial2"/>
    <dgm:cxn modelId="{04D33B49-290B-4B92-981D-D7A9C1682E8E}" type="presParOf" srcId="{66935009-49A4-4504-B788-0F445681DDB8}" destId="{10C6C6E9-263B-4CD8-846B-2605B5E2305C}" srcOrd="3" destOrd="0" presId="urn:microsoft.com/office/officeart/2005/8/layout/radial2"/>
    <dgm:cxn modelId="{81085994-924F-4CB3-85F3-64171901AD27}" type="presParOf" srcId="{66935009-49A4-4504-B788-0F445681DDB8}" destId="{B335FA19-31E7-4F45-806F-59AF1DC882E3}" srcOrd="4" destOrd="0" presId="urn:microsoft.com/office/officeart/2005/8/layout/radial2"/>
    <dgm:cxn modelId="{1C7A3DDA-0CB0-4F8C-8160-EBFF37EBF793}" type="presParOf" srcId="{B335FA19-31E7-4F45-806F-59AF1DC882E3}" destId="{4B935BE4-D46D-4333-AB34-8130879A4265}" srcOrd="0" destOrd="0" presId="urn:microsoft.com/office/officeart/2005/8/layout/radial2"/>
    <dgm:cxn modelId="{9D74D808-888A-4983-BFDD-AE3A689676E6}" type="presParOf" srcId="{B335FA19-31E7-4F45-806F-59AF1DC882E3}" destId="{2078E07A-7ABC-4E0D-AC15-0C6E658FF3DA}" srcOrd="1" destOrd="0" presId="urn:microsoft.com/office/officeart/2005/8/layout/radial2"/>
    <dgm:cxn modelId="{E677EA5B-2A7C-494B-8847-93CECA4FA5D6}" type="presParOf" srcId="{66935009-49A4-4504-B788-0F445681DDB8}" destId="{0448605B-5A87-4746-8FBE-BAE0E81C00E3}" srcOrd="5" destOrd="0" presId="urn:microsoft.com/office/officeart/2005/8/layout/radial2"/>
    <dgm:cxn modelId="{44D70BDB-4B92-436C-8502-07B47BAF8B00}" type="presParOf" srcId="{66935009-49A4-4504-B788-0F445681DDB8}" destId="{8B56C317-118F-4643-8A59-299E835C3F28}" srcOrd="6" destOrd="0" presId="urn:microsoft.com/office/officeart/2005/8/layout/radial2"/>
    <dgm:cxn modelId="{B5965B43-6B11-4292-98DE-DADB4A76B00E}" type="presParOf" srcId="{8B56C317-118F-4643-8A59-299E835C3F28}" destId="{FF5258A6-97A3-4C1C-9D14-AEF720BC5199}" srcOrd="0" destOrd="0" presId="urn:microsoft.com/office/officeart/2005/8/layout/radial2"/>
    <dgm:cxn modelId="{87365056-956A-4000-83B3-D7602F9020A6}" type="presParOf" srcId="{8B56C317-118F-4643-8A59-299E835C3F28}" destId="{5A06A51F-FAED-43BD-B447-5BE9DA1B16C4}"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8605B-5A87-4746-8FBE-BAE0E81C00E3}">
      <dsp:nvSpPr>
        <dsp:cNvPr id="0" name=""/>
        <dsp:cNvSpPr/>
      </dsp:nvSpPr>
      <dsp:spPr>
        <a:xfrm rot="2534200">
          <a:off x="1586553" y="3316423"/>
          <a:ext cx="594255" cy="67939"/>
        </a:xfrm>
        <a:custGeom>
          <a:avLst/>
          <a:gdLst/>
          <a:ahLst/>
          <a:cxnLst/>
          <a:rect l="0" t="0" r="0" b="0"/>
          <a:pathLst>
            <a:path>
              <a:moveTo>
                <a:pt x="0" y="33969"/>
              </a:moveTo>
              <a:lnTo>
                <a:pt x="594255" y="339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C6C6E9-263B-4CD8-846B-2605B5E2305C}">
      <dsp:nvSpPr>
        <dsp:cNvPr id="0" name=""/>
        <dsp:cNvSpPr/>
      </dsp:nvSpPr>
      <dsp:spPr>
        <a:xfrm>
          <a:off x="1663695" y="2495218"/>
          <a:ext cx="670003" cy="67939"/>
        </a:xfrm>
        <a:custGeom>
          <a:avLst/>
          <a:gdLst/>
          <a:ahLst/>
          <a:cxnLst/>
          <a:rect l="0" t="0" r="0" b="0"/>
          <a:pathLst>
            <a:path>
              <a:moveTo>
                <a:pt x="0" y="33969"/>
              </a:moveTo>
              <a:lnTo>
                <a:pt x="670003" y="339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950A22-99CF-475A-9962-4EAB7B4DACB9}">
      <dsp:nvSpPr>
        <dsp:cNvPr id="0" name=""/>
        <dsp:cNvSpPr/>
      </dsp:nvSpPr>
      <dsp:spPr>
        <a:xfrm rot="19065800">
          <a:off x="1586553" y="1674014"/>
          <a:ext cx="594255" cy="67939"/>
        </a:xfrm>
        <a:custGeom>
          <a:avLst/>
          <a:gdLst/>
          <a:ahLst/>
          <a:cxnLst/>
          <a:rect l="0" t="0" r="0" b="0"/>
          <a:pathLst>
            <a:path>
              <a:moveTo>
                <a:pt x="0" y="33969"/>
              </a:moveTo>
              <a:lnTo>
                <a:pt x="594255" y="339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157B5D-D9E2-4138-B9F3-F17B22E86C4F}">
      <dsp:nvSpPr>
        <dsp:cNvPr id="0" name=""/>
        <dsp:cNvSpPr/>
      </dsp:nvSpPr>
      <dsp:spPr>
        <a:xfrm>
          <a:off x="1307" y="1551313"/>
          <a:ext cx="1955750" cy="195575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D50E26-6CAC-4316-8F5A-ED5F8733FBE0}">
      <dsp:nvSpPr>
        <dsp:cNvPr id="0" name=""/>
        <dsp:cNvSpPr/>
      </dsp:nvSpPr>
      <dsp:spPr>
        <a:xfrm>
          <a:off x="1961542" y="592860"/>
          <a:ext cx="1094843" cy="1094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ka-GE" sz="1800" kern="1200" dirty="0"/>
            <a:t>ტოლე-</a:t>
          </a:r>
          <a:endParaRPr lang="en-US" sz="1800" kern="1200" dirty="0"/>
        </a:p>
      </dsp:txBody>
      <dsp:txXfrm>
        <a:off x="2121878" y="753196"/>
        <a:ext cx="774171" cy="774171"/>
      </dsp:txXfrm>
    </dsp:sp>
    <dsp:sp modelId="{C054ABB3-513B-4DD8-8304-97A9E267C3E9}">
      <dsp:nvSpPr>
        <dsp:cNvPr id="0" name=""/>
        <dsp:cNvSpPr/>
      </dsp:nvSpPr>
      <dsp:spPr>
        <a:xfrm>
          <a:off x="3165870" y="592860"/>
          <a:ext cx="1642265" cy="10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ka-GE" sz="1600" kern="1200" dirty="0"/>
            <a:t>თანამგრძნობი</a:t>
          </a:r>
          <a:endParaRPr lang="en-US" sz="1600" kern="1200" dirty="0"/>
        </a:p>
        <a:p>
          <a:pPr marL="171450" lvl="1" indent="-171450" algn="l" defTabSz="711200">
            <a:lnSpc>
              <a:spcPct val="90000"/>
            </a:lnSpc>
            <a:spcBef>
              <a:spcPct val="0"/>
            </a:spcBef>
            <a:spcAft>
              <a:spcPct val="15000"/>
            </a:spcAft>
            <a:buChar char="•"/>
          </a:pPr>
          <a:r>
            <a:rPr lang="ka-GE" sz="1600" kern="1200" dirty="0"/>
            <a:t>მხიარული</a:t>
          </a:r>
          <a:endParaRPr lang="en-US" sz="1600" kern="1200" dirty="0"/>
        </a:p>
      </dsp:txBody>
      <dsp:txXfrm>
        <a:off x="3165870" y="592860"/>
        <a:ext cx="1642265" cy="1094843"/>
      </dsp:txXfrm>
    </dsp:sp>
    <dsp:sp modelId="{4B935BE4-D46D-4333-AB34-8130879A4265}">
      <dsp:nvSpPr>
        <dsp:cNvPr id="0" name=""/>
        <dsp:cNvSpPr/>
      </dsp:nvSpPr>
      <dsp:spPr>
        <a:xfrm>
          <a:off x="2333698" y="1981766"/>
          <a:ext cx="1094843" cy="1094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ka-GE" sz="1800" kern="1200" dirty="0"/>
            <a:t>რან-</a:t>
          </a:r>
          <a:endParaRPr lang="en-US" sz="1800" kern="1200" dirty="0"/>
        </a:p>
      </dsp:txBody>
      <dsp:txXfrm>
        <a:off x="2494034" y="2142102"/>
        <a:ext cx="774171" cy="774171"/>
      </dsp:txXfrm>
    </dsp:sp>
    <dsp:sp modelId="{2078E07A-7ABC-4E0D-AC15-0C6E658FF3DA}">
      <dsp:nvSpPr>
        <dsp:cNvPr id="0" name=""/>
        <dsp:cNvSpPr/>
      </dsp:nvSpPr>
      <dsp:spPr>
        <a:xfrm>
          <a:off x="3538026" y="1981766"/>
          <a:ext cx="1642265" cy="10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ka-GE" sz="1600" kern="1200" dirty="0"/>
            <a:t>განათლებული</a:t>
          </a:r>
          <a:endParaRPr lang="en-US" sz="1600" kern="1200" dirty="0"/>
        </a:p>
        <a:p>
          <a:pPr marL="171450" lvl="1" indent="-171450" algn="l" defTabSz="711200">
            <a:lnSpc>
              <a:spcPct val="90000"/>
            </a:lnSpc>
            <a:spcBef>
              <a:spcPct val="0"/>
            </a:spcBef>
            <a:spcAft>
              <a:spcPct val="15000"/>
            </a:spcAft>
            <a:buChar char="•"/>
          </a:pPr>
          <a:r>
            <a:rPr lang="ka-GE" sz="1600" kern="1200" dirty="0"/>
            <a:t>მზრუნველი</a:t>
          </a:r>
          <a:endParaRPr lang="en-US" sz="1600" kern="1200" dirty="0"/>
        </a:p>
      </dsp:txBody>
      <dsp:txXfrm>
        <a:off x="3538026" y="1981766"/>
        <a:ext cx="1642265" cy="1094843"/>
      </dsp:txXfrm>
    </dsp:sp>
    <dsp:sp modelId="{FF5258A6-97A3-4C1C-9D14-AEF720BC5199}">
      <dsp:nvSpPr>
        <dsp:cNvPr id="0" name=""/>
        <dsp:cNvSpPr/>
      </dsp:nvSpPr>
      <dsp:spPr>
        <a:xfrm>
          <a:off x="1961542" y="3370673"/>
          <a:ext cx="1094843" cy="1094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ka-GE" sz="1800" kern="1200" dirty="0"/>
            <a:t>ტობა.</a:t>
          </a:r>
          <a:endParaRPr lang="en-US" sz="1800" kern="1200" dirty="0"/>
        </a:p>
      </dsp:txBody>
      <dsp:txXfrm>
        <a:off x="2121878" y="3531009"/>
        <a:ext cx="774171" cy="774171"/>
      </dsp:txXfrm>
    </dsp:sp>
    <dsp:sp modelId="{5A06A51F-FAED-43BD-B447-5BE9DA1B16C4}">
      <dsp:nvSpPr>
        <dsp:cNvPr id="0" name=""/>
        <dsp:cNvSpPr/>
      </dsp:nvSpPr>
      <dsp:spPr>
        <a:xfrm>
          <a:off x="3165870" y="3370673"/>
          <a:ext cx="1642265" cy="10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ka-GE" sz="1600" kern="1200" dirty="0"/>
            <a:t>მიმტევებელი</a:t>
          </a:r>
          <a:endParaRPr lang="en-US" sz="1600" kern="1200" dirty="0"/>
        </a:p>
        <a:p>
          <a:pPr marL="171450" lvl="1" indent="-171450" algn="l" defTabSz="711200">
            <a:lnSpc>
              <a:spcPct val="90000"/>
            </a:lnSpc>
            <a:spcBef>
              <a:spcPct val="0"/>
            </a:spcBef>
            <a:spcAft>
              <a:spcPct val="15000"/>
            </a:spcAft>
            <a:buChar char="•"/>
          </a:pPr>
          <a:r>
            <a:rPr lang="ka-GE" sz="1600" kern="1200" dirty="0"/>
            <a:t>გულწფელი</a:t>
          </a:r>
          <a:endParaRPr lang="en-US" sz="1600" kern="1200" dirty="0"/>
        </a:p>
      </dsp:txBody>
      <dsp:txXfrm>
        <a:off x="3165870" y="3370673"/>
        <a:ext cx="1642265" cy="1094843"/>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4C73-92E3-464D-BB14-7510DDAE3F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E231D6-1C22-4D3B-ACA9-98FDAD2E4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19F3D2-BA95-444E-9C4C-3B128895A062}"/>
              </a:ext>
            </a:extLst>
          </p:cNvPr>
          <p:cNvSpPr>
            <a:spLocks noGrp="1"/>
          </p:cNvSpPr>
          <p:nvPr>
            <p:ph type="dt" sz="half" idx="10"/>
          </p:nvPr>
        </p:nvSpPr>
        <p:spPr/>
        <p:txBody>
          <a:bodyPr/>
          <a:lstStyle/>
          <a:p>
            <a:fld id="{75C8E5DC-0CBD-43A5-A7E3-56227FD01CB2}" type="datetimeFigureOut">
              <a:rPr lang="en-US" smtClean="0"/>
              <a:t>1/5/2025</a:t>
            </a:fld>
            <a:endParaRPr lang="en-US"/>
          </a:p>
        </p:txBody>
      </p:sp>
      <p:sp>
        <p:nvSpPr>
          <p:cNvPr id="5" name="Footer Placeholder 4">
            <a:extLst>
              <a:ext uri="{FF2B5EF4-FFF2-40B4-BE49-F238E27FC236}">
                <a16:creationId xmlns:a16="http://schemas.microsoft.com/office/drawing/2014/main" id="{65454256-379A-4E06-B853-88F44BA04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ADC88-4B05-46BB-899A-F48F7FEA72CB}"/>
              </a:ext>
            </a:extLst>
          </p:cNvPr>
          <p:cNvSpPr>
            <a:spLocks noGrp="1"/>
          </p:cNvSpPr>
          <p:nvPr>
            <p:ph type="sldNum" sz="quarter" idx="12"/>
          </p:nvPr>
        </p:nvSpPr>
        <p:spPr/>
        <p:txBody>
          <a:bodyPr/>
          <a:lstStyle/>
          <a:p>
            <a:fld id="{E64F7ABF-677F-48F4-A352-DABADE13D43D}" type="slidenum">
              <a:rPr lang="en-US" smtClean="0"/>
              <a:t>‹#›</a:t>
            </a:fld>
            <a:endParaRPr lang="en-US"/>
          </a:p>
        </p:txBody>
      </p:sp>
    </p:spTree>
    <p:extLst>
      <p:ext uri="{BB962C8B-B14F-4D97-AF65-F5344CB8AC3E}">
        <p14:creationId xmlns:p14="http://schemas.microsoft.com/office/powerpoint/2010/main" val="64754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974A-293F-4782-A3C9-CA460165E9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A15B36-8CD2-4B74-879B-117E24723E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B741B-202B-4720-8861-DF5F424E6DFD}"/>
              </a:ext>
            </a:extLst>
          </p:cNvPr>
          <p:cNvSpPr>
            <a:spLocks noGrp="1"/>
          </p:cNvSpPr>
          <p:nvPr>
            <p:ph type="dt" sz="half" idx="10"/>
          </p:nvPr>
        </p:nvSpPr>
        <p:spPr/>
        <p:txBody>
          <a:bodyPr/>
          <a:lstStyle/>
          <a:p>
            <a:fld id="{75C8E5DC-0CBD-43A5-A7E3-56227FD01CB2}" type="datetimeFigureOut">
              <a:rPr lang="en-US" smtClean="0"/>
              <a:t>1/5/2025</a:t>
            </a:fld>
            <a:endParaRPr lang="en-US"/>
          </a:p>
        </p:txBody>
      </p:sp>
      <p:sp>
        <p:nvSpPr>
          <p:cNvPr id="5" name="Footer Placeholder 4">
            <a:extLst>
              <a:ext uri="{FF2B5EF4-FFF2-40B4-BE49-F238E27FC236}">
                <a16:creationId xmlns:a16="http://schemas.microsoft.com/office/drawing/2014/main" id="{850485E1-4A74-41DD-9098-DBF60A022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4E17C-4500-4434-BC31-69CB2D478BEE}"/>
              </a:ext>
            </a:extLst>
          </p:cNvPr>
          <p:cNvSpPr>
            <a:spLocks noGrp="1"/>
          </p:cNvSpPr>
          <p:nvPr>
            <p:ph type="sldNum" sz="quarter" idx="12"/>
          </p:nvPr>
        </p:nvSpPr>
        <p:spPr/>
        <p:txBody>
          <a:bodyPr/>
          <a:lstStyle/>
          <a:p>
            <a:fld id="{E64F7ABF-677F-48F4-A352-DABADE13D43D}" type="slidenum">
              <a:rPr lang="en-US" smtClean="0"/>
              <a:t>‹#›</a:t>
            </a:fld>
            <a:endParaRPr lang="en-US"/>
          </a:p>
        </p:txBody>
      </p:sp>
    </p:spTree>
    <p:extLst>
      <p:ext uri="{BB962C8B-B14F-4D97-AF65-F5344CB8AC3E}">
        <p14:creationId xmlns:p14="http://schemas.microsoft.com/office/powerpoint/2010/main" val="81750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C2899-E1CF-4C7A-ABFF-8D2483BF57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E3687-7E4F-49F4-8A15-7BBFFC392A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9211B-DFB7-4706-AD75-907E2B85A09B}"/>
              </a:ext>
            </a:extLst>
          </p:cNvPr>
          <p:cNvSpPr>
            <a:spLocks noGrp="1"/>
          </p:cNvSpPr>
          <p:nvPr>
            <p:ph type="dt" sz="half" idx="10"/>
          </p:nvPr>
        </p:nvSpPr>
        <p:spPr/>
        <p:txBody>
          <a:bodyPr/>
          <a:lstStyle/>
          <a:p>
            <a:fld id="{75C8E5DC-0CBD-43A5-A7E3-56227FD01CB2}" type="datetimeFigureOut">
              <a:rPr lang="en-US" smtClean="0"/>
              <a:t>1/5/2025</a:t>
            </a:fld>
            <a:endParaRPr lang="en-US"/>
          </a:p>
        </p:txBody>
      </p:sp>
      <p:sp>
        <p:nvSpPr>
          <p:cNvPr id="5" name="Footer Placeholder 4">
            <a:extLst>
              <a:ext uri="{FF2B5EF4-FFF2-40B4-BE49-F238E27FC236}">
                <a16:creationId xmlns:a16="http://schemas.microsoft.com/office/drawing/2014/main" id="{5473C78A-58AF-4086-A6EE-FD4C98B2F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BDB73-138C-4B36-B04B-BEE75988EE9E}"/>
              </a:ext>
            </a:extLst>
          </p:cNvPr>
          <p:cNvSpPr>
            <a:spLocks noGrp="1"/>
          </p:cNvSpPr>
          <p:nvPr>
            <p:ph type="sldNum" sz="quarter" idx="12"/>
          </p:nvPr>
        </p:nvSpPr>
        <p:spPr/>
        <p:txBody>
          <a:bodyPr/>
          <a:lstStyle/>
          <a:p>
            <a:fld id="{E64F7ABF-677F-48F4-A352-DABADE13D43D}" type="slidenum">
              <a:rPr lang="en-US" smtClean="0"/>
              <a:t>‹#›</a:t>
            </a:fld>
            <a:endParaRPr lang="en-US"/>
          </a:p>
        </p:txBody>
      </p:sp>
    </p:spTree>
    <p:extLst>
      <p:ext uri="{BB962C8B-B14F-4D97-AF65-F5344CB8AC3E}">
        <p14:creationId xmlns:p14="http://schemas.microsoft.com/office/powerpoint/2010/main" val="118731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BD93-BBDB-424B-9DD6-4BC11232B4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B7A71-BFE9-4C09-8F7B-654B9E88B8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77736-7198-4C6E-A76A-386BDE757BC7}"/>
              </a:ext>
            </a:extLst>
          </p:cNvPr>
          <p:cNvSpPr>
            <a:spLocks noGrp="1"/>
          </p:cNvSpPr>
          <p:nvPr>
            <p:ph type="dt" sz="half" idx="10"/>
          </p:nvPr>
        </p:nvSpPr>
        <p:spPr/>
        <p:txBody>
          <a:bodyPr/>
          <a:lstStyle/>
          <a:p>
            <a:fld id="{75C8E5DC-0CBD-43A5-A7E3-56227FD01CB2}" type="datetimeFigureOut">
              <a:rPr lang="en-US" smtClean="0"/>
              <a:t>1/5/2025</a:t>
            </a:fld>
            <a:endParaRPr lang="en-US"/>
          </a:p>
        </p:txBody>
      </p:sp>
      <p:sp>
        <p:nvSpPr>
          <p:cNvPr id="5" name="Footer Placeholder 4">
            <a:extLst>
              <a:ext uri="{FF2B5EF4-FFF2-40B4-BE49-F238E27FC236}">
                <a16:creationId xmlns:a16="http://schemas.microsoft.com/office/drawing/2014/main" id="{CB369896-CB17-4D3E-BFED-448B47B34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A2309-2A14-4D8B-9F44-4A88829A6AF4}"/>
              </a:ext>
            </a:extLst>
          </p:cNvPr>
          <p:cNvSpPr>
            <a:spLocks noGrp="1"/>
          </p:cNvSpPr>
          <p:nvPr>
            <p:ph type="sldNum" sz="quarter" idx="12"/>
          </p:nvPr>
        </p:nvSpPr>
        <p:spPr/>
        <p:txBody>
          <a:bodyPr/>
          <a:lstStyle/>
          <a:p>
            <a:fld id="{E64F7ABF-677F-48F4-A352-DABADE13D43D}" type="slidenum">
              <a:rPr lang="en-US" smtClean="0"/>
              <a:t>‹#›</a:t>
            </a:fld>
            <a:endParaRPr lang="en-US"/>
          </a:p>
        </p:txBody>
      </p:sp>
    </p:spTree>
    <p:extLst>
      <p:ext uri="{BB962C8B-B14F-4D97-AF65-F5344CB8AC3E}">
        <p14:creationId xmlns:p14="http://schemas.microsoft.com/office/powerpoint/2010/main" val="76815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8DA7-D6A8-42C0-8B55-7D0ED772DF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0A913-442D-43DD-A4E9-9F09038495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774DA-9C1C-46B6-9041-A8CFFF744717}"/>
              </a:ext>
            </a:extLst>
          </p:cNvPr>
          <p:cNvSpPr>
            <a:spLocks noGrp="1"/>
          </p:cNvSpPr>
          <p:nvPr>
            <p:ph type="dt" sz="half" idx="10"/>
          </p:nvPr>
        </p:nvSpPr>
        <p:spPr/>
        <p:txBody>
          <a:bodyPr/>
          <a:lstStyle/>
          <a:p>
            <a:fld id="{75C8E5DC-0CBD-43A5-A7E3-56227FD01CB2}" type="datetimeFigureOut">
              <a:rPr lang="en-US" smtClean="0"/>
              <a:t>1/5/2025</a:t>
            </a:fld>
            <a:endParaRPr lang="en-US"/>
          </a:p>
        </p:txBody>
      </p:sp>
      <p:sp>
        <p:nvSpPr>
          <p:cNvPr id="5" name="Footer Placeholder 4">
            <a:extLst>
              <a:ext uri="{FF2B5EF4-FFF2-40B4-BE49-F238E27FC236}">
                <a16:creationId xmlns:a16="http://schemas.microsoft.com/office/drawing/2014/main" id="{EE2BFCD1-161F-4068-8AB8-E92926C23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4E2C7-F03B-4EEC-83C8-AD0305FF6C21}"/>
              </a:ext>
            </a:extLst>
          </p:cNvPr>
          <p:cNvSpPr>
            <a:spLocks noGrp="1"/>
          </p:cNvSpPr>
          <p:nvPr>
            <p:ph type="sldNum" sz="quarter" idx="12"/>
          </p:nvPr>
        </p:nvSpPr>
        <p:spPr/>
        <p:txBody>
          <a:bodyPr/>
          <a:lstStyle/>
          <a:p>
            <a:fld id="{E64F7ABF-677F-48F4-A352-DABADE13D43D}" type="slidenum">
              <a:rPr lang="en-US" smtClean="0"/>
              <a:t>‹#›</a:t>
            </a:fld>
            <a:endParaRPr lang="en-US"/>
          </a:p>
        </p:txBody>
      </p:sp>
    </p:spTree>
    <p:extLst>
      <p:ext uri="{BB962C8B-B14F-4D97-AF65-F5344CB8AC3E}">
        <p14:creationId xmlns:p14="http://schemas.microsoft.com/office/powerpoint/2010/main" val="250082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C7E7-4287-4140-B663-5A918024C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248CB5-B2D3-4F03-AFF3-2719CF5FC6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1864CA-1308-4FA0-ABE5-F985191C62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8E6122-E113-4A9D-A538-6912C88F9D3D}"/>
              </a:ext>
            </a:extLst>
          </p:cNvPr>
          <p:cNvSpPr>
            <a:spLocks noGrp="1"/>
          </p:cNvSpPr>
          <p:nvPr>
            <p:ph type="dt" sz="half" idx="10"/>
          </p:nvPr>
        </p:nvSpPr>
        <p:spPr/>
        <p:txBody>
          <a:bodyPr/>
          <a:lstStyle/>
          <a:p>
            <a:fld id="{75C8E5DC-0CBD-43A5-A7E3-56227FD01CB2}" type="datetimeFigureOut">
              <a:rPr lang="en-US" smtClean="0"/>
              <a:t>1/5/2025</a:t>
            </a:fld>
            <a:endParaRPr lang="en-US"/>
          </a:p>
        </p:txBody>
      </p:sp>
      <p:sp>
        <p:nvSpPr>
          <p:cNvPr id="6" name="Footer Placeholder 5">
            <a:extLst>
              <a:ext uri="{FF2B5EF4-FFF2-40B4-BE49-F238E27FC236}">
                <a16:creationId xmlns:a16="http://schemas.microsoft.com/office/drawing/2014/main" id="{9345F95A-3CC3-4C27-8371-026B6C24B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A1301-D1A7-4B0A-9D12-FD721606F471}"/>
              </a:ext>
            </a:extLst>
          </p:cNvPr>
          <p:cNvSpPr>
            <a:spLocks noGrp="1"/>
          </p:cNvSpPr>
          <p:nvPr>
            <p:ph type="sldNum" sz="quarter" idx="12"/>
          </p:nvPr>
        </p:nvSpPr>
        <p:spPr/>
        <p:txBody>
          <a:bodyPr/>
          <a:lstStyle/>
          <a:p>
            <a:fld id="{E64F7ABF-677F-48F4-A352-DABADE13D43D}" type="slidenum">
              <a:rPr lang="en-US" smtClean="0"/>
              <a:t>‹#›</a:t>
            </a:fld>
            <a:endParaRPr lang="en-US"/>
          </a:p>
        </p:txBody>
      </p:sp>
    </p:spTree>
    <p:extLst>
      <p:ext uri="{BB962C8B-B14F-4D97-AF65-F5344CB8AC3E}">
        <p14:creationId xmlns:p14="http://schemas.microsoft.com/office/powerpoint/2010/main" val="118786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A888-C012-4E29-881E-D64B8558CB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31AF76-2A44-42D6-978D-858B5973D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5D0D80-B1AE-411C-AE88-4C9FDC280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4EDE10-43F9-4FD5-93D9-2F3897FF7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EC3D70-8FE0-42D0-93F3-8253D7912E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4CC514-A2D4-4B7C-9A5E-DEBA28CBE8B1}"/>
              </a:ext>
            </a:extLst>
          </p:cNvPr>
          <p:cNvSpPr>
            <a:spLocks noGrp="1"/>
          </p:cNvSpPr>
          <p:nvPr>
            <p:ph type="dt" sz="half" idx="10"/>
          </p:nvPr>
        </p:nvSpPr>
        <p:spPr/>
        <p:txBody>
          <a:bodyPr/>
          <a:lstStyle/>
          <a:p>
            <a:fld id="{75C8E5DC-0CBD-43A5-A7E3-56227FD01CB2}" type="datetimeFigureOut">
              <a:rPr lang="en-US" smtClean="0"/>
              <a:t>1/5/2025</a:t>
            </a:fld>
            <a:endParaRPr lang="en-US"/>
          </a:p>
        </p:txBody>
      </p:sp>
      <p:sp>
        <p:nvSpPr>
          <p:cNvPr id="8" name="Footer Placeholder 7">
            <a:extLst>
              <a:ext uri="{FF2B5EF4-FFF2-40B4-BE49-F238E27FC236}">
                <a16:creationId xmlns:a16="http://schemas.microsoft.com/office/drawing/2014/main" id="{5B886654-C6F8-4D8C-9014-9C4F212DCA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AE4F24-A6BE-4D2A-A7B7-5B3ECC18C93A}"/>
              </a:ext>
            </a:extLst>
          </p:cNvPr>
          <p:cNvSpPr>
            <a:spLocks noGrp="1"/>
          </p:cNvSpPr>
          <p:nvPr>
            <p:ph type="sldNum" sz="quarter" idx="12"/>
          </p:nvPr>
        </p:nvSpPr>
        <p:spPr/>
        <p:txBody>
          <a:bodyPr/>
          <a:lstStyle/>
          <a:p>
            <a:fld id="{E64F7ABF-677F-48F4-A352-DABADE13D43D}" type="slidenum">
              <a:rPr lang="en-US" smtClean="0"/>
              <a:t>‹#›</a:t>
            </a:fld>
            <a:endParaRPr lang="en-US"/>
          </a:p>
        </p:txBody>
      </p:sp>
    </p:spTree>
    <p:extLst>
      <p:ext uri="{BB962C8B-B14F-4D97-AF65-F5344CB8AC3E}">
        <p14:creationId xmlns:p14="http://schemas.microsoft.com/office/powerpoint/2010/main" val="300426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DF1D-19DA-4830-AD08-8B39EAE315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C9185A-B2A9-4C9F-AEA2-F58D5A1F5C23}"/>
              </a:ext>
            </a:extLst>
          </p:cNvPr>
          <p:cNvSpPr>
            <a:spLocks noGrp="1"/>
          </p:cNvSpPr>
          <p:nvPr>
            <p:ph type="dt" sz="half" idx="10"/>
          </p:nvPr>
        </p:nvSpPr>
        <p:spPr/>
        <p:txBody>
          <a:bodyPr/>
          <a:lstStyle/>
          <a:p>
            <a:fld id="{75C8E5DC-0CBD-43A5-A7E3-56227FD01CB2}" type="datetimeFigureOut">
              <a:rPr lang="en-US" smtClean="0"/>
              <a:t>1/5/2025</a:t>
            </a:fld>
            <a:endParaRPr lang="en-US"/>
          </a:p>
        </p:txBody>
      </p:sp>
      <p:sp>
        <p:nvSpPr>
          <p:cNvPr id="4" name="Footer Placeholder 3">
            <a:extLst>
              <a:ext uri="{FF2B5EF4-FFF2-40B4-BE49-F238E27FC236}">
                <a16:creationId xmlns:a16="http://schemas.microsoft.com/office/drawing/2014/main" id="{28881D5F-E6E7-4F04-B40F-D75FE74E50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FAAE7E-8E37-4318-8C68-D7B6A74E0EB3}"/>
              </a:ext>
            </a:extLst>
          </p:cNvPr>
          <p:cNvSpPr>
            <a:spLocks noGrp="1"/>
          </p:cNvSpPr>
          <p:nvPr>
            <p:ph type="sldNum" sz="quarter" idx="12"/>
          </p:nvPr>
        </p:nvSpPr>
        <p:spPr/>
        <p:txBody>
          <a:bodyPr/>
          <a:lstStyle/>
          <a:p>
            <a:fld id="{E64F7ABF-677F-48F4-A352-DABADE13D43D}" type="slidenum">
              <a:rPr lang="en-US" smtClean="0"/>
              <a:t>‹#›</a:t>
            </a:fld>
            <a:endParaRPr lang="en-US"/>
          </a:p>
        </p:txBody>
      </p:sp>
    </p:spTree>
    <p:extLst>
      <p:ext uri="{BB962C8B-B14F-4D97-AF65-F5344CB8AC3E}">
        <p14:creationId xmlns:p14="http://schemas.microsoft.com/office/powerpoint/2010/main" val="273769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F43E2A-C8A3-47FF-963F-BE406B7DD349}"/>
              </a:ext>
            </a:extLst>
          </p:cNvPr>
          <p:cNvSpPr>
            <a:spLocks noGrp="1"/>
          </p:cNvSpPr>
          <p:nvPr>
            <p:ph type="dt" sz="half" idx="10"/>
          </p:nvPr>
        </p:nvSpPr>
        <p:spPr/>
        <p:txBody>
          <a:bodyPr/>
          <a:lstStyle/>
          <a:p>
            <a:fld id="{75C8E5DC-0CBD-43A5-A7E3-56227FD01CB2}" type="datetimeFigureOut">
              <a:rPr lang="en-US" smtClean="0"/>
              <a:t>1/5/2025</a:t>
            </a:fld>
            <a:endParaRPr lang="en-US"/>
          </a:p>
        </p:txBody>
      </p:sp>
      <p:sp>
        <p:nvSpPr>
          <p:cNvPr id="3" name="Footer Placeholder 2">
            <a:extLst>
              <a:ext uri="{FF2B5EF4-FFF2-40B4-BE49-F238E27FC236}">
                <a16:creationId xmlns:a16="http://schemas.microsoft.com/office/drawing/2014/main" id="{D76D651E-7D78-44F4-87CB-B9C0B639F9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9A0931-E8D4-40DB-BE1E-6761F23330E4}"/>
              </a:ext>
            </a:extLst>
          </p:cNvPr>
          <p:cNvSpPr>
            <a:spLocks noGrp="1"/>
          </p:cNvSpPr>
          <p:nvPr>
            <p:ph type="sldNum" sz="quarter" idx="12"/>
          </p:nvPr>
        </p:nvSpPr>
        <p:spPr/>
        <p:txBody>
          <a:bodyPr/>
          <a:lstStyle/>
          <a:p>
            <a:fld id="{E64F7ABF-677F-48F4-A352-DABADE13D43D}" type="slidenum">
              <a:rPr lang="en-US" smtClean="0"/>
              <a:t>‹#›</a:t>
            </a:fld>
            <a:endParaRPr lang="en-US"/>
          </a:p>
        </p:txBody>
      </p:sp>
    </p:spTree>
    <p:extLst>
      <p:ext uri="{BB962C8B-B14F-4D97-AF65-F5344CB8AC3E}">
        <p14:creationId xmlns:p14="http://schemas.microsoft.com/office/powerpoint/2010/main" val="300507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BEB1-A59D-4BDD-A952-91A4E4B31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9BC12D-A81E-4FD5-BAD3-05753663C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3D17F3-8B6D-4A5E-A128-A71F84920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31524-18F9-4126-9DC9-D09068EF000D}"/>
              </a:ext>
            </a:extLst>
          </p:cNvPr>
          <p:cNvSpPr>
            <a:spLocks noGrp="1"/>
          </p:cNvSpPr>
          <p:nvPr>
            <p:ph type="dt" sz="half" idx="10"/>
          </p:nvPr>
        </p:nvSpPr>
        <p:spPr/>
        <p:txBody>
          <a:bodyPr/>
          <a:lstStyle/>
          <a:p>
            <a:fld id="{75C8E5DC-0CBD-43A5-A7E3-56227FD01CB2}" type="datetimeFigureOut">
              <a:rPr lang="en-US" smtClean="0"/>
              <a:t>1/5/2025</a:t>
            </a:fld>
            <a:endParaRPr lang="en-US"/>
          </a:p>
        </p:txBody>
      </p:sp>
      <p:sp>
        <p:nvSpPr>
          <p:cNvPr id="6" name="Footer Placeholder 5">
            <a:extLst>
              <a:ext uri="{FF2B5EF4-FFF2-40B4-BE49-F238E27FC236}">
                <a16:creationId xmlns:a16="http://schemas.microsoft.com/office/drawing/2014/main" id="{5940F52C-645B-4AA5-9E44-967D46E29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671DA-1F8E-4CDA-B20B-B60B40092218}"/>
              </a:ext>
            </a:extLst>
          </p:cNvPr>
          <p:cNvSpPr>
            <a:spLocks noGrp="1"/>
          </p:cNvSpPr>
          <p:nvPr>
            <p:ph type="sldNum" sz="quarter" idx="12"/>
          </p:nvPr>
        </p:nvSpPr>
        <p:spPr/>
        <p:txBody>
          <a:bodyPr/>
          <a:lstStyle/>
          <a:p>
            <a:fld id="{E64F7ABF-677F-48F4-A352-DABADE13D43D}" type="slidenum">
              <a:rPr lang="en-US" smtClean="0"/>
              <a:t>‹#›</a:t>
            </a:fld>
            <a:endParaRPr lang="en-US"/>
          </a:p>
        </p:txBody>
      </p:sp>
    </p:spTree>
    <p:extLst>
      <p:ext uri="{BB962C8B-B14F-4D97-AF65-F5344CB8AC3E}">
        <p14:creationId xmlns:p14="http://schemas.microsoft.com/office/powerpoint/2010/main" val="41064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E3D4-D1E5-496B-9D2F-FCEE65649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D1B598-A238-490B-BF5A-35102C6CE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97300A-B996-474C-B6BF-AD4AA6D7C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7203D-DFEC-4C76-8A78-8C20A8E6642E}"/>
              </a:ext>
            </a:extLst>
          </p:cNvPr>
          <p:cNvSpPr>
            <a:spLocks noGrp="1"/>
          </p:cNvSpPr>
          <p:nvPr>
            <p:ph type="dt" sz="half" idx="10"/>
          </p:nvPr>
        </p:nvSpPr>
        <p:spPr/>
        <p:txBody>
          <a:bodyPr/>
          <a:lstStyle/>
          <a:p>
            <a:fld id="{75C8E5DC-0CBD-43A5-A7E3-56227FD01CB2}" type="datetimeFigureOut">
              <a:rPr lang="en-US" smtClean="0"/>
              <a:t>1/5/2025</a:t>
            </a:fld>
            <a:endParaRPr lang="en-US"/>
          </a:p>
        </p:txBody>
      </p:sp>
      <p:sp>
        <p:nvSpPr>
          <p:cNvPr id="6" name="Footer Placeholder 5">
            <a:extLst>
              <a:ext uri="{FF2B5EF4-FFF2-40B4-BE49-F238E27FC236}">
                <a16:creationId xmlns:a16="http://schemas.microsoft.com/office/drawing/2014/main" id="{B1B0E498-A2C3-49B1-AF71-173A4363C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AEF292-0D5A-4C83-A29E-05C11768A947}"/>
              </a:ext>
            </a:extLst>
          </p:cNvPr>
          <p:cNvSpPr>
            <a:spLocks noGrp="1"/>
          </p:cNvSpPr>
          <p:nvPr>
            <p:ph type="sldNum" sz="quarter" idx="12"/>
          </p:nvPr>
        </p:nvSpPr>
        <p:spPr/>
        <p:txBody>
          <a:bodyPr/>
          <a:lstStyle/>
          <a:p>
            <a:fld id="{E64F7ABF-677F-48F4-A352-DABADE13D43D}" type="slidenum">
              <a:rPr lang="en-US" smtClean="0"/>
              <a:t>‹#›</a:t>
            </a:fld>
            <a:endParaRPr lang="en-US"/>
          </a:p>
        </p:txBody>
      </p:sp>
    </p:spTree>
    <p:extLst>
      <p:ext uri="{BB962C8B-B14F-4D97-AF65-F5344CB8AC3E}">
        <p14:creationId xmlns:p14="http://schemas.microsoft.com/office/powerpoint/2010/main" val="141994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B50821-4E70-4A2D-89A3-1C516C9F7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F39DFF-346E-4198-80D8-098ED14CE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91F6B-F4BC-4CE9-895F-F4C74AB2D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8E5DC-0CBD-43A5-A7E3-56227FD01CB2}" type="datetimeFigureOut">
              <a:rPr lang="en-US" smtClean="0"/>
              <a:t>1/5/2025</a:t>
            </a:fld>
            <a:endParaRPr lang="en-US"/>
          </a:p>
        </p:txBody>
      </p:sp>
      <p:sp>
        <p:nvSpPr>
          <p:cNvPr id="5" name="Footer Placeholder 4">
            <a:extLst>
              <a:ext uri="{FF2B5EF4-FFF2-40B4-BE49-F238E27FC236}">
                <a16:creationId xmlns:a16="http://schemas.microsoft.com/office/drawing/2014/main" id="{9AF2A672-FB53-47DB-9F35-C062D4174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79F342-0F18-4056-9EEA-7D0D2C9EA4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F7ABF-677F-48F4-A352-DABADE13D43D}" type="slidenum">
              <a:rPr lang="en-US" smtClean="0"/>
              <a:t>‹#›</a:t>
            </a:fld>
            <a:endParaRPr lang="en-US"/>
          </a:p>
        </p:txBody>
      </p:sp>
    </p:spTree>
    <p:extLst>
      <p:ext uri="{BB962C8B-B14F-4D97-AF65-F5344CB8AC3E}">
        <p14:creationId xmlns:p14="http://schemas.microsoft.com/office/powerpoint/2010/main" val="3228005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image" Target="../media/image8.jfif"/><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fif"/><Relationship Id="rId5" Type="http://schemas.openxmlformats.org/officeDocument/2006/relationships/image" Target="../media/image5.jfif"/><Relationship Id="rId4" Type="http://schemas.openxmlformats.org/officeDocument/2006/relationships/image" Target="../media/image4.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2DBE0-56DE-4B62-9E48-83D30CBCC427}"/>
              </a:ext>
            </a:extLst>
          </p:cNvPr>
          <p:cNvSpPr>
            <a:spLocks noGrp="1"/>
          </p:cNvSpPr>
          <p:nvPr>
            <p:ph sz="half" idx="1"/>
          </p:nvPr>
        </p:nvSpPr>
        <p:spPr>
          <a:xfrm>
            <a:off x="838200" y="541538"/>
            <a:ext cx="5181600" cy="1376039"/>
          </a:xfrm>
        </p:spPr>
        <p:txBody>
          <a:bodyPr>
            <a:normAutofit/>
          </a:bodyPr>
          <a:lstStyle/>
          <a:p>
            <a:r>
              <a:rPr lang="ka-GE" sz="1600" dirty="0">
                <a:highlight>
                  <a:srgbClr val="FFFF00"/>
                </a:highlight>
              </a:rPr>
              <a:t>ტოლერანტობა:ანუ შენგან განსხვავებული ადამიანის მიღება , მისი უფლებების პატივცემა და გატვალისწინება , მოთმინება , სიკეთე , პატიება , მზრუნველობა , გულმოწყალება და თანაგრძნობა . ეს არის მშვიდობიანი ცხოვრების გარანტი . </a:t>
            </a:r>
            <a:endParaRPr lang="en-US" sz="1600" dirty="0">
              <a:highlight>
                <a:srgbClr val="FFFF00"/>
              </a:highlight>
            </a:endParaRPr>
          </a:p>
        </p:txBody>
      </p:sp>
      <p:graphicFrame>
        <p:nvGraphicFramePr>
          <p:cNvPr id="17" name="Content Placeholder 16">
            <a:extLst>
              <a:ext uri="{FF2B5EF4-FFF2-40B4-BE49-F238E27FC236}">
                <a16:creationId xmlns:a16="http://schemas.microsoft.com/office/drawing/2014/main" id="{A0154A50-7AB2-4287-89FC-D9F61C055D08}"/>
              </a:ext>
            </a:extLst>
          </p:cNvPr>
          <p:cNvGraphicFramePr>
            <a:graphicFrameLocks noGrp="1"/>
          </p:cNvGraphicFramePr>
          <p:nvPr>
            <p:ph sz="half" idx="2"/>
            <p:extLst>
              <p:ext uri="{D42A27DB-BD31-4B8C-83A1-F6EECF244321}">
                <p14:modId xmlns:p14="http://schemas.microsoft.com/office/powerpoint/2010/main" val="3403417772"/>
              </p:ext>
            </p:extLst>
          </p:nvPr>
        </p:nvGraphicFramePr>
        <p:xfrm>
          <a:off x="838200" y="1917577"/>
          <a:ext cx="5181600" cy="5058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a:extLst>
              <a:ext uri="{FF2B5EF4-FFF2-40B4-BE49-F238E27FC236}">
                <a16:creationId xmlns:a16="http://schemas.microsoft.com/office/drawing/2014/main" id="{D623C894-59F4-49A3-AEC6-6EF03CBDCB03}"/>
              </a:ext>
            </a:extLst>
          </p:cNvPr>
          <p:cNvSpPr txBox="1"/>
          <p:nvPr/>
        </p:nvSpPr>
        <p:spPr>
          <a:xfrm>
            <a:off x="6577613" y="0"/>
            <a:ext cx="4865704" cy="6894195"/>
          </a:xfrm>
          <a:prstGeom prst="rect">
            <a:avLst/>
          </a:prstGeom>
          <a:noFill/>
        </p:spPr>
        <p:txBody>
          <a:bodyPr wrap="square" lIns="0" tIns="0" rIns="0" bIns="0" rtlCol="0">
            <a:spAutoFit/>
          </a:bodyPr>
          <a:lstStyle/>
          <a:p>
            <a:r>
              <a:rPr lang="ka-GE" sz="1400" dirty="0"/>
              <a:t>ტოლერანტობის მაგალითად რამდენიმე სერიალს მოვიყვან არსებობს სერიალი სახელად ‘თანამედროვე ოჯახი’ რომელშიც არაერთი განსხვავებული აზრის და ეროვნების ადამიანი ცხოვრობს რომ მოვიყვანოთ მაგალითათ ოჯახის ყველაზე უფროსი წევრი ჯეი რომელსაც ორი შვილი ყავს ერთი ბიჭი მეორე კი გოგო ბიჭი არის გეი და მამამ ეს მიიღო იმის მიუხედავად რომ ეს არ მოსწონდა ასევე ამ კაცს ყავს მეორე ცოლი რომელიც არის ესპანელი ბევრი ცრურწმენის სჯერა და არის მათგან განსხვავებული მაგრამ ის მტელ ოჯახს უყვარს და მასთან კარგი ურთიერთობაა აქვთ ასევე ამ ქალის შვილთანაც ეს ბიჭი ყველასაგან განსხვავებულია თავისუფლად გამოხატავს თავს და ის ყველასაგან განსხვავებით ისე იცმევს რომ მას თანატოლები ხშირად დასცინიან მაგრამ მისი ოჯახი და მეგობრები მას ისეთს იღებენ როგორიც არის და უყვართ ის.ამის მეორე მაგალითად მოვიყვანდი ერთ სერიალს სახელად ‘თინეიჯერი მგელი’ რომელიც არის ფენტეზი მაგრამ შეიძლება მოვიყვანოთ ტოლერანტობის მაგალითად ამ სერიალში ძირითადად არან მაქციები, მანში ,მონადირეები ,მკვლეკი ექიმები ,ცბიერი სული,ცერბერი,კოიოტი მაქცია  ,მელა და ასე შემდეგ მაგრამ ამ შერიალში მთავარი ისაა რომ ისინი ერთად მოქმედებენ როგორც ძემოთ ხსენებული არსებები ასევე ადამიანები ისინი ერტად ცდილობდნენ საკუთარი თავებისა და ქალაქის გადარჩენას იმის მიუხედავად რომ ხანდახან ხალხი მათდამი ცუდად იყო განწყობილი.ასევე მათ მიმართ სერიალის ბოლოს ყველა ადამიანს უჩდება ტოლერეანტობა.ასევე შეილება მაგალითად მოვიყვანოთ სერიალი ‘ ძლიერი ქალი დო ბუნიონი’ რომელიც ასევე ფენტეზია მაგრამ ამ სერიალში დო ბუნიონს აქვს იმხელა ძალა რომ არათუ ვინმეს ან რამის დახმარება სჭირდება არამედ იქით ეხმარება ხალხს და მის მიმართ ყველა </a:t>
            </a:r>
            <a:r>
              <a:rPr lang="ka-GE" sz="1400"/>
              <a:t>გარშემომყოფი ტოლერანტულია.</a:t>
            </a:r>
            <a:endParaRPr lang="en-US" sz="1400" dirty="0"/>
          </a:p>
        </p:txBody>
      </p:sp>
    </p:spTree>
    <p:extLst>
      <p:ext uri="{BB962C8B-B14F-4D97-AF65-F5344CB8AC3E}">
        <p14:creationId xmlns:p14="http://schemas.microsoft.com/office/powerpoint/2010/main" val="372315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E37E4D-7BA0-4E0B-B03B-CF95E8748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09" y="3861203"/>
            <a:ext cx="2706328" cy="2706328"/>
          </a:xfrm>
          <a:prstGeom prst="rect">
            <a:avLst/>
          </a:prstGeom>
        </p:spPr>
      </p:pic>
      <p:pic>
        <p:nvPicPr>
          <p:cNvPr id="5" name="Picture 4">
            <a:extLst>
              <a:ext uri="{FF2B5EF4-FFF2-40B4-BE49-F238E27FC236}">
                <a16:creationId xmlns:a16="http://schemas.microsoft.com/office/drawing/2014/main" id="{D931BAC8-C7B0-47A7-809A-6A26CD363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7864" y="1392068"/>
            <a:ext cx="3534136" cy="5465931"/>
          </a:xfrm>
          <a:prstGeom prst="rect">
            <a:avLst/>
          </a:prstGeom>
        </p:spPr>
      </p:pic>
      <p:pic>
        <p:nvPicPr>
          <p:cNvPr id="7" name="Picture 6">
            <a:extLst>
              <a:ext uri="{FF2B5EF4-FFF2-40B4-BE49-F238E27FC236}">
                <a16:creationId xmlns:a16="http://schemas.microsoft.com/office/drawing/2014/main" id="{8DA94FE2-159D-478A-BDDE-BD50609F2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1774" y="197935"/>
            <a:ext cx="2895600" cy="1581150"/>
          </a:xfrm>
          <a:prstGeom prst="rect">
            <a:avLst/>
          </a:prstGeom>
        </p:spPr>
      </p:pic>
      <p:pic>
        <p:nvPicPr>
          <p:cNvPr id="9" name="Picture 8">
            <a:extLst>
              <a:ext uri="{FF2B5EF4-FFF2-40B4-BE49-F238E27FC236}">
                <a16:creationId xmlns:a16="http://schemas.microsoft.com/office/drawing/2014/main" id="{0B4657BB-A549-4569-96F6-1AC5A2AAB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9101" y="2280052"/>
            <a:ext cx="2962275" cy="1581151"/>
          </a:xfrm>
          <a:prstGeom prst="rect">
            <a:avLst/>
          </a:prstGeom>
        </p:spPr>
      </p:pic>
      <p:pic>
        <p:nvPicPr>
          <p:cNvPr id="11" name="Picture 10">
            <a:extLst>
              <a:ext uri="{FF2B5EF4-FFF2-40B4-BE49-F238E27FC236}">
                <a16:creationId xmlns:a16="http://schemas.microsoft.com/office/drawing/2014/main" id="{8396925C-99C2-427F-839A-520DD10706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6644" y="0"/>
            <a:ext cx="3076575" cy="1485900"/>
          </a:xfrm>
          <a:prstGeom prst="rect">
            <a:avLst/>
          </a:prstGeom>
        </p:spPr>
      </p:pic>
      <p:pic>
        <p:nvPicPr>
          <p:cNvPr id="13" name="Picture 12">
            <a:extLst>
              <a:ext uri="{FF2B5EF4-FFF2-40B4-BE49-F238E27FC236}">
                <a16:creationId xmlns:a16="http://schemas.microsoft.com/office/drawing/2014/main" id="{ED708E76-63D2-4352-9F5E-6872DD5E2C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09940" y="4043778"/>
            <a:ext cx="1866900" cy="2800350"/>
          </a:xfrm>
          <a:prstGeom prst="rect">
            <a:avLst/>
          </a:prstGeom>
        </p:spPr>
      </p:pic>
      <p:pic>
        <p:nvPicPr>
          <p:cNvPr id="15" name="Picture 14">
            <a:extLst>
              <a:ext uri="{FF2B5EF4-FFF2-40B4-BE49-F238E27FC236}">
                <a16:creationId xmlns:a16="http://schemas.microsoft.com/office/drawing/2014/main" id="{B403C8EF-EE46-49EE-B907-093C09F842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0052" y="5078915"/>
            <a:ext cx="2857500" cy="1600200"/>
          </a:xfrm>
          <a:prstGeom prst="rect">
            <a:avLst/>
          </a:prstGeom>
        </p:spPr>
      </p:pic>
      <p:sp>
        <p:nvSpPr>
          <p:cNvPr id="16" name="TextBox 15">
            <a:extLst>
              <a:ext uri="{FF2B5EF4-FFF2-40B4-BE49-F238E27FC236}">
                <a16:creationId xmlns:a16="http://schemas.microsoft.com/office/drawing/2014/main" id="{6943F1E7-5EFF-4867-A4E3-76DA5E6391EF}"/>
              </a:ext>
            </a:extLst>
          </p:cNvPr>
          <p:cNvSpPr txBox="1"/>
          <p:nvPr/>
        </p:nvSpPr>
        <p:spPr>
          <a:xfrm>
            <a:off x="87956" y="47546"/>
            <a:ext cx="4084549" cy="1723549"/>
          </a:xfrm>
          <a:prstGeom prst="rect">
            <a:avLst/>
          </a:prstGeom>
          <a:noFill/>
        </p:spPr>
        <p:txBody>
          <a:bodyPr wrap="square" lIns="0" tIns="0" rIns="0" bIns="0" rtlCol="0">
            <a:spAutoFit/>
          </a:bodyPr>
          <a:lstStyle/>
          <a:p>
            <a:r>
              <a:rPr lang="ka-GE" sz="1400" dirty="0">
                <a:highlight>
                  <a:srgbClr val="FFFF00"/>
                </a:highlight>
              </a:rPr>
              <a:t>ასევე მოვიყვან არატოლერანტულობის მაგალითს არის ერთი სერიალი რომლის სახელსაც არ დავასახელებ იქ არის ერთი ფერადკანიანი ბიჭი რომელიც არის გეი და მას მთელი სკოლა ამცირებს სცემს ცუდად ეპყრობა საკუთარი მამაც კი მისი განსხვავებულობის გამო ის ქუჩაშიც კი სცემეს რაც არის დაუშვებელი და ძალიან დიდი სისასტიკე.</a:t>
            </a:r>
            <a:endParaRPr lang="en-US" sz="1400" dirty="0">
              <a:highlight>
                <a:srgbClr val="FFFF00"/>
              </a:highlight>
            </a:endParaRPr>
          </a:p>
        </p:txBody>
      </p:sp>
    </p:spTree>
    <p:extLst>
      <p:ext uri="{BB962C8B-B14F-4D97-AF65-F5344CB8AC3E}">
        <p14:creationId xmlns:p14="http://schemas.microsoft.com/office/powerpoint/2010/main" val="2620079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9188DFC990AE47BC4F9709CF9E0D62" ma:contentTypeVersion="12" ma:contentTypeDescription="Create a new document." ma:contentTypeScope="" ma:versionID="d55559888aa2bdde220ac98aec5b1333">
  <xsd:schema xmlns:xsd="http://www.w3.org/2001/XMLSchema" xmlns:xs="http://www.w3.org/2001/XMLSchema" xmlns:p="http://schemas.microsoft.com/office/2006/metadata/properties" xmlns:ns3="9bd9d203-630b-4b9e-b1a7-e54e0539d579" xmlns:ns4="4482f097-18c1-4ce3-b9a0-019003f7ab65" targetNamespace="http://schemas.microsoft.com/office/2006/metadata/properties" ma:root="true" ma:fieldsID="035d161e4a755a0484f32f6ec580babe" ns3:_="" ns4:_="">
    <xsd:import namespace="9bd9d203-630b-4b9e-b1a7-e54e0539d579"/>
    <xsd:import namespace="4482f097-18c1-4ce3-b9a0-019003f7ab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SearchProperties" minOccurs="0"/>
                <xsd:element ref="ns4:MediaServiceObjectDetectorVersion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d9d203-630b-4b9e-b1a7-e54e0539d57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82f097-18c1-4ce3-b9a0-019003f7ab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78AB74-4B3A-4828-AF1D-16C28321B51E}">
  <ds:schemaRefs>
    <ds:schemaRef ds:uri="http://purl.org/dc/elements/1.1/"/>
    <ds:schemaRef ds:uri="http://schemas.microsoft.com/office/infopath/2007/PartnerControls"/>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dcmitype/"/>
    <ds:schemaRef ds:uri="4482f097-18c1-4ce3-b9a0-019003f7ab65"/>
    <ds:schemaRef ds:uri="9bd9d203-630b-4b9e-b1a7-e54e0539d579"/>
    <ds:schemaRef ds:uri="http://www.w3.org/XML/1998/namespace"/>
  </ds:schemaRefs>
</ds:datastoreItem>
</file>

<file path=customXml/itemProps2.xml><?xml version="1.0" encoding="utf-8"?>
<ds:datastoreItem xmlns:ds="http://schemas.openxmlformats.org/officeDocument/2006/customXml" ds:itemID="{7EAB15B4-B3B0-4566-A378-D930CA3252ED}">
  <ds:schemaRefs>
    <ds:schemaRef ds:uri="http://schemas.microsoft.com/sharepoint/v3/contenttype/forms"/>
  </ds:schemaRefs>
</ds:datastoreItem>
</file>

<file path=customXml/itemProps3.xml><?xml version="1.0" encoding="utf-8"?>
<ds:datastoreItem xmlns:ds="http://schemas.openxmlformats.org/officeDocument/2006/customXml" ds:itemID="{EBDDF96E-4900-4313-8D80-824ED4D841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d9d203-630b-4b9e-b1a7-e54e0539d579"/>
    <ds:schemaRef ds:uri="4482f097-18c1-4ce3-b9a0-019003f7ab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147</TotalTime>
  <Words>326</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Sylfaen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ოლიკო გოგლიძე</dc:creator>
  <cp:lastModifiedBy>ოლიკო გოგლიძე</cp:lastModifiedBy>
  <cp:revision>3</cp:revision>
  <dcterms:created xsi:type="dcterms:W3CDTF">2024-11-12T14:44:11Z</dcterms:created>
  <dcterms:modified xsi:type="dcterms:W3CDTF">2025-01-05T15:08:23Z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d2b3a5-926f-4111-8eea-9c5318b8762f_Enabled">
    <vt:lpwstr>true</vt:lpwstr>
  </property>
  <property fmtid="{D5CDD505-2E9C-101B-9397-08002B2CF9AE}" pid="3" name="MSIP_Label_cdd2b3a5-926f-4111-8eea-9c5318b8762f_SetDate">
    <vt:lpwstr>2024-11-12T14:44:11Z</vt:lpwstr>
  </property>
  <property fmtid="{D5CDD505-2E9C-101B-9397-08002B2CF9AE}" pid="4" name="MSIP_Label_cdd2b3a5-926f-4111-8eea-9c5318b8762f_Method">
    <vt:lpwstr>Standard</vt:lpwstr>
  </property>
  <property fmtid="{D5CDD505-2E9C-101B-9397-08002B2CF9AE}" pid="5" name="MSIP_Label_cdd2b3a5-926f-4111-8eea-9c5318b8762f_Name">
    <vt:lpwstr>defa4170-0d19-0005-0004-bc88714345d2</vt:lpwstr>
  </property>
  <property fmtid="{D5CDD505-2E9C-101B-9397-08002B2CF9AE}" pid="6" name="MSIP_Label_cdd2b3a5-926f-4111-8eea-9c5318b8762f_SiteId">
    <vt:lpwstr>61d2e93c-423d-43b4-8f23-1580c2341952</vt:lpwstr>
  </property>
  <property fmtid="{D5CDD505-2E9C-101B-9397-08002B2CF9AE}" pid="7" name="MSIP_Label_cdd2b3a5-926f-4111-8eea-9c5318b8762f_ActionId">
    <vt:lpwstr>6ca3b008-7ab5-456e-a158-0000ee0d7304</vt:lpwstr>
  </property>
  <property fmtid="{D5CDD505-2E9C-101B-9397-08002B2CF9AE}" pid="8" name="MSIP_Label_cdd2b3a5-926f-4111-8eea-9c5318b8762f_ContentBits">
    <vt:lpwstr>0</vt:lpwstr>
  </property>
  <property fmtid="{D5CDD505-2E9C-101B-9397-08002B2CF9AE}" pid="9" name="ContentTypeId">
    <vt:lpwstr>0x010100399188DFC990AE47BC4F9709CF9E0D62</vt:lpwstr>
  </property>
</Properties>
</file>