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3"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14545-1E9D-409E-A2A8-F8B93D8EB7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DC44BC-A257-47FC-A153-0296BF496D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0B96A8-2178-4EEA-803A-467AE3CBBD58}"/>
              </a:ext>
            </a:extLst>
          </p:cNvPr>
          <p:cNvSpPr>
            <a:spLocks noGrp="1"/>
          </p:cNvSpPr>
          <p:nvPr>
            <p:ph type="dt" sz="half" idx="10"/>
          </p:nvPr>
        </p:nvSpPr>
        <p:spPr/>
        <p:txBody>
          <a:bodyPr/>
          <a:lstStyle/>
          <a:p>
            <a:fld id="{0D17EE54-7C29-4998-8318-C4621087D0F9}" type="datetimeFigureOut">
              <a:rPr lang="en-US" smtClean="0"/>
              <a:t>1/5/2025</a:t>
            </a:fld>
            <a:endParaRPr lang="en-US"/>
          </a:p>
        </p:txBody>
      </p:sp>
      <p:sp>
        <p:nvSpPr>
          <p:cNvPr id="5" name="Footer Placeholder 4">
            <a:extLst>
              <a:ext uri="{FF2B5EF4-FFF2-40B4-BE49-F238E27FC236}">
                <a16:creationId xmlns:a16="http://schemas.microsoft.com/office/drawing/2014/main" id="{A5CA1D72-8A21-425E-8904-AC58F556E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50B5E-F6CE-46FF-91A2-8A2ED7DDCA2B}"/>
              </a:ext>
            </a:extLst>
          </p:cNvPr>
          <p:cNvSpPr>
            <a:spLocks noGrp="1"/>
          </p:cNvSpPr>
          <p:nvPr>
            <p:ph type="sldNum" sz="quarter" idx="12"/>
          </p:nvPr>
        </p:nvSpPr>
        <p:spPr/>
        <p:txBody>
          <a:bodyPr/>
          <a:lstStyle/>
          <a:p>
            <a:fld id="{9B4C116B-C5C2-4E81-8080-03D496E46081}" type="slidenum">
              <a:rPr lang="en-US" smtClean="0"/>
              <a:t>‹#›</a:t>
            </a:fld>
            <a:endParaRPr lang="en-US"/>
          </a:p>
        </p:txBody>
      </p:sp>
    </p:spTree>
    <p:extLst>
      <p:ext uri="{BB962C8B-B14F-4D97-AF65-F5344CB8AC3E}">
        <p14:creationId xmlns:p14="http://schemas.microsoft.com/office/powerpoint/2010/main" val="3292021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54337-57F4-4F75-90C2-FE0C81D07E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638727-2570-4808-8E89-8CDEE8DA80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6E4178-2257-445B-B9E8-9B2C162E8DC7}"/>
              </a:ext>
            </a:extLst>
          </p:cNvPr>
          <p:cNvSpPr>
            <a:spLocks noGrp="1"/>
          </p:cNvSpPr>
          <p:nvPr>
            <p:ph type="dt" sz="half" idx="10"/>
          </p:nvPr>
        </p:nvSpPr>
        <p:spPr/>
        <p:txBody>
          <a:bodyPr/>
          <a:lstStyle/>
          <a:p>
            <a:fld id="{0D17EE54-7C29-4998-8318-C4621087D0F9}" type="datetimeFigureOut">
              <a:rPr lang="en-US" smtClean="0"/>
              <a:t>1/5/2025</a:t>
            </a:fld>
            <a:endParaRPr lang="en-US"/>
          </a:p>
        </p:txBody>
      </p:sp>
      <p:sp>
        <p:nvSpPr>
          <p:cNvPr id="5" name="Footer Placeholder 4">
            <a:extLst>
              <a:ext uri="{FF2B5EF4-FFF2-40B4-BE49-F238E27FC236}">
                <a16:creationId xmlns:a16="http://schemas.microsoft.com/office/drawing/2014/main" id="{526A581B-60C7-40A6-84E8-55EDAAC434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21D21-2E7D-49B3-93F7-FCA08C24E9B3}"/>
              </a:ext>
            </a:extLst>
          </p:cNvPr>
          <p:cNvSpPr>
            <a:spLocks noGrp="1"/>
          </p:cNvSpPr>
          <p:nvPr>
            <p:ph type="sldNum" sz="quarter" idx="12"/>
          </p:nvPr>
        </p:nvSpPr>
        <p:spPr/>
        <p:txBody>
          <a:bodyPr/>
          <a:lstStyle/>
          <a:p>
            <a:fld id="{9B4C116B-C5C2-4E81-8080-03D496E46081}" type="slidenum">
              <a:rPr lang="en-US" smtClean="0"/>
              <a:t>‹#›</a:t>
            </a:fld>
            <a:endParaRPr lang="en-US"/>
          </a:p>
        </p:txBody>
      </p:sp>
    </p:spTree>
    <p:extLst>
      <p:ext uri="{BB962C8B-B14F-4D97-AF65-F5344CB8AC3E}">
        <p14:creationId xmlns:p14="http://schemas.microsoft.com/office/powerpoint/2010/main" val="1850792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6436BF-5007-48CE-8F8F-43FDDBD2BC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273809-77E6-4530-8E06-E5E8DE0F5A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91EB74-3112-407C-B055-C94BA7684C5D}"/>
              </a:ext>
            </a:extLst>
          </p:cNvPr>
          <p:cNvSpPr>
            <a:spLocks noGrp="1"/>
          </p:cNvSpPr>
          <p:nvPr>
            <p:ph type="dt" sz="half" idx="10"/>
          </p:nvPr>
        </p:nvSpPr>
        <p:spPr/>
        <p:txBody>
          <a:bodyPr/>
          <a:lstStyle/>
          <a:p>
            <a:fld id="{0D17EE54-7C29-4998-8318-C4621087D0F9}" type="datetimeFigureOut">
              <a:rPr lang="en-US" smtClean="0"/>
              <a:t>1/5/2025</a:t>
            </a:fld>
            <a:endParaRPr lang="en-US"/>
          </a:p>
        </p:txBody>
      </p:sp>
      <p:sp>
        <p:nvSpPr>
          <p:cNvPr id="5" name="Footer Placeholder 4">
            <a:extLst>
              <a:ext uri="{FF2B5EF4-FFF2-40B4-BE49-F238E27FC236}">
                <a16:creationId xmlns:a16="http://schemas.microsoft.com/office/drawing/2014/main" id="{8780D284-5E81-4F01-8274-E2DF60260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37FA2-62D6-418E-A4DB-1C79BBC74AC8}"/>
              </a:ext>
            </a:extLst>
          </p:cNvPr>
          <p:cNvSpPr>
            <a:spLocks noGrp="1"/>
          </p:cNvSpPr>
          <p:nvPr>
            <p:ph type="sldNum" sz="quarter" idx="12"/>
          </p:nvPr>
        </p:nvSpPr>
        <p:spPr/>
        <p:txBody>
          <a:bodyPr/>
          <a:lstStyle/>
          <a:p>
            <a:fld id="{9B4C116B-C5C2-4E81-8080-03D496E46081}" type="slidenum">
              <a:rPr lang="en-US" smtClean="0"/>
              <a:t>‹#›</a:t>
            </a:fld>
            <a:endParaRPr lang="en-US"/>
          </a:p>
        </p:txBody>
      </p:sp>
    </p:spTree>
    <p:extLst>
      <p:ext uri="{BB962C8B-B14F-4D97-AF65-F5344CB8AC3E}">
        <p14:creationId xmlns:p14="http://schemas.microsoft.com/office/powerpoint/2010/main" val="279912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6D66-C462-464D-BF99-F60ED18DB7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27F40C-08FE-4DBD-8265-7E7A94AD64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DB391-EAE6-47AD-B7CE-98253445311C}"/>
              </a:ext>
            </a:extLst>
          </p:cNvPr>
          <p:cNvSpPr>
            <a:spLocks noGrp="1"/>
          </p:cNvSpPr>
          <p:nvPr>
            <p:ph type="dt" sz="half" idx="10"/>
          </p:nvPr>
        </p:nvSpPr>
        <p:spPr/>
        <p:txBody>
          <a:bodyPr/>
          <a:lstStyle/>
          <a:p>
            <a:fld id="{0D17EE54-7C29-4998-8318-C4621087D0F9}" type="datetimeFigureOut">
              <a:rPr lang="en-US" smtClean="0"/>
              <a:t>1/5/2025</a:t>
            </a:fld>
            <a:endParaRPr lang="en-US"/>
          </a:p>
        </p:txBody>
      </p:sp>
      <p:sp>
        <p:nvSpPr>
          <p:cNvPr id="5" name="Footer Placeholder 4">
            <a:extLst>
              <a:ext uri="{FF2B5EF4-FFF2-40B4-BE49-F238E27FC236}">
                <a16:creationId xmlns:a16="http://schemas.microsoft.com/office/drawing/2014/main" id="{3581853B-F38C-44E5-A900-179D9328CF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E32B1E-D3EB-41C6-B3D8-1FFB487E59DC}"/>
              </a:ext>
            </a:extLst>
          </p:cNvPr>
          <p:cNvSpPr>
            <a:spLocks noGrp="1"/>
          </p:cNvSpPr>
          <p:nvPr>
            <p:ph type="sldNum" sz="quarter" idx="12"/>
          </p:nvPr>
        </p:nvSpPr>
        <p:spPr/>
        <p:txBody>
          <a:bodyPr/>
          <a:lstStyle/>
          <a:p>
            <a:fld id="{9B4C116B-C5C2-4E81-8080-03D496E46081}" type="slidenum">
              <a:rPr lang="en-US" smtClean="0"/>
              <a:t>‹#›</a:t>
            </a:fld>
            <a:endParaRPr lang="en-US"/>
          </a:p>
        </p:txBody>
      </p:sp>
    </p:spTree>
    <p:extLst>
      <p:ext uri="{BB962C8B-B14F-4D97-AF65-F5344CB8AC3E}">
        <p14:creationId xmlns:p14="http://schemas.microsoft.com/office/powerpoint/2010/main" val="1322746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F9473-85A4-428E-8254-CA18664F8F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E7D460-4121-41A4-B35D-384CD6E674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1CA6C3-4719-42A2-9A19-A7FAF85284E3}"/>
              </a:ext>
            </a:extLst>
          </p:cNvPr>
          <p:cNvSpPr>
            <a:spLocks noGrp="1"/>
          </p:cNvSpPr>
          <p:nvPr>
            <p:ph type="dt" sz="half" idx="10"/>
          </p:nvPr>
        </p:nvSpPr>
        <p:spPr/>
        <p:txBody>
          <a:bodyPr/>
          <a:lstStyle/>
          <a:p>
            <a:fld id="{0D17EE54-7C29-4998-8318-C4621087D0F9}" type="datetimeFigureOut">
              <a:rPr lang="en-US" smtClean="0"/>
              <a:t>1/5/2025</a:t>
            </a:fld>
            <a:endParaRPr lang="en-US"/>
          </a:p>
        </p:txBody>
      </p:sp>
      <p:sp>
        <p:nvSpPr>
          <p:cNvPr id="5" name="Footer Placeholder 4">
            <a:extLst>
              <a:ext uri="{FF2B5EF4-FFF2-40B4-BE49-F238E27FC236}">
                <a16:creationId xmlns:a16="http://schemas.microsoft.com/office/drawing/2014/main" id="{28710B92-8CE2-4548-934D-08DD54F96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25BBF9-AAE2-42DA-8694-29A61C35FC4E}"/>
              </a:ext>
            </a:extLst>
          </p:cNvPr>
          <p:cNvSpPr>
            <a:spLocks noGrp="1"/>
          </p:cNvSpPr>
          <p:nvPr>
            <p:ph type="sldNum" sz="quarter" idx="12"/>
          </p:nvPr>
        </p:nvSpPr>
        <p:spPr/>
        <p:txBody>
          <a:bodyPr/>
          <a:lstStyle/>
          <a:p>
            <a:fld id="{9B4C116B-C5C2-4E81-8080-03D496E46081}" type="slidenum">
              <a:rPr lang="en-US" smtClean="0"/>
              <a:t>‹#›</a:t>
            </a:fld>
            <a:endParaRPr lang="en-US"/>
          </a:p>
        </p:txBody>
      </p:sp>
    </p:spTree>
    <p:extLst>
      <p:ext uri="{BB962C8B-B14F-4D97-AF65-F5344CB8AC3E}">
        <p14:creationId xmlns:p14="http://schemas.microsoft.com/office/powerpoint/2010/main" val="2031929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C399-4942-4ECA-B0C2-29D3D0D19F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43C04F-E85F-4399-8574-3354B66FC6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B02112-AA9D-457B-BD42-F603629E69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110922-49B7-4FBF-883B-FC8966EFA745}"/>
              </a:ext>
            </a:extLst>
          </p:cNvPr>
          <p:cNvSpPr>
            <a:spLocks noGrp="1"/>
          </p:cNvSpPr>
          <p:nvPr>
            <p:ph type="dt" sz="half" idx="10"/>
          </p:nvPr>
        </p:nvSpPr>
        <p:spPr/>
        <p:txBody>
          <a:bodyPr/>
          <a:lstStyle/>
          <a:p>
            <a:fld id="{0D17EE54-7C29-4998-8318-C4621087D0F9}" type="datetimeFigureOut">
              <a:rPr lang="en-US" smtClean="0"/>
              <a:t>1/5/2025</a:t>
            </a:fld>
            <a:endParaRPr lang="en-US"/>
          </a:p>
        </p:txBody>
      </p:sp>
      <p:sp>
        <p:nvSpPr>
          <p:cNvPr id="6" name="Footer Placeholder 5">
            <a:extLst>
              <a:ext uri="{FF2B5EF4-FFF2-40B4-BE49-F238E27FC236}">
                <a16:creationId xmlns:a16="http://schemas.microsoft.com/office/drawing/2014/main" id="{39958BE3-6B8C-43CA-98DB-56FBB60D23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C268F-BAB6-4419-976E-CD3131E12F69}"/>
              </a:ext>
            </a:extLst>
          </p:cNvPr>
          <p:cNvSpPr>
            <a:spLocks noGrp="1"/>
          </p:cNvSpPr>
          <p:nvPr>
            <p:ph type="sldNum" sz="quarter" idx="12"/>
          </p:nvPr>
        </p:nvSpPr>
        <p:spPr/>
        <p:txBody>
          <a:bodyPr/>
          <a:lstStyle/>
          <a:p>
            <a:fld id="{9B4C116B-C5C2-4E81-8080-03D496E46081}" type="slidenum">
              <a:rPr lang="en-US" smtClean="0"/>
              <a:t>‹#›</a:t>
            </a:fld>
            <a:endParaRPr lang="en-US"/>
          </a:p>
        </p:txBody>
      </p:sp>
    </p:spTree>
    <p:extLst>
      <p:ext uri="{BB962C8B-B14F-4D97-AF65-F5344CB8AC3E}">
        <p14:creationId xmlns:p14="http://schemas.microsoft.com/office/powerpoint/2010/main" val="869309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6FC6-97FF-482B-B919-7D0EDF0C54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5D6269-69D9-4AD6-A0F2-57B5F43299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141034-69CC-4F6A-883E-F245DFEFB6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525C74-9CA0-481C-B3DF-FDD014FE9A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6ABBB9-5479-4817-9DC4-603CD59C60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2C39AC-B7F8-4A31-BFEE-402C7BBEE05B}"/>
              </a:ext>
            </a:extLst>
          </p:cNvPr>
          <p:cNvSpPr>
            <a:spLocks noGrp="1"/>
          </p:cNvSpPr>
          <p:nvPr>
            <p:ph type="dt" sz="half" idx="10"/>
          </p:nvPr>
        </p:nvSpPr>
        <p:spPr/>
        <p:txBody>
          <a:bodyPr/>
          <a:lstStyle/>
          <a:p>
            <a:fld id="{0D17EE54-7C29-4998-8318-C4621087D0F9}" type="datetimeFigureOut">
              <a:rPr lang="en-US" smtClean="0"/>
              <a:t>1/5/2025</a:t>
            </a:fld>
            <a:endParaRPr lang="en-US"/>
          </a:p>
        </p:txBody>
      </p:sp>
      <p:sp>
        <p:nvSpPr>
          <p:cNvPr id="8" name="Footer Placeholder 7">
            <a:extLst>
              <a:ext uri="{FF2B5EF4-FFF2-40B4-BE49-F238E27FC236}">
                <a16:creationId xmlns:a16="http://schemas.microsoft.com/office/drawing/2014/main" id="{7F5208BE-B775-45D8-BA47-385474952A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AA5E10-106F-43A9-8100-C3333112F4AC}"/>
              </a:ext>
            </a:extLst>
          </p:cNvPr>
          <p:cNvSpPr>
            <a:spLocks noGrp="1"/>
          </p:cNvSpPr>
          <p:nvPr>
            <p:ph type="sldNum" sz="quarter" idx="12"/>
          </p:nvPr>
        </p:nvSpPr>
        <p:spPr/>
        <p:txBody>
          <a:bodyPr/>
          <a:lstStyle/>
          <a:p>
            <a:fld id="{9B4C116B-C5C2-4E81-8080-03D496E46081}" type="slidenum">
              <a:rPr lang="en-US" smtClean="0"/>
              <a:t>‹#›</a:t>
            </a:fld>
            <a:endParaRPr lang="en-US"/>
          </a:p>
        </p:txBody>
      </p:sp>
    </p:spTree>
    <p:extLst>
      <p:ext uri="{BB962C8B-B14F-4D97-AF65-F5344CB8AC3E}">
        <p14:creationId xmlns:p14="http://schemas.microsoft.com/office/powerpoint/2010/main" val="1890073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83B62-2618-423C-BA94-B462F43BD4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2562FC-9AFA-4C92-BB2E-3AA674B10C1A}"/>
              </a:ext>
            </a:extLst>
          </p:cNvPr>
          <p:cNvSpPr>
            <a:spLocks noGrp="1"/>
          </p:cNvSpPr>
          <p:nvPr>
            <p:ph type="dt" sz="half" idx="10"/>
          </p:nvPr>
        </p:nvSpPr>
        <p:spPr/>
        <p:txBody>
          <a:bodyPr/>
          <a:lstStyle/>
          <a:p>
            <a:fld id="{0D17EE54-7C29-4998-8318-C4621087D0F9}" type="datetimeFigureOut">
              <a:rPr lang="en-US" smtClean="0"/>
              <a:t>1/5/2025</a:t>
            </a:fld>
            <a:endParaRPr lang="en-US"/>
          </a:p>
        </p:txBody>
      </p:sp>
      <p:sp>
        <p:nvSpPr>
          <p:cNvPr id="4" name="Footer Placeholder 3">
            <a:extLst>
              <a:ext uri="{FF2B5EF4-FFF2-40B4-BE49-F238E27FC236}">
                <a16:creationId xmlns:a16="http://schemas.microsoft.com/office/drawing/2014/main" id="{139B7A9F-18DE-44D0-82D5-A672FF75F4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9D26A9-FDC8-4F4C-AB18-EB1C73AB39AC}"/>
              </a:ext>
            </a:extLst>
          </p:cNvPr>
          <p:cNvSpPr>
            <a:spLocks noGrp="1"/>
          </p:cNvSpPr>
          <p:nvPr>
            <p:ph type="sldNum" sz="quarter" idx="12"/>
          </p:nvPr>
        </p:nvSpPr>
        <p:spPr/>
        <p:txBody>
          <a:bodyPr/>
          <a:lstStyle/>
          <a:p>
            <a:fld id="{9B4C116B-C5C2-4E81-8080-03D496E46081}" type="slidenum">
              <a:rPr lang="en-US" smtClean="0"/>
              <a:t>‹#›</a:t>
            </a:fld>
            <a:endParaRPr lang="en-US"/>
          </a:p>
        </p:txBody>
      </p:sp>
    </p:spTree>
    <p:extLst>
      <p:ext uri="{BB962C8B-B14F-4D97-AF65-F5344CB8AC3E}">
        <p14:creationId xmlns:p14="http://schemas.microsoft.com/office/powerpoint/2010/main" val="1348932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5A288A-4A49-4338-BEC3-A58B27A7E760}"/>
              </a:ext>
            </a:extLst>
          </p:cNvPr>
          <p:cNvSpPr>
            <a:spLocks noGrp="1"/>
          </p:cNvSpPr>
          <p:nvPr>
            <p:ph type="dt" sz="half" idx="10"/>
          </p:nvPr>
        </p:nvSpPr>
        <p:spPr/>
        <p:txBody>
          <a:bodyPr/>
          <a:lstStyle/>
          <a:p>
            <a:fld id="{0D17EE54-7C29-4998-8318-C4621087D0F9}" type="datetimeFigureOut">
              <a:rPr lang="en-US" smtClean="0"/>
              <a:t>1/5/2025</a:t>
            </a:fld>
            <a:endParaRPr lang="en-US"/>
          </a:p>
        </p:txBody>
      </p:sp>
      <p:sp>
        <p:nvSpPr>
          <p:cNvPr id="3" name="Footer Placeholder 2">
            <a:extLst>
              <a:ext uri="{FF2B5EF4-FFF2-40B4-BE49-F238E27FC236}">
                <a16:creationId xmlns:a16="http://schemas.microsoft.com/office/drawing/2014/main" id="{C2E17D2B-ABCF-41BF-85F2-F1BC1F4F58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BC461A-2E68-4549-88D9-C7D5788C7F37}"/>
              </a:ext>
            </a:extLst>
          </p:cNvPr>
          <p:cNvSpPr>
            <a:spLocks noGrp="1"/>
          </p:cNvSpPr>
          <p:nvPr>
            <p:ph type="sldNum" sz="quarter" idx="12"/>
          </p:nvPr>
        </p:nvSpPr>
        <p:spPr/>
        <p:txBody>
          <a:bodyPr/>
          <a:lstStyle/>
          <a:p>
            <a:fld id="{9B4C116B-C5C2-4E81-8080-03D496E46081}" type="slidenum">
              <a:rPr lang="en-US" smtClean="0"/>
              <a:t>‹#›</a:t>
            </a:fld>
            <a:endParaRPr lang="en-US"/>
          </a:p>
        </p:txBody>
      </p:sp>
    </p:spTree>
    <p:extLst>
      <p:ext uri="{BB962C8B-B14F-4D97-AF65-F5344CB8AC3E}">
        <p14:creationId xmlns:p14="http://schemas.microsoft.com/office/powerpoint/2010/main" val="3632481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68545-455B-4B31-83D4-1E422DF77E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5C9484-BC79-41AC-B517-CD8F83532D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ADDE5F-407F-4A05-9277-95FBC7ABAF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5A269B-0D1B-4FBF-91AC-215B887E097F}"/>
              </a:ext>
            </a:extLst>
          </p:cNvPr>
          <p:cNvSpPr>
            <a:spLocks noGrp="1"/>
          </p:cNvSpPr>
          <p:nvPr>
            <p:ph type="dt" sz="half" idx="10"/>
          </p:nvPr>
        </p:nvSpPr>
        <p:spPr/>
        <p:txBody>
          <a:bodyPr/>
          <a:lstStyle/>
          <a:p>
            <a:fld id="{0D17EE54-7C29-4998-8318-C4621087D0F9}" type="datetimeFigureOut">
              <a:rPr lang="en-US" smtClean="0"/>
              <a:t>1/5/2025</a:t>
            </a:fld>
            <a:endParaRPr lang="en-US"/>
          </a:p>
        </p:txBody>
      </p:sp>
      <p:sp>
        <p:nvSpPr>
          <p:cNvPr id="6" name="Footer Placeholder 5">
            <a:extLst>
              <a:ext uri="{FF2B5EF4-FFF2-40B4-BE49-F238E27FC236}">
                <a16:creationId xmlns:a16="http://schemas.microsoft.com/office/drawing/2014/main" id="{FC3EC056-477A-4C6F-9248-BFE4BD1531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F54461-E0FE-42EC-8B0D-F942371D9F30}"/>
              </a:ext>
            </a:extLst>
          </p:cNvPr>
          <p:cNvSpPr>
            <a:spLocks noGrp="1"/>
          </p:cNvSpPr>
          <p:nvPr>
            <p:ph type="sldNum" sz="quarter" idx="12"/>
          </p:nvPr>
        </p:nvSpPr>
        <p:spPr/>
        <p:txBody>
          <a:bodyPr/>
          <a:lstStyle/>
          <a:p>
            <a:fld id="{9B4C116B-C5C2-4E81-8080-03D496E46081}" type="slidenum">
              <a:rPr lang="en-US" smtClean="0"/>
              <a:t>‹#›</a:t>
            </a:fld>
            <a:endParaRPr lang="en-US"/>
          </a:p>
        </p:txBody>
      </p:sp>
    </p:spTree>
    <p:extLst>
      <p:ext uri="{BB962C8B-B14F-4D97-AF65-F5344CB8AC3E}">
        <p14:creationId xmlns:p14="http://schemas.microsoft.com/office/powerpoint/2010/main" val="1481709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F1A0-99A5-4BDE-92A9-F85F9B17B2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770B5E-0DAF-41CD-BBE1-86C8C328E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128F44-DAA5-4C96-8551-2E3672B2CE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096D5E-8254-4B0D-BEEA-A559A5C81A8E}"/>
              </a:ext>
            </a:extLst>
          </p:cNvPr>
          <p:cNvSpPr>
            <a:spLocks noGrp="1"/>
          </p:cNvSpPr>
          <p:nvPr>
            <p:ph type="dt" sz="half" idx="10"/>
          </p:nvPr>
        </p:nvSpPr>
        <p:spPr/>
        <p:txBody>
          <a:bodyPr/>
          <a:lstStyle/>
          <a:p>
            <a:fld id="{0D17EE54-7C29-4998-8318-C4621087D0F9}" type="datetimeFigureOut">
              <a:rPr lang="en-US" smtClean="0"/>
              <a:t>1/5/2025</a:t>
            </a:fld>
            <a:endParaRPr lang="en-US"/>
          </a:p>
        </p:txBody>
      </p:sp>
      <p:sp>
        <p:nvSpPr>
          <p:cNvPr id="6" name="Footer Placeholder 5">
            <a:extLst>
              <a:ext uri="{FF2B5EF4-FFF2-40B4-BE49-F238E27FC236}">
                <a16:creationId xmlns:a16="http://schemas.microsoft.com/office/drawing/2014/main" id="{28625E2B-5FD7-4936-81A3-2A205ABB3B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69446-17C8-44E2-93D5-63EB5505DDFA}"/>
              </a:ext>
            </a:extLst>
          </p:cNvPr>
          <p:cNvSpPr>
            <a:spLocks noGrp="1"/>
          </p:cNvSpPr>
          <p:nvPr>
            <p:ph type="sldNum" sz="quarter" idx="12"/>
          </p:nvPr>
        </p:nvSpPr>
        <p:spPr/>
        <p:txBody>
          <a:bodyPr/>
          <a:lstStyle/>
          <a:p>
            <a:fld id="{9B4C116B-C5C2-4E81-8080-03D496E46081}" type="slidenum">
              <a:rPr lang="en-US" smtClean="0"/>
              <a:t>‹#›</a:t>
            </a:fld>
            <a:endParaRPr lang="en-US"/>
          </a:p>
        </p:txBody>
      </p:sp>
    </p:spTree>
    <p:extLst>
      <p:ext uri="{BB962C8B-B14F-4D97-AF65-F5344CB8AC3E}">
        <p14:creationId xmlns:p14="http://schemas.microsoft.com/office/powerpoint/2010/main" val="3672801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2CA781-89A6-465A-9764-6F31CB3E6B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F6FD63-35C1-4FF7-B43D-5AF980A5C8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C7B30F-8301-49D9-8D68-190B0D97A1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17EE54-7C29-4998-8318-C4621087D0F9}" type="datetimeFigureOut">
              <a:rPr lang="en-US" smtClean="0"/>
              <a:t>1/5/2025</a:t>
            </a:fld>
            <a:endParaRPr lang="en-US"/>
          </a:p>
        </p:txBody>
      </p:sp>
      <p:sp>
        <p:nvSpPr>
          <p:cNvPr id="5" name="Footer Placeholder 4">
            <a:extLst>
              <a:ext uri="{FF2B5EF4-FFF2-40B4-BE49-F238E27FC236}">
                <a16:creationId xmlns:a16="http://schemas.microsoft.com/office/drawing/2014/main" id="{17CEF543-E22B-4184-9C29-6063287858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E8657A-AE56-4458-BE57-C28932282C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4C116B-C5C2-4E81-8080-03D496E46081}" type="slidenum">
              <a:rPr lang="en-US" smtClean="0"/>
              <a:t>‹#›</a:t>
            </a:fld>
            <a:endParaRPr lang="en-US"/>
          </a:p>
        </p:txBody>
      </p:sp>
    </p:spTree>
    <p:extLst>
      <p:ext uri="{BB962C8B-B14F-4D97-AF65-F5344CB8AC3E}">
        <p14:creationId xmlns:p14="http://schemas.microsoft.com/office/powerpoint/2010/main" val="58634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fif"/><Relationship Id="rId4" Type="http://schemas.openxmlformats.org/officeDocument/2006/relationships/image" Target="../media/image3.jf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fif"/><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jfif"/><Relationship Id="rId4" Type="http://schemas.openxmlformats.org/officeDocument/2006/relationships/image" Target="../media/image7.jf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fif"/><Relationship Id="rId2" Type="http://schemas.openxmlformats.org/officeDocument/2006/relationships/image" Target="../media/image11.jp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526C-3356-4523-AFFA-B2D8BE877264}"/>
              </a:ext>
            </a:extLst>
          </p:cNvPr>
          <p:cNvSpPr>
            <a:spLocks noGrp="1"/>
          </p:cNvSpPr>
          <p:nvPr>
            <p:ph type="ctrTitle"/>
          </p:nvPr>
        </p:nvSpPr>
        <p:spPr>
          <a:xfrm>
            <a:off x="-1" y="1216241"/>
            <a:ext cx="12126897" cy="2293722"/>
          </a:xfrm>
        </p:spPr>
        <p:txBody>
          <a:bodyPr>
            <a:normAutofit/>
          </a:bodyPr>
          <a:lstStyle/>
          <a:p>
            <a:pPr algn="l"/>
            <a:r>
              <a:rPr lang="ka-GE" sz="6600" dirty="0"/>
              <a:t>ადამიანის უფლებათა საყოველთაო  დეკლარაცია</a:t>
            </a:r>
            <a:endParaRPr lang="en-US" sz="6600" dirty="0"/>
          </a:p>
        </p:txBody>
      </p:sp>
      <p:sp>
        <p:nvSpPr>
          <p:cNvPr id="3" name="Subtitle 2">
            <a:extLst>
              <a:ext uri="{FF2B5EF4-FFF2-40B4-BE49-F238E27FC236}">
                <a16:creationId xmlns:a16="http://schemas.microsoft.com/office/drawing/2014/main" id="{A5D78CB1-9AE0-42C1-A829-E273220B6AEC}"/>
              </a:ext>
            </a:extLst>
          </p:cNvPr>
          <p:cNvSpPr>
            <a:spLocks noGrp="1"/>
          </p:cNvSpPr>
          <p:nvPr>
            <p:ph type="subTitle" idx="1"/>
          </p:nvPr>
        </p:nvSpPr>
        <p:spPr>
          <a:xfrm>
            <a:off x="68061" y="3690815"/>
            <a:ext cx="4432917" cy="1103127"/>
          </a:xfrm>
        </p:spPr>
        <p:txBody>
          <a:bodyPr/>
          <a:lstStyle/>
          <a:p>
            <a:pPr algn="l"/>
            <a:r>
              <a:rPr lang="ka-GE" dirty="0"/>
              <a:t>მოსწავლე:ოლიკო გოგლოიძე</a:t>
            </a:r>
          </a:p>
          <a:p>
            <a:pPr algn="l"/>
            <a:r>
              <a:rPr lang="ka-GE" dirty="0"/>
              <a:t>მასწავლებელი:ანნა ურუშაძე</a:t>
            </a:r>
            <a:endParaRPr lang="en-US" dirty="0"/>
          </a:p>
        </p:txBody>
      </p:sp>
    </p:spTree>
    <p:extLst>
      <p:ext uri="{BB962C8B-B14F-4D97-AF65-F5344CB8AC3E}">
        <p14:creationId xmlns:p14="http://schemas.microsoft.com/office/powerpoint/2010/main" val="3987339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FDE35-1807-4BE8-A767-5A91A03CE149}"/>
              </a:ext>
            </a:extLst>
          </p:cNvPr>
          <p:cNvSpPr>
            <a:spLocks noGrp="1"/>
          </p:cNvSpPr>
          <p:nvPr>
            <p:ph type="title"/>
          </p:nvPr>
        </p:nvSpPr>
        <p:spPr/>
        <p:txBody>
          <a:bodyPr/>
          <a:lstStyle/>
          <a:p>
            <a:r>
              <a:rPr lang="ka-GE" dirty="0"/>
              <a:t>მუხლი 3.</a:t>
            </a:r>
            <a:endParaRPr lang="en-US" dirty="0"/>
          </a:p>
        </p:txBody>
      </p:sp>
      <p:sp>
        <p:nvSpPr>
          <p:cNvPr id="3" name="Content Placeholder 2">
            <a:extLst>
              <a:ext uri="{FF2B5EF4-FFF2-40B4-BE49-F238E27FC236}">
                <a16:creationId xmlns:a16="http://schemas.microsoft.com/office/drawing/2014/main" id="{807582D9-93D1-4D71-BF64-028B326956AB}"/>
              </a:ext>
            </a:extLst>
          </p:cNvPr>
          <p:cNvSpPr>
            <a:spLocks noGrp="1"/>
          </p:cNvSpPr>
          <p:nvPr>
            <p:ph idx="1"/>
          </p:nvPr>
        </p:nvSpPr>
        <p:spPr>
          <a:xfrm>
            <a:off x="838200" y="1825625"/>
            <a:ext cx="10515600" cy="4351338"/>
          </a:xfrm>
        </p:spPr>
        <p:txBody>
          <a:bodyPr/>
          <a:lstStyle/>
          <a:p>
            <a:pPr marL="0" indent="0" algn="ctr">
              <a:buNone/>
            </a:pPr>
            <a:r>
              <a:rPr lang="ka-GE" dirty="0">
                <a:highlight>
                  <a:srgbClr val="FFFF00"/>
                </a:highlight>
              </a:rPr>
              <a:t>ყველა ადამიანს აქვს სიცოცხლის,თავისუ-</a:t>
            </a:r>
          </a:p>
          <a:p>
            <a:pPr marL="0" indent="0" algn="ctr">
              <a:buNone/>
            </a:pPr>
            <a:r>
              <a:rPr lang="ka-GE" dirty="0">
                <a:highlight>
                  <a:srgbClr val="FFFF00"/>
                </a:highlight>
              </a:rPr>
              <a:t>ფლებისა და პირადი ხელშეუხებლობის უფლება.</a:t>
            </a:r>
          </a:p>
          <a:p>
            <a:pPr marL="0" indent="0">
              <a:buNone/>
            </a:pPr>
            <a:r>
              <a:rPr lang="ka-GE" sz="2400" dirty="0"/>
              <a:t>ოცდამეერთე საუკუნეში ყველა ადამიანს აქვს უფლება იცხოვროს ,იყოს თავისუფალი და არ გაასაჯაროვოს საკუთარი პირადი ცხოვრება. ეს უფლება ყველა ადამიანს დაბადებიდან აქვს . ადამიანს განურჩევლად სქესისა თუ სხვა განმასხვავებელი ფაქტორებისა აქვს უფლება ეცვას ის რაც მოსწონს ვერავინ აუკძალავს და ვერ ეტყვის  (მოაზროვნე )ადამიანს რა ჩაიცვას რას მოუსმინოს რა ისწავლოს სად იცხოვროს და ასე შემდეგ .</a:t>
            </a:r>
          </a:p>
          <a:p>
            <a:pPr marL="0" indent="0" algn="ctr">
              <a:buNone/>
            </a:pPr>
            <a:endParaRPr lang="en-US" dirty="0">
              <a:highlight>
                <a:srgbClr val="FFFF00"/>
              </a:highlight>
            </a:endParaRPr>
          </a:p>
        </p:txBody>
      </p:sp>
    </p:spTree>
    <p:extLst>
      <p:ext uri="{BB962C8B-B14F-4D97-AF65-F5344CB8AC3E}">
        <p14:creationId xmlns:p14="http://schemas.microsoft.com/office/powerpoint/2010/main" val="982005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22A311A-7B92-4154-B577-BE8EC5290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7897" y="3790111"/>
            <a:ext cx="3240349" cy="2557928"/>
          </a:xfrm>
          <a:prstGeom prst="rect">
            <a:avLst/>
          </a:prstGeom>
        </p:spPr>
      </p:pic>
      <p:pic>
        <p:nvPicPr>
          <p:cNvPr id="10" name="Picture 9">
            <a:extLst>
              <a:ext uri="{FF2B5EF4-FFF2-40B4-BE49-F238E27FC236}">
                <a16:creationId xmlns:a16="http://schemas.microsoft.com/office/drawing/2014/main" id="{FC9238FD-CF5B-4225-8C3F-C2FBD88824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3754" y="3790112"/>
            <a:ext cx="3000188" cy="2557928"/>
          </a:xfrm>
          <a:prstGeom prst="rect">
            <a:avLst/>
          </a:prstGeom>
        </p:spPr>
      </p:pic>
      <p:pic>
        <p:nvPicPr>
          <p:cNvPr id="12" name="Picture 11">
            <a:extLst>
              <a:ext uri="{FF2B5EF4-FFF2-40B4-BE49-F238E27FC236}">
                <a16:creationId xmlns:a16="http://schemas.microsoft.com/office/drawing/2014/main" id="{90657EFF-1FC2-4B11-9C14-6394E8188C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7505" y="121706"/>
            <a:ext cx="2531380" cy="2531380"/>
          </a:xfrm>
          <a:prstGeom prst="rect">
            <a:avLst/>
          </a:prstGeom>
        </p:spPr>
      </p:pic>
      <p:pic>
        <p:nvPicPr>
          <p:cNvPr id="14" name="Picture 13">
            <a:extLst>
              <a:ext uri="{FF2B5EF4-FFF2-40B4-BE49-F238E27FC236}">
                <a16:creationId xmlns:a16="http://schemas.microsoft.com/office/drawing/2014/main" id="{93680FFA-682D-4E8A-AA7E-160ED6E805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7538" y="255198"/>
            <a:ext cx="3156404" cy="2397888"/>
          </a:xfrm>
          <a:prstGeom prst="rect">
            <a:avLst/>
          </a:prstGeom>
        </p:spPr>
      </p:pic>
      <p:sp>
        <p:nvSpPr>
          <p:cNvPr id="15" name="&quot;Not Allowed&quot; Symbol 14">
            <a:extLst>
              <a:ext uri="{FF2B5EF4-FFF2-40B4-BE49-F238E27FC236}">
                <a16:creationId xmlns:a16="http://schemas.microsoft.com/office/drawing/2014/main" id="{FD2372ED-65F8-4312-B6B9-DEECCE347569}"/>
              </a:ext>
            </a:extLst>
          </p:cNvPr>
          <p:cNvSpPr/>
          <p:nvPr/>
        </p:nvSpPr>
        <p:spPr>
          <a:xfrm>
            <a:off x="2050742" y="399495"/>
            <a:ext cx="2112885" cy="1935332"/>
          </a:xfrm>
          <a:prstGeom prst="noSmoking">
            <a:avLst>
              <a:gd name="adj" fmla="val 1186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29443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91B18-C49D-4663-BBA0-B3BC69030A96}"/>
              </a:ext>
            </a:extLst>
          </p:cNvPr>
          <p:cNvSpPr>
            <a:spLocks noGrp="1"/>
          </p:cNvSpPr>
          <p:nvPr>
            <p:ph type="title"/>
          </p:nvPr>
        </p:nvSpPr>
        <p:spPr/>
        <p:txBody>
          <a:bodyPr/>
          <a:lstStyle/>
          <a:p>
            <a:r>
              <a:rPr lang="ka-GE" dirty="0"/>
              <a:t>მუხლი 5.</a:t>
            </a:r>
            <a:endParaRPr lang="en-US" dirty="0"/>
          </a:p>
        </p:txBody>
      </p:sp>
      <p:sp>
        <p:nvSpPr>
          <p:cNvPr id="3" name="Content Placeholder 2">
            <a:extLst>
              <a:ext uri="{FF2B5EF4-FFF2-40B4-BE49-F238E27FC236}">
                <a16:creationId xmlns:a16="http://schemas.microsoft.com/office/drawing/2014/main" id="{9BD56784-266A-47F0-9185-1654A52FBAD6}"/>
              </a:ext>
            </a:extLst>
          </p:cNvPr>
          <p:cNvSpPr>
            <a:spLocks noGrp="1"/>
          </p:cNvSpPr>
          <p:nvPr>
            <p:ph idx="1"/>
          </p:nvPr>
        </p:nvSpPr>
        <p:spPr/>
        <p:txBody>
          <a:bodyPr/>
          <a:lstStyle/>
          <a:p>
            <a:pPr marL="0" indent="0" algn="ctr">
              <a:buNone/>
            </a:pPr>
            <a:r>
              <a:rPr lang="ka-GE" dirty="0">
                <a:highlight>
                  <a:srgbClr val="FFFF00"/>
                </a:highlight>
              </a:rPr>
              <a:t>არავის მიმართ არ უნდა იქნას გამოყენებული წამება</a:t>
            </a:r>
          </a:p>
          <a:p>
            <a:pPr marL="0" indent="0" algn="ctr">
              <a:buNone/>
            </a:pPr>
            <a:r>
              <a:rPr lang="ka-GE" dirty="0">
                <a:highlight>
                  <a:srgbClr val="FFFF00"/>
                </a:highlight>
              </a:rPr>
              <a:t>ან სასტიკი , არა ადამიანური ან მისი ღირსების დამაცირებელი</a:t>
            </a:r>
          </a:p>
          <a:p>
            <a:pPr marL="0" indent="0" algn="ctr">
              <a:buNone/>
            </a:pPr>
            <a:r>
              <a:rPr lang="ka-GE" dirty="0">
                <a:highlight>
                  <a:srgbClr val="FFFF00"/>
                </a:highlight>
              </a:rPr>
              <a:t>მოპყრობა და სასჯელი</a:t>
            </a:r>
          </a:p>
          <a:p>
            <a:pPr marL="0" indent="0">
              <a:buNone/>
            </a:pPr>
            <a:r>
              <a:rPr lang="ka-GE" sz="2400" dirty="0"/>
              <a:t>ადრე ხშირი იყო სიკვდილით დასჯა და მსგავსი მოპყრობა ადამიანებისათვის დღესდღეისობით როგორც სიკვდილით დასჯა ასევე ნებისმიერი შეუმრაწყოფელი მოპყრობა ან ასაჯელი ისჯება ყველა განვითარებულ ქვეყანაში როგორც ფიზიკური ასევე ფსიქოლოგიური დამცირება უხეში მოპყრობა აკძალულია და ადამიანს აქვს უფლება მსგავსი მოპყრობა გაასაჩივროს ან მოითხოვოს კანონიერი და მისთვის სასურველი (არადამამცირებელი) მოქცევა მის მიმართებაში.</a:t>
            </a:r>
            <a:endParaRPr lang="en-US" sz="2400" dirty="0"/>
          </a:p>
        </p:txBody>
      </p:sp>
    </p:spTree>
    <p:extLst>
      <p:ext uri="{BB962C8B-B14F-4D97-AF65-F5344CB8AC3E}">
        <p14:creationId xmlns:p14="http://schemas.microsoft.com/office/powerpoint/2010/main" val="3318753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254645-E2A8-45F6-A2AC-97B49DA17D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9654" y="3568753"/>
            <a:ext cx="3379059" cy="2370385"/>
          </a:xfrm>
          <a:prstGeom prst="rect">
            <a:avLst/>
          </a:prstGeom>
        </p:spPr>
      </p:pic>
      <p:pic>
        <p:nvPicPr>
          <p:cNvPr id="5" name="Picture 4">
            <a:extLst>
              <a:ext uri="{FF2B5EF4-FFF2-40B4-BE49-F238E27FC236}">
                <a16:creationId xmlns:a16="http://schemas.microsoft.com/office/drawing/2014/main" id="{A42AD354-0F1D-4BF8-9D5D-F5D220EEF5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134" y="3612354"/>
            <a:ext cx="3663413" cy="2283184"/>
          </a:xfrm>
          <a:prstGeom prst="rect">
            <a:avLst/>
          </a:prstGeom>
        </p:spPr>
      </p:pic>
      <p:pic>
        <p:nvPicPr>
          <p:cNvPr id="7" name="Picture 6">
            <a:extLst>
              <a:ext uri="{FF2B5EF4-FFF2-40B4-BE49-F238E27FC236}">
                <a16:creationId xmlns:a16="http://schemas.microsoft.com/office/drawing/2014/main" id="{7968C286-2820-41A9-B258-FF43A588E0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2847" y="270556"/>
            <a:ext cx="2351986" cy="2351985"/>
          </a:xfrm>
          <a:prstGeom prst="rect">
            <a:avLst/>
          </a:prstGeom>
        </p:spPr>
      </p:pic>
      <p:pic>
        <p:nvPicPr>
          <p:cNvPr id="9" name="Picture 8">
            <a:extLst>
              <a:ext uri="{FF2B5EF4-FFF2-40B4-BE49-F238E27FC236}">
                <a16:creationId xmlns:a16="http://schemas.microsoft.com/office/drawing/2014/main" id="{58840D8D-5707-4E13-B06B-1CBA7EA4F9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3189" y="270555"/>
            <a:ext cx="2351985" cy="2351985"/>
          </a:xfrm>
          <a:prstGeom prst="rect">
            <a:avLst/>
          </a:prstGeom>
        </p:spPr>
      </p:pic>
      <p:sp>
        <p:nvSpPr>
          <p:cNvPr id="10" name="&quot;Not Allowed&quot; Symbol 9">
            <a:extLst>
              <a:ext uri="{FF2B5EF4-FFF2-40B4-BE49-F238E27FC236}">
                <a16:creationId xmlns:a16="http://schemas.microsoft.com/office/drawing/2014/main" id="{535E64F0-9D13-49FA-A26B-A2446C4D197A}"/>
              </a:ext>
            </a:extLst>
          </p:cNvPr>
          <p:cNvSpPr/>
          <p:nvPr/>
        </p:nvSpPr>
        <p:spPr>
          <a:xfrm>
            <a:off x="1937147" y="539749"/>
            <a:ext cx="1863386" cy="1873188"/>
          </a:xfrm>
          <a:prstGeom prst="noSmoking">
            <a:avLst>
              <a:gd name="adj" fmla="val 1112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1" name="Picture 10">
            <a:extLst>
              <a:ext uri="{FF2B5EF4-FFF2-40B4-BE49-F238E27FC236}">
                <a16:creationId xmlns:a16="http://schemas.microsoft.com/office/drawing/2014/main" id="{1588C572-D0B0-4C01-91F9-8BDF6F0FB302}"/>
              </a:ext>
            </a:extLst>
          </p:cNvPr>
          <p:cNvPicPr>
            <a:picLocks noChangeAspect="1"/>
          </p:cNvPicPr>
          <p:nvPr/>
        </p:nvPicPr>
        <p:blipFill>
          <a:blip r:embed="rId6"/>
          <a:stretch>
            <a:fillRect/>
          </a:stretch>
        </p:blipFill>
        <p:spPr>
          <a:xfrm>
            <a:off x="8240317" y="3812031"/>
            <a:ext cx="1877731" cy="1883827"/>
          </a:xfrm>
          <a:prstGeom prst="rect">
            <a:avLst/>
          </a:prstGeom>
        </p:spPr>
      </p:pic>
      <p:pic>
        <p:nvPicPr>
          <p:cNvPr id="12" name="Picture 11">
            <a:extLst>
              <a:ext uri="{FF2B5EF4-FFF2-40B4-BE49-F238E27FC236}">
                <a16:creationId xmlns:a16="http://schemas.microsoft.com/office/drawing/2014/main" id="{B7EECD78-3251-47AB-B823-7AC6DF0975F3}"/>
              </a:ext>
            </a:extLst>
          </p:cNvPr>
          <p:cNvPicPr>
            <a:picLocks noChangeAspect="1"/>
          </p:cNvPicPr>
          <p:nvPr/>
        </p:nvPicPr>
        <p:blipFill>
          <a:blip r:embed="rId6"/>
          <a:stretch>
            <a:fillRect/>
          </a:stretch>
        </p:blipFill>
        <p:spPr>
          <a:xfrm>
            <a:off x="1937147" y="3812031"/>
            <a:ext cx="1877731" cy="1883827"/>
          </a:xfrm>
          <a:prstGeom prst="rect">
            <a:avLst/>
          </a:prstGeom>
        </p:spPr>
      </p:pic>
      <p:pic>
        <p:nvPicPr>
          <p:cNvPr id="14" name="Picture 13">
            <a:extLst>
              <a:ext uri="{FF2B5EF4-FFF2-40B4-BE49-F238E27FC236}">
                <a16:creationId xmlns:a16="http://schemas.microsoft.com/office/drawing/2014/main" id="{18EBC4AB-9E4C-4993-BEDD-AD03F6BE4B6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88557" y="2287408"/>
            <a:ext cx="2213086" cy="2283184"/>
          </a:xfrm>
          <a:prstGeom prst="rect">
            <a:avLst/>
          </a:prstGeom>
        </p:spPr>
      </p:pic>
    </p:spTree>
    <p:extLst>
      <p:ext uri="{BB962C8B-B14F-4D97-AF65-F5344CB8AC3E}">
        <p14:creationId xmlns:p14="http://schemas.microsoft.com/office/powerpoint/2010/main" val="746937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B1B79-0E1D-4132-AAEE-A328E2093C9C}"/>
              </a:ext>
            </a:extLst>
          </p:cNvPr>
          <p:cNvSpPr>
            <a:spLocks noGrp="1"/>
          </p:cNvSpPr>
          <p:nvPr>
            <p:ph type="title"/>
          </p:nvPr>
        </p:nvSpPr>
        <p:spPr/>
        <p:txBody>
          <a:bodyPr/>
          <a:lstStyle/>
          <a:p>
            <a:r>
              <a:rPr lang="ka-GE" dirty="0"/>
              <a:t>მუხლი 23.</a:t>
            </a:r>
            <a:endParaRPr lang="en-US" dirty="0"/>
          </a:p>
        </p:txBody>
      </p:sp>
      <p:sp>
        <p:nvSpPr>
          <p:cNvPr id="3" name="Content Placeholder 2">
            <a:extLst>
              <a:ext uri="{FF2B5EF4-FFF2-40B4-BE49-F238E27FC236}">
                <a16:creationId xmlns:a16="http://schemas.microsoft.com/office/drawing/2014/main" id="{45F3D8C6-E8D7-4C67-A418-05F4133C55F4}"/>
              </a:ext>
            </a:extLst>
          </p:cNvPr>
          <p:cNvSpPr>
            <a:spLocks noGrp="1"/>
          </p:cNvSpPr>
          <p:nvPr>
            <p:ph idx="1"/>
          </p:nvPr>
        </p:nvSpPr>
        <p:spPr/>
        <p:txBody>
          <a:bodyPr/>
          <a:lstStyle/>
          <a:p>
            <a:pPr marL="0" indent="0" algn="ctr">
              <a:buNone/>
            </a:pPr>
            <a:r>
              <a:rPr lang="ka-GE" dirty="0">
                <a:highlight>
                  <a:srgbClr val="FFFF00"/>
                </a:highlight>
              </a:rPr>
              <a:t>ყველას აქვს მუშაობის, სამუშაოს თავისუფალი არჩევის, სამუშაოს სამართლიანი და ხელსაყრელი პირობების და უმუშევრობისგან დაცვის უფლება.ყველას, ყოველგვარი დისკრიმინაციის გარეშე, აქვს თანაბარი სამუშაოსთვის თანაბარი ანაზღაურების უფლება.ყველას, ვინც მუშაობს, აქვს სამართლიანი და ხელსაყრელი ანაზღაურების უფლება, რომელიც უზრუნველყოფს მას და მის ოჯახს ადამიანური ღირსების ღირსებას და, საჭიროების შემთხვევაში, დამატებით სოციალური დაცვის სხვა საშუალებებით.ყველას აქვს უფლება შექმნას და შეუერთდეს პროფკავშირებს თავისი ინტერესების დასაცავად.</a:t>
            </a:r>
            <a:endParaRPr lang="en-US" dirty="0">
              <a:highlight>
                <a:srgbClr val="FFFF00"/>
              </a:highlight>
            </a:endParaRPr>
          </a:p>
        </p:txBody>
      </p:sp>
    </p:spTree>
    <p:extLst>
      <p:ext uri="{BB962C8B-B14F-4D97-AF65-F5344CB8AC3E}">
        <p14:creationId xmlns:p14="http://schemas.microsoft.com/office/powerpoint/2010/main" val="284975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AF3C28-6E70-4CEF-B059-A8BDFA2DC5AA}"/>
              </a:ext>
            </a:extLst>
          </p:cNvPr>
          <p:cNvSpPr>
            <a:spLocks noGrp="1"/>
          </p:cNvSpPr>
          <p:nvPr>
            <p:ph idx="1"/>
          </p:nvPr>
        </p:nvSpPr>
        <p:spPr>
          <a:xfrm>
            <a:off x="838200" y="1253331"/>
            <a:ext cx="10515600" cy="4351338"/>
          </a:xfrm>
        </p:spPr>
        <p:txBody>
          <a:bodyPr>
            <a:normAutofit/>
          </a:bodyPr>
          <a:lstStyle/>
          <a:p>
            <a:pPr marL="0" indent="0">
              <a:buNone/>
            </a:pPr>
            <a:r>
              <a:rPr lang="ka-GE" sz="2400" dirty="0"/>
              <a:t>დღესდღეისობით ნებისმიერ ზდასრულ ადამიანს აქვს უფლება იმუშაოს , იმუშაოს ისეთ გარემოსა და პირობებში რომ არ იგძნოს თავი შეურაწყოფილად  ან დამცირებულად. კომპანია თუ ნებისმიერი დაწესებულება  ვალდებულა თავისი თანამშრომლები უზრუნველყონ იმხელა ხელფასით რომლითაც ეს ადა მიანი შეძლებს საკუთარი თავის და ოჯახის ელემენტარულ დონეზე რჩენას საჭიროების შემთხვევაში  ვალდებულნი არიან თანამშრომლებს სხვა სოციალური დახმარება გაუწიოს . დღესდღეისობით ყველა ამ ვალდებულების გამო ადამიანისათვის არის სასურველი და სასიამოვნო მუშაობა . თუ საჭიროება მოითხოვს ყველა მომუშავე ადამიანს აქვს უფლება შეუერთდეს  პროპკავშიებს და დაიცვას თავისი უფლებები.</a:t>
            </a:r>
            <a:endParaRPr lang="en-US" sz="2400" dirty="0"/>
          </a:p>
        </p:txBody>
      </p:sp>
    </p:spTree>
    <p:extLst>
      <p:ext uri="{BB962C8B-B14F-4D97-AF65-F5344CB8AC3E}">
        <p14:creationId xmlns:p14="http://schemas.microsoft.com/office/powerpoint/2010/main" val="1378715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24989C-4451-40CE-B6FB-8210296C5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1811" y="102373"/>
            <a:ext cx="3314330" cy="2485748"/>
          </a:xfrm>
          <a:prstGeom prst="rect">
            <a:avLst/>
          </a:prstGeom>
        </p:spPr>
      </p:pic>
      <p:pic>
        <p:nvPicPr>
          <p:cNvPr id="5" name="Picture 4">
            <a:extLst>
              <a:ext uri="{FF2B5EF4-FFF2-40B4-BE49-F238E27FC236}">
                <a16:creationId xmlns:a16="http://schemas.microsoft.com/office/drawing/2014/main" id="{A58F1285-0690-4F98-BB6D-DC0CD85EB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59" y="88036"/>
            <a:ext cx="2850056" cy="2850056"/>
          </a:xfrm>
          <a:prstGeom prst="rect">
            <a:avLst/>
          </a:prstGeom>
        </p:spPr>
      </p:pic>
      <p:pic>
        <p:nvPicPr>
          <p:cNvPr id="7" name="Picture 6">
            <a:extLst>
              <a:ext uri="{FF2B5EF4-FFF2-40B4-BE49-F238E27FC236}">
                <a16:creationId xmlns:a16="http://schemas.microsoft.com/office/drawing/2014/main" id="{0176FB4F-3974-4A3D-A39B-8057CFAB83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2333" y="4686391"/>
            <a:ext cx="4073808" cy="2069236"/>
          </a:xfrm>
          <a:prstGeom prst="rect">
            <a:avLst/>
          </a:prstGeom>
        </p:spPr>
      </p:pic>
      <p:pic>
        <p:nvPicPr>
          <p:cNvPr id="9" name="Picture 8">
            <a:extLst>
              <a:ext uri="{FF2B5EF4-FFF2-40B4-BE49-F238E27FC236}">
                <a16:creationId xmlns:a16="http://schemas.microsoft.com/office/drawing/2014/main" id="{191CEB15-1287-4356-8A82-C70A61B719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24636" y="1849284"/>
            <a:ext cx="3678454" cy="3678454"/>
          </a:xfrm>
          <a:prstGeom prst="rect">
            <a:avLst/>
          </a:prstGeom>
        </p:spPr>
      </p:pic>
      <p:pic>
        <p:nvPicPr>
          <p:cNvPr id="11" name="Picture 10">
            <a:extLst>
              <a:ext uri="{FF2B5EF4-FFF2-40B4-BE49-F238E27FC236}">
                <a16:creationId xmlns:a16="http://schemas.microsoft.com/office/drawing/2014/main" id="{5FAFE18A-1DEE-4B84-B7E7-FBC113F7409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859" y="3919908"/>
            <a:ext cx="2748657" cy="2835719"/>
          </a:xfrm>
          <a:prstGeom prst="rect">
            <a:avLst/>
          </a:prstGeom>
        </p:spPr>
      </p:pic>
    </p:spTree>
    <p:extLst>
      <p:ext uri="{BB962C8B-B14F-4D97-AF65-F5344CB8AC3E}">
        <p14:creationId xmlns:p14="http://schemas.microsoft.com/office/powerpoint/2010/main" val="2851534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9188DFC990AE47BC4F9709CF9E0D62" ma:contentTypeVersion="12" ma:contentTypeDescription="Create a new document." ma:contentTypeScope="" ma:versionID="d55559888aa2bdde220ac98aec5b1333">
  <xsd:schema xmlns:xsd="http://www.w3.org/2001/XMLSchema" xmlns:xs="http://www.w3.org/2001/XMLSchema" xmlns:p="http://schemas.microsoft.com/office/2006/metadata/properties" xmlns:ns3="9bd9d203-630b-4b9e-b1a7-e54e0539d579" xmlns:ns4="4482f097-18c1-4ce3-b9a0-019003f7ab65" targetNamespace="http://schemas.microsoft.com/office/2006/metadata/properties" ma:root="true" ma:fieldsID="035d161e4a755a0484f32f6ec580babe" ns3:_="" ns4:_="">
    <xsd:import namespace="9bd9d203-630b-4b9e-b1a7-e54e0539d579"/>
    <xsd:import namespace="4482f097-18c1-4ce3-b9a0-019003f7ab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SearchProperties" minOccurs="0"/>
                <xsd:element ref="ns4:MediaServiceObjectDetectorVersion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d9d203-630b-4b9e-b1a7-e54e0539d57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482f097-18c1-4ce3-b9a0-019003f7ab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41D6DD6-F2CA-4B7F-A5ED-1B1185118C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d9d203-630b-4b9e-b1a7-e54e0539d579"/>
    <ds:schemaRef ds:uri="4482f097-18c1-4ce3-b9a0-019003f7ab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A16C8E-E4EE-4070-8ABB-624CAC98A268}">
  <ds:schemaRefs>
    <ds:schemaRef ds:uri="http://schemas.microsoft.com/sharepoint/v3/contenttype/forms"/>
  </ds:schemaRefs>
</ds:datastoreItem>
</file>

<file path=customXml/itemProps3.xml><?xml version="1.0" encoding="utf-8"?>
<ds:datastoreItem xmlns:ds="http://schemas.openxmlformats.org/officeDocument/2006/customXml" ds:itemID="{C4B003A4-5E0F-4B01-A45B-7B9FFE16D790}">
  <ds:schemaRefs>
    <ds:schemaRef ds:uri="http://purl.org/dc/elements/1.1/"/>
    <ds:schemaRef ds:uri="http://schemas.microsoft.com/office/2006/documentManagement/types"/>
    <ds:schemaRef ds:uri="http://www.w3.org/XML/1998/namespace"/>
    <ds:schemaRef ds:uri="http://schemas.microsoft.com/office/2006/metadata/properties"/>
    <ds:schemaRef ds:uri="http://purl.org/dc/dcmitype/"/>
    <ds:schemaRef ds:uri="http://schemas.microsoft.com/office/infopath/2007/PartnerControls"/>
    <ds:schemaRef ds:uri="9bd9d203-630b-4b9e-b1a7-e54e0539d579"/>
    <ds:schemaRef ds:uri="http://schemas.openxmlformats.org/package/2006/metadata/core-properties"/>
    <ds:schemaRef ds:uri="4482f097-18c1-4ce3-b9a0-019003f7ab65"/>
    <ds:schemaRef ds:uri="http://purl.org/dc/terms/"/>
  </ds:schemaRefs>
</ds:datastoreItem>
</file>

<file path=docProps/app.xml><?xml version="1.0" encoding="utf-8"?>
<Properties xmlns="http://schemas.openxmlformats.org/officeDocument/2006/extended-properties" xmlns:vt="http://schemas.openxmlformats.org/officeDocument/2006/docPropsVTypes">
  <TotalTime>448</TotalTime>
  <Words>315</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Sylfaen</vt:lpstr>
      <vt:lpstr>Office Theme</vt:lpstr>
      <vt:lpstr>ადამიანის უფლებათა საყოველთაო  დეკლარაცია</vt:lpstr>
      <vt:lpstr>მუხლი 3.</vt:lpstr>
      <vt:lpstr>PowerPoint Presentation</vt:lpstr>
      <vt:lpstr>მუხლი 5.</vt:lpstr>
      <vt:lpstr>PowerPoint Presentation</vt:lpstr>
      <vt:lpstr>მუხლი 23.</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ადამიანის უფლებათა საყოველთაო  დეკლარაცია</dc:title>
  <dc:creator>ოლიკო გოგლიძე</dc:creator>
  <cp:lastModifiedBy>ოლიკო გოგლიძე</cp:lastModifiedBy>
  <cp:revision>8</cp:revision>
  <dcterms:created xsi:type="dcterms:W3CDTF">2024-10-26T14:40:43Z</dcterms:created>
  <dcterms:modified xsi:type="dcterms:W3CDTF">2025-01-05T15:07:00Z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dd2b3a5-926f-4111-8eea-9c5318b8762f_Enabled">
    <vt:lpwstr>true</vt:lpwstr>
  </property>
  <property fmtid="{D5CDD505-2E9C-101B-9397-08002B2CF9AE}" pid="3" name="MSIP_Label_cdd2b3a5-926f-4111-8eea-9c5318b8762f_SetDate">
    <vt:lpwstr>2024-10-26T14:40:43Z</vt:lpwstr>
  </property>
  <property fmtid="{D5CDD505-2E9C-101B-9397-08002B2CF9AE}" pid="4" name="MSIP_Label_cdd2b3a5-926f-4111-8eea-9c5318b8762f_Method">
    <vt:lpwstr>Standard</vt:lpwstr>
  </property>
  <property fmtid="{D5CDD505-2E9C-101B-9397-08002B2CF9AE}" pid="5" name="MSIP_Label_cdd2b3a5-926f-4111-8eea-9c5318b8762f_Name">
    <vt:lpwstr>defa4170-0d19-0005-0004-bc88714345d2</vt:lpwstr>
  </property>
  <property fmtid="{D5CDD505-2E9C-101B-9397-08002B2CF9AE}" pid="6" name="MSIP_Label_cdd2b3a5-926f-4111-8eea-9c5318b8762f_SiteId">
    <vt:lpwstr>61d2e93c-423d-43b4-8f23-1580c2341952</vt:lpwstr>
  </property>
  <property fmtid="{D5CDD505-2E9C-101B-9397-08002B2CF9AE}" pid="7" name="MSIP_Label_cdd2b3a5-926f-4111-8eea-9c5318b8762f_ActionId">
    <vt:lpwstr>d82b400b-77a0-435d-8551-0000a73a8693</vt:lpwstr>
  </property>
  <property fmtid="{D5CDD505-2E9C-101B-9397-08002B2CF9AE}" pid="8" name="MSIP_Label_cdd2b3a5-926f-4111-8eea-9c5318b8762f_ContentBits">
    <vt:lpwstr>0</vt:lpwstr>
  </property>
  <property fmtid="{D5CDD505-2E9C-101B-9397-08002B2CF9AE}" pid="9" name="ContentTypeId">
    <vt:lpwstr>0x010100399188DFC990AE47BC4F9709CF9E0D62</vt:lpwstr>
  </property>
</Properties>
</file>